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1" r:id="rId16"/>
    <p:sldId id="272" r:id="rId17"/>
    <p:sldId id="273" r:id="rId18"/>
    <p:sldId id="274" r:id="rId19"/>
    <p:sldId id="275"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B9AB"/>
    <a:srgbClr val="728799"/>
    <a:srgbClr val="7B7C74"/>
    <a:srgbClr val="6865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471" autoAdjust="0"/>
    <p:restoredTop sz="94660"/>
  </p:normalViewPr>
  <p:slideViewPr>
    <p:cSldViewPr snapToGrid="0">
      <p:cViewPr>
        <p:scale>
          <a:sx n="42" d="100"/>
          <a:sy n="42" d="100"/>
        </p:scale>
        <p:origin x="2768" y="15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A05C08-691D-478A-A295-6D10F5429893}" type="doc">
      <dgm:prSet loTypeId="urn:microsoft.com/office/officeart/2005/8/layout/radial4" loCatId="relationship" qsTypeId="urn:microsoft.com/office/officeart/2005/8/quickstyle/simple1" qsCatId="simple" csTypeId="urn:microsoft.com/office/officeart/2005/8/colors/colorful3" csCatId="colorful" phldr="1"/>
      <dgm:spPr/>
      <dgm:t>
        <a:bodyPr/>
        <a:lstStyle/>
        <a:p>
          <a:endParaRPr lang="zh-CN" altLang="en-US"/>
        </a:p>
      </dgm:t>
    </dgm:pt>
    <dgm:pt modelId="{B2913A66-B757-45B0-BF86-B0BA01EB9E9D}">
      <dgm:prSet phldrT="[文本]" custT="1"/>
      <dgm:spPr>
        <a:solidFill>
          <a:srgbClr val="D7B9AB"/>
        </a:solidFill>
      </dgm:spPr>
      <dgm:t>
        <a:bodyPr/>
        <a:lstStyle/>
        <a:p>
          <a:r>
            <a:rPr lang="zh-CN" altLang="en-US" sz="3600" dirty="0">
              <a:latin typeface="造字工房尚雅体" pitchFamily="2" charset="-122"/>
              <a:ea typeface="造字工房尚雅体" pitchFamily="2" charset="-122"/>
            </a:rPr>
            <a:t>具有不同于一般商品计价的特点</a:t>
          </a:r>
        </a:p>
      </dgm:t>
    </dgm:pt>
    <dgm:pt modelId="{43FB04D7-5697-482C-9C16-E8FE97BDD6FA}" type="parTrans" cxnId="{E591C757-0BC9-4D6A-A9C6-58675BF29790}">
      <dgm:prSet/>
      <dgm:spPr/>
      <dgm:t>
        <a:bodyPr/>
        <a:lstStyle/>
        <a:p>
          <a:endParaRPr lang="zh-CN" altLang="en-US" sz="2400">
            <a:latin typeface="造字工房尚雅体" pitchFamily="2" charset="-122"/>
            <a:ea typeface="造字工房尚雅体" pitchFamily="2" charset="-122"/>
          </a:endParaRPr>
        </a:p>
      </dgm:t>
    </dgm:pt>
    <dgm:pt modelId="{87D04272-F9D7-4324-9125-13755793DED1}" type="sibTrans" cxnId="{E591C757-0BC9-4D6A-A9C6-58675BF29790}">
      <dgm:prSet/>
      <dgm:spPr/>
      <dgm:t>
        <a:bodyPr/>
        <a:lstStyle/>
        <a:p>
          <a:endParaRPr lang="zh-CN" altLang="en-US" sz="2400">
            <a:latin typeface="造字工房尚雅体" pitchFamily="2" charset="-122"/>
            <a:ea typeface="造字工房尚雅体" pitchFamily="2" charset="-122"/>
          </a:endParaRPr>
        </a:p>
      </dgm:t>
    </dgm:pt>
    <dgm:pt modelId="{63B53689-35AA-47C7-9732-FDC90EF9D82C}">
      <dgm:prSet phldrT="[文本]" custT="1"/>
      <dgm:spPr/>
      <dgm:t>
        <a:bodyPr/>
        <a:lstStyle/>
        <a:p>
          <a:r>
            <a:rPr lang="zh-CN" altLang="en-US" sz="4000" dirty="0">
              <a:latin typeface="造字工房尚雅体" pitchFamily="2" charset="-122"/>
              <a:ea typeface="造字工房尚雅体" pitchFamily="2" charset="-122"/>
            </a:rPr>
            <a:t>具有一般商品计价的共同特点</a:t>
          </a:r>
        </a:p>
      </dgm:t>
    </dgm:pt>
    <dgm:pt modelId="{587F49BC-BBA0-402D-83F1-669CF3B4E5EF}" type="parTrans" cxnId="{6F272690-75C5-4C2F-9F96-B91411B47697}">
      <dgm:prSet/>
      <dgm:spPr/>
      <dgm:t>
        <a:bodyPr/>
        <a:lstStyle/>
        <a:p>
          <a:endParaRPr lang="zh-CN" altLang="en-US" sz="2400">
            <a:latin typeface="造字工房尚雅体" pitchFamily="2" charset="-122"/>
            <a:ea typeface="造字工房尚雅体" pitchFamily="2" charset="-122"/>
          </a:endParaRPr>
        </a:p>
      </dgm:t>
    </dgm:pt>
    <dgm:pt modelId="{4AB580C4-E648-4718-A7C2-9CAB0303D402}" type="sibTrans" cxnId="{6F272690-75C5-4C2F-9F96-B91411B47697}">
      <dgm:prSet/>
      <dgm:spPr/>
      <dgm:t>
        <a:bodyPr/>
        <a:lstStyle/>
        <a:p>
          <a:endParaRPr lang="zh-CN" altLang="en-US" sz="2400">
            <a:latin typeface="造字工房尚雅体" pitchFamily="2" charset="-122"/>
            <a:ea typeface="造字工房尚雅体" pitchFamily="2" charset="-122"/>
          </a:endParaRPr>
        </a:p>
      </dgm:t>
    </dgm:pt>
    <dgm:pt modelId="{F2748E86-09A0-4581-922A-FAE9625B7EBE}">
      <dgm:prSet phldrT="[文本]" custT="1"/>
      <dgm:spPr/>
      <dgm:t>
        <a:bodyPr/>
        <a:lstStyle/>
        <a:p>
          <a:r>
            <a:rPr lang="zh-CN" altLang="en-US" sz="4000" dirty="0">
              <a:latin typeface="造字工房尚雅体" pitchFamily="2" charset="-122"/>
              <a:ea typeface="造字工房尚雅体" pitchFamily="2" charset="-122"/>
            </a:rPr>
            <a:t>建筑产品和它生产过程的特殊性</a:t>
          </a:r>
        </a:p>
      </dgm:t>
    </dgm:pt>
    <dgm:pt modelId="{3D27F6FD-BA17-4C57-86CC-348B956456C3}" type="parTrans" cxnId="{F1A7FDC8-BBBF-4CDA-A417-9CBC20E87F57}">
      <dgm:prSet/>
      <dgm:spPr/>
      <dgm:t>
        <a:bodyPr/>
        <a:lstStyle/>
        <a:p>
          <a:endParaRPr lang="zh-CN" altLang="en-US" sz="2400">
            <a:latin typeface="造字工房尚雅体" pitchFamily="2" charset="-122"/>
            <a:ea typeface="造字工房尚雅体" pitchFamily="2" charset="-122"/>
          </a:endParaRPr>
        </a:p>
      </dgm:t>
    </dgm:pt>
    <dgm:pt modelId="{DBAB10E3-8289-45DE-8AD7-2C5363421F29}" type="sibTrans" cxnId="{F1A7FDC8-BBBF-4CDA-A417-9CBC20E87F57}">
      <dgm:prSet/>
      <dgm:spPr/>
      <dgm:t>
        <a:bodyPr/>
        <a:lstStyle/>
        <a:p>
          <a:endParaRPr lang="zh-CN" altLang="en-US" sz="2400">
            <a:latin typeface="造字工房尚雅体" pitchFamily="2" charset="-122"/>
            <a:ea typeface="造字工房尚雅体" pitchFamily="2" charset="-122"/>
          </a:endParaRPr>
        </a:p>
      </dgm:t>
    </dgm:pt>
    <dgm:pt modelId="{6F95C6EE-1843-4072-8EB9-8B797C47F814}" type="pres">
      <dgm:prSet presAssocID="{12A05C08-691D-478A-A295-6D10F5429893}" presName="cycle" presStyleCnt="0">
        <dgm:presLayoutVars>
          <dgm:chMax val="1"/>
          <dgm:dir/>
          <dgm:animLvl val="ctr"/>
          <dgm:resizeHandles val="exact"/>
        </dgm:presLayoutVars>
      </dgm:prSet>
      <dgm:spPr/>
    </dgm:pt>
    <dgm:pt modelId="{C8034B40-96EA-4E49-887A-FB573036B17D}" type="pres">
      <dgm:prSet presAssocID="{B2913A66-B757-45B0-BF86-B0BA01EB9E9D}" presName="centerShape" presStyleLbl="node0" presStyleIdx="0" presStyleCnt="1" custScaleX="139120" custLinFactNeighborY="361"/>
      <dgm:spPr/>
    </dgm:pt>
    <dgm:pt modelId="{6ABF8CA7-5690-452C-8D58-F09CCBC1F4B6}" type="pres">
      <dgm:prSet presAssocID="{587F49BC-BBA0-402D-83F1-669CF3B4E5EF}" presName="parTrans" presStyleLbl="bgSibTrans2D1" presStyleIdx="0" presStyleCnt="2" custScaleX="122221" custScaleY="143494"/>
      <dgm:spPr/>
    </dgm:pt>
    <dgm:pt modelId="{B8C94848-66E1-4B0D-8213-8006FC80A3CA}" type="pres">
      <dgm:prSet presAssocID="{63B53689-35AA-47C7-9732-FDC90EF9D82C}" presName="node" presStyleLbl="node1" presStyleIdx="0" presStyleCnt="2" custScaleX="157982">
        <dgm:presLayoutVars>
          <dgm:bulletEnabled val="1"/>
        </dgm:presLayoutVars>
      </dgm:prSet>
      <dgm:spPr/>
    </dgm:pt>
    <dgm:pt modelId="{EF562771-26E2-4283-A6B3-5DCC14883E6D}" type="pres">
      <dgm:prSet presAssocID="{3D27F6FD-BA17-4C57-86CC-348B956456C3}" presName="parTrans" presStyleLbl="bgSibTrans2D1" presStyleIdx="1" presStyleCnt="2" custScaleX="129504"/>
      <dgm:spPr/>
    </dgm:pt>
    <dgm:pt modelId="{43093144-807F-48F0-9E98-23B802F78539}" type="pres">
      <dgm:prSet presAssocID="{F2748E86-09A0-4581-922A-FAE9625B7EBE}" presName="node" presStyleLbl="node1" presStyleIdx="1" presStyleCnt="2" custScaleX="158538">
        <dgm:presLayoutVars>
          <dgm:bulletEnabled val="1"/>
        </dgm:presLayoutVars>
      </dgm:prSet>
      <dgm:spPr/>
    </dgm:pt>
  </dgm:ptLst>
  <dgm:cxnLst>
    <dgm:cxn modelId="{73EA791B-9FF7-4401-B00C-D2AB92EAA212}" type="presOf" srcId="{F2748E86-09A0-4581-922A-FAE9625B7EBE}" destId="{43093144-807F-48F0-9E98-23B802F78539}" srcOrd="0" destOrd="0" presId="urn:microsoft.com/office/officeart/2005/8/layout/radial4"/>
    <dgm:cxn modelId="{51825A26-45AB-4936-8A0D-E3EE51E9BDB8}" type="presOf" srcId="{12A05C08-691D-478A-A295-6D10F5429893}" destId="{6F95C6EE-1843-4072-8EB9-8B797C47F814}" srcOrd="0" destOrd="0" presId="urn:microsoft.com/office/officeart/2005/8/layout/radial4"/>
    <dgm:cxn modelId="{25EC8430-8C0C-44B1-8E80-71D4CBF3B927}" type="presOf" srcId="{B2913A66-B757-45B0-BF86-B0BA01EB9E9D}" destId="{C8034B40-96EA-4E49-887A-FB573036B17D}" srcOrd="0" destOrd="0" presId="urn:microsoft.com/office/officeart/2005/8/layout/radial4"/>
    <dgm:cxn modelId="{7892F654-DAD4-4A6B-9A14-6B774824C28B}" type="presOf" srcId="{587F49BC-BBA0-402D-83F1-669CF3B4E5EF}" destId="{6ABF8CA7-5690-452C-8D58-F09CCBC1F4B6}" srcOrd="0" destOrd="0" presId="urn:microsoft.com/office/officeart/2005/8/layout/radial4"/>
    <dgm:cxn modelId="{E591C757-0BC9-4D6A-A9C6-58675BF29790}" srcId="{12A05C08-691D-478A-A295-6D10F5429893}" destId="{B2913A66-B757-45B0-BF86-B0BA01EB9E9D}" srcOrd="0" destOrd="0" parTransId="{43FB04D7-5697-482C-9C16-E8FE97BDD6FA}" sibTransId="{87D04272-F9D7-4324-9125-13755793DED1}"/>
    <dgm:cxn modelId="{6F272690-75C5-4C2F-9F96-B91411B47697}" srcId="{B2913A66-B757-45B0-BF86-B0BA01EB9E9D}" destId="{63B53689-35AA-47C7-9732-FDC90EF9D82C}" srcOrd="0" destOrd="0" parTransId="{587F49BC-BBA0-402D-83F1-669CF3B4E5EF}" sibTransId="{4AB580C4-E648-4718-A7C2-9CAB0303D402}"/>
    <dgm:cxn modelId="{E1A723B5-BAD3-48B5-956B-D2F54E8BA831}" type="presOf" srcId="{63B53689-35AA-47C7-9732-FDC90EF9D82C}" destId="{B8C94848-66E1-4B0D-8213-8006FC80A3CA}" srcOrd="0" destOrd="0" presId="urn:microsoft.com/office/officeart/2005/8/layout/radial4"/>
    <dgm:cxn modelId="{F1A7FDC8-BBBF-4CDA-A417-9CBC20E87F57}" srcId="{B2913A66-B757-45B0-BF86-B0BA01EB9E9D}" destId="{F2748E86-09A0-4581-922A-FAE9625B7EBE}" srcOrd="1" destOrd="0" parTransId="{3D27F6FD-BA17-4C57-86CC-348B956456C3}" sibTransId="{DBAB10E3-8289-45DE-8AD7-2C5363421F29}"/>
    <dgm:cxn modelId="{4F8EA4F8-335A-4112-B396-B7DED99827AC}" type="presOf" srcId="{3D27F6FD-BA17-4C57-86CC-348B956456C3}" destId="{EF562771-26E2-4283-A6B3-5DCC14883E6D}" srcOrd="0" destOrd="0" presId="urn:microsoft.com/office/officeart/2005/8/layout/radial4"/>
    <dgm:cxn modelId="{D55875A3-E8F5-4A27-A459-AC0A1091B2D9}" type="presParOf" srcId="{6F95C6EE-1843-4072-8EB9-8B797C47F814}" destId="{C8034B40-96EA-4E49-887A-FB573036B17D}" srcOrd="0" destOrd="0" presId="urn:microsoft.com/office/officeart/2005/8/layout/radial4"/>
    <dgm:cxn modelId="{43EA2AA2-9E5E-4264-8780-F5EA3846F4D8}" type="presParOf" srcId="{6F95C6EE-1843-4072-8EB9-8B797C47F814}" destId="{6ABF8CA7-5690-452C-8D58-F09CCBC1F4B6}" srcOrd="1" destOrd="0" presId="urn:microsoft.com/office/officeart/2005/8/layout/radial4"/>
    <dgm:cxn modelId="{F3C7B258-C1AA-4021-861F-9392A14B6AC9}" type="presParOf" srcId="{6F95C6EE-1843-4072-8EB9-8B797C47F814}" destId="{B8C94848-66E1-4B0D-8213-8006FC80A3CA}" srcOrd="2" destOrd="0" presId="urn:microsoft.com/office/officeart/2005/8/layout/radial4"/>
    <dgm:cxn modelId="{E89B555B-F0C1-4D1E-8843-9855950A9540}" type="presParOf" srcId="{6F95C6EE-1843-4072-8EB9-8B797C47F814}" destId="{EF562771-26E2-4283-A6B3-5DCC14883E6D}" srcOrd="3" destOrd="0" presId="urn:microsoft.com/office/officeart/2005/8/layout/radial4"/>
    <dgm:cxn modelId="{58A0E928-5656-4303-BDA5-E4A9D7ED4726}" type="presParOf" srcId="{6F95C6EE-1843-4072-8EB9-8B797C47F814}" destId="{43093144-807F-48F0-9E98-23B802F78539}" srcOrd="4"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1CECC9-2D39-45D5-B855-B1E50B3C5A35}" type="doc">
      <dgm:prSet loTypeId="urn:microsoft.com/office/officeart/2005/8/layout/hProcess9" loCatId="process" qsTypeId="urn:microsoft.com/office/officeart/2005/8/quickstyle/simple1" qsCatId="simple" csTypeId="urn:microsoft.com/office/officeart/2005/8/colors/colorful3" csCatId="colorful" phldr="1"/>
      <dgm:spPr/>
      <dgm:t>
        <a:bodyPr/>
        <a:lstStyle/>
        <a:p>
          <a:endParaRPr lang="zh-CN" altLang="en-US"/>
        </a:p>
      </dgm:t>
    </dgm:pt>
    <dgm:pt modelId="{3096E99D-631C-4512-BC79-F90E6ACEFE18}">
      <dgm:prSet custT="1"/>
      <dgm:spPr/>
      <dgm:t>
        <a:bodyPr/>
        <a:lstStyle/>
        <a:p>
          <a:pPr rtl="0"/>
          <a:r>
            <a:rPr lang="zh-CN" altLang="en-US" sz="3200" dirty="0">
              <a:latin typeface="造字工房尚雅体" pitchFamily="2" charset="-122"/>
              <a:ea typeface="造字工房尚雅体" pitchFamily="2" charset="-122"/>
            </a:rPr>
            <a:t>工程造价确定了项目的投资费用；</a:t>
          </a:r>
        </a:p>
      </dgm:t>
    </dgm:pt>
    <dgm:pt modelId="{9A3A248E-563A-45AC-8CE7-1D7A4F140090}" type="parTrans" cxnId="{F5C8C664-D789-4F91-887E-D4B883B5DB6C}">
      <dgm:prSet/>
      <dgm:spPr/>
      <dgm:t>
        <a:bodyPr/>
        <a:lstStyle/>
        <a:p>
          <a:endParaRPr lang="zh-CN" altLang="en-US" sz="3200">
            <a:latin typeface="造字工房尚雅体" pitchFamily="2" charset="-122"/>
            <a:ea typeface="造字工房尚雅体" pitchFamily="2" charset="-122"/>
          </a:endParaRPr>
        </a:p>
      </dgm:t>
    </dgm:pt>
    <dgm:pt modelId="{FEE8AC7E-B197-48B5-A5E9-1B942A111541}" type="sibTrans" cxnId="{F5C8C664-D789-4F91-887E-D4B883B5DB6C}">
      <dgm:prSet/>
      <dgm:spPr/>
      <dgm:t>
        <a:bodyPr/>
        <a:lstStyle/>
        <a:p>
          <a:endParaRPr lang="zh-CN" altLang="en-US" sz="3200">
            <a:latin typeface="造字工房尚雅体" pitchFamily="2" charset="-122"/>
            <a:ea typeface="造字工房尚雅体" pitchFamily="2" charset="-122"/>
          </a:endParaRPr>
        </a:p>
      </dgm:t>
    </dgm:pt>
    <dgm:pt modelId="{8C93E050-77C4-4657-8236-33E7DA2FC9DA}">
      <dgm:prSet custT="1"/>
      <dgm:spPr/>
      <dgm:t>
        <a:bodyPr/>
        <a:lstStyle/>
        <a:p>
          <a:pPr rtl="0"/>
          <a:r>
            <a:rPr lang="zh-CN" altLang="en-US" sz="3200" dirty="0">
              <a:latin typeface="造字工房尚雅体" pitchFamily="2" charset="-122"/>
              <a:ea typeface="造字工房尚雅体" pitchFamily="2" charset="-122"/>
            </a:rPr>
            <a:t>投资者是否有足够的财务能力支付这笔费用；</a:t>
          </a:r>
        </a:p>
      </dgm:t>
    </dgm:pt>
    <dgm:pt modelId="{BF3CE734-C53F-4C30-B1CB-2C53368997C7}" type="parTrans" cxnId="{7A650CCB-CA68-42B4-852F-C72B68E31D6F}">
      <dgm:prSet/>
      <dgm:spPr/>
      <dgm:t>
        <a:bodyPr/>
        <a:lstStyle/>
        <a:p>
          <a:endParaRPr lang="zh-CN" altLang="en-US" sz="3200">
            <a:latin typeface="造字工房尚雅体" pitchFamily="2" charset="-122"/>
            <a:ea typeface="造字工房尚雅体" pitchFamily="2" charset="-122"/>
          </a:endParaRPr>
        </a:p>
      </dgm:t>
    </dgm:pt>
    <dgm:pt modelId="{38DCF23E-ECA7-4B4B-931F-643E00143CD8}" type="sibTrans" cxnId="{7A650CCB-CA68-42B4-852F-C72B68E31D6F}">
      <dgm:prSet/>
      <dgm:spPr/>
      <dgm:t>
        <a:bodyPr/>
        <a:lstStyle/>
        <a:p>
          <a:endParaRPr lang="zh-CN" altLang="en-US" sz="3200">
            <a:latin typeface="造字工房尚雅体" pitchFamily="2" charset="-122"/>
            <a:ea typeface="造字工房尚雅体" pitchFamily="2" charset="-122"/>
          </a:endParaRPr>
        </a:p>
      </dgm:t>
    </dgm:pt>
    <dgm:pt modelId="{B4EF523B-84BF-4693-B86A-BAED4F75624C}">
      <dgm:prSet custT="1"/>
      <dgm:spPr/>
      <dgm:t>
        <a:bodyPr/>
        <a:lstStyle/>
        <a:p>
          <a:pPr rtl="0"/>
          <a:r>
            <a:rPr lang="zh-CN" altLang="en-US" sz="3200" dirty="0">
              <a:latin typeface="造字工房尚雅体" pitchFamily="2" charset="-122"/>
              <a:ea typeface="造字工房尚雅体" pitchFamily="2" charset="-122"/>
            </a:rPr>
            <a:t>是项目决策中考虑的主要问题。</a:t>
          </a:r>
        </a:p>
      </dgm:t>
    </dgm:pt>
    <dgm:pt modelId="{2D47E616-6001-419C-9C27-770A7304AAA2}" type="parTrans" cxnId="{FC2651A3-552D-41A3-875D-259546ED2B40}">
      <dgm:prSet/>
      <dgm:spPr/>
      <dgm:t>
        <a:bodyPr/>
        <a:lstStyle/>
        <a:p>
          <a:endParaRPr lang="zh-CN" altLang="en-US" sz="3200">
            <a:latin typeface="造字工房尚雅体" pitchFamily="2" charset="-122"/>
            <a:ea typeface="造字工房尚雅体" pitchFamily="2" charset="-122"/>
          </a:endParaRPr>
        </a:p>
      </dgm:t>
    </dgm:pt>
    <dgm:pt modelId="{2F8BB3E4-DF4C-4AEB-B837-F67DC6BBA032}" type="sibTrans" cxnId="{FC2651A3-552D-41A3-875D-259546ED2B40}">
      <dgm:prSet/>
      <dgm:spPr/>
      <dgm:t>
        <a:bodyPr/>
        <a:lstStyle/>
        <a:p>
          <a:endParaRPr lang="zh-CN" altLang="en-US" sz="3200">
            <a:latin typeface="造字工房尚雅体" pitchFamily="2" charset="-122"/>
            <a:ea typeface="造字工房尚雅体" pitchFamily="2" charset="-122"/>
          </a:endParaRPr>
        </a:p>
      </dgm:t>
    </dgm:pt>
    <dgm:pt modelId="{EC7EB7CF-7182-4367-A332-180E3D4EF858}" type="pres">
      <dgm:prSet presAssocID="{D51CECC9-2D39-45D5-B855-B1E50B3C5A35}" presName="CompostProcess" presStyleCnt="0">
        <dgm:presLayoutVars>
          <dgm:dir/>
          <dgm:resizeHandles val="exact"/>
        </dgm:presLayoutVars>
      </dgm:prSet>
      <dgm:spPr/>
    </dgm:pt>
    <dgm:pt modelId="{BBDE5EA2-02F8-410A-8BCF-DEEF0FDEBC95}" type="pres">
      <dgm:prSet presAssocID="{D51CECC9-2D39-45D5-B855-B1E50B3C5A35}" presName="arrow" presStyleLbl="bgShp" presStyleIdx="0" presStyleCnt="1"/>
      <dgm:spPr/>
    </dgm:pt>
    <dgm:pt modelId="{8458AF41-7024-4B98-A94D-5A02C57142CF}" type="pres">
      <dgm:prSet presAssocID="{D51CECC9-2D39-45D5-B855-B1E50B3C5A35}" presName="linearProcess" presStyleCnt="0"/>
      <dgm:spPr/>
    </dgm:pt>
    <dgm:pt modelId="{8669CFED-BC8C-4BC2-B949-347DCAC666B4}" type="pres">
      <dgm:prSet presAssocID="{3096E99D-631C-4512-BC79-F90E6ACEFE18}" presName="textNode" presStyleLbl="node1" presStyleIdx="0" presStyleCnt="3" custScaleY="119026">
        <dgm:presLayoutVars>
          <dgm:bulletEnabled val="1"/>
        </dgm:presLayoutVars>
      </dgm:prSet>
      <dgm:spPr/>
    </dgm:pt>
    <dgm:pt modelId="{508D5D02-DF9F-4646-8F5A-1362301FCD29}" type="pres">
      <dgm:prSet presAssocID="{FEE8AC7E-B197-48B5-A5E9-1B942A111541}" presName="sibTrans" presStyleCnt="0"/>
      <dgm:spPr/>
    </dgm:pt>
    <dgm:pt modelId="{BF9C927A-367A-4C27-BC92-3280FF790D20}" type="pres">
      <dgm:prSet presAssocID="{8C93E050-77C4-4657-8236-33E7DA2FC9DA}" presName="textNode" presStyleLbl="node1" presStyleIdx="1" presStyleCnt="3" custScaleX="110427" custScaleY="136538">
        <dgm:presLayoutVars>
          <dgm:bulletEnabled val="1"/>
        </dgm:presLayoutVars>
      </dgm:prSet>
      <dgm:spPr/>
    </dgm:pt>
    <dgm:pt modelId="{324309C4-070C-45DB-898B-2F4A5514EAEF}" type="pres">
      <dgm:prSet presAssocID="{38DCF23E-ECA7-4B4B-931F-643E00143CD8}" presName="sibTrans" presStyleCnt="0"/>
      <dgm:spPr/>
    </dgm:pt>
    <dgm:pt modelId="{B50BD204-E78B-4992-A3C1-967C9A87DD86}" type="pres">
      <dgm:prSet presAssocID="{B4EF523B-84BF-4693-B86A-BAED4F75624C}" presName="textNode" presStyleLbl="node1" presStyleIdx="2" presStyleCnt="3" custScaleX="109833" custScaleY="129059">
        <dgm:presLayoutVars>
          <dgm:bulletEnabled val="1"/>
        </dgm:presLayoutVars>
      </dgm:prSet>
      <dgm:spPr/>
    </dgm:pt>
  </dgm:ptLst>
  <dgm:cxnLst>
    <dgm:cxn modelId="{AD1CC753-D71B-4B12-857A-326E17724EC9}" type="presOf" srcId="{D51CECC9-2D39-45D5-B855-B1E50B3C5A35}" destId="{EC7EB7CF-7182-4367-A332-180E3D4EF858}" srcOrd="0" destOrd="0" presId="urn:microsoft.com/office/officeart/2005/8/layout/hProcess9"/>
    <dgm:cxn modelId="{F5C8C664-D789-4F91-887E-D4B883B5DB6C}" srcId="{D51CECC9-2D39-45D5-B855-B1E50B3C5A35}" destId="{3096E99D-631C-4512-BC79-F90E6ACEFE18}" srcOrd="0" destOrd="0" parTransId="{9A3A248E-563A-45AC-8CE7-1D7A4F140090}" sibTransId="{FEE8AC7E-B197-48B5-A5E9-1B942A111541}"/>
    <dgm:cxn modelId="{33EE408F-B94D-4EA2-BF49-AE246F633121}" type="presOf" srcId="{8C93E050-77C4-4657-8236-33E7DA2FC9DA}" destId="{BF9C927A-367A-4C27-BC92-3280FF790D20}" srcOrd="0" destOrd="0" presId="urn:microsoft.com/office/officeart/2005/8/layout/hProcess9"/>
    <dgm:cxn modelId="{FC2651A3-552D-41A3-875D-259546ED2B40}" srcId="{D51CECC9-2D39-45D5-B855-B1E50B3C5A35}" destId="{B4EF523B-84BF-4693-B86A-BAED4F75624C}" srcOrd="2" destOrd="0" parTransId="{2D47E616-6001-419C-9C27-770A7304AAA2}" sibTransId="{2F8BB3E4-DF4C-4AEB-B837-F67DC6BBA032}"/>
    <dgm:cxn modelId="{32EA5CB2-23DB-4EEA-BED0-EFF780861ECE}" type="presOf" srcId="{3096E99D-631C-4512-BC79-F90E6ACEFE18}" destId="{8669CFED-BC8C-4BC2-B949-347DCAC666B4}" srcOrd="0" destOrd="0" presId="urn:microsoft.com/office/officeart/2005/8/layout/hProcess9"/>
    <dgm:cxn modelId="{7A650CCB-CA68-42B4-852F-C72B68E31D6F}" srcId="{D51CECC9-2D39-45D5-B855-B1E50B3C5A35}" destId="{8C93E050-77C4-4657-8236-33E7DA2FC9DA}" srcOrd="1" destOrd="0" parTransId="{BF3CE734-C53F-4C30-B1CB-2C53368997C7}" sibTransId="{38DCF23E-ECA7-4B4B-931F-643E00143CD8}"/>
    <dgm:cxn modelId="{F50579E3-A4DD-4B5A-BA7D-A68A5C3958B1}" type="presOf" srcId="{B4EF523B-84BF-4693-B86A-BAED4F75624C}" destId="{B50BD204-E78B-4992-A3C1-967C9A87DD86}" srcOrd="0" destOrd="0" presId="urn:microsoft.com/office/officeart/2005/8/layout/hProcess9"/>
    <dgm:cxn modelId="{593867FE-E3DA-4697-8CF5-0446228BE3A7}" type="presParOf" srcId="{EC7EB7CF-7182-4367-A332-180E3D4EF858}" destId="{BBDE5EA2-02F8-410A-8BCF-DEEF0FDEBC95}" srcOrd="0" destOrd="0" presId="urn:microsoft.com/office/officeart/2005/8/layout/hProcess9"/>
    <dgm:cxn modelId="{A59BE5EC-5A38-4A82-A44A-D402E94B4BA0}" type="presParOf" srcId="{EC7EB7CF-7182-4367-A332-180E3D4EF858}" destId="{8458AF41-7024-4B98-A94D-5A02C57142CF}" srcOrd="1" destOrd="0" presId="urn:microsoft.com/office/officeart/2005/8/layout/hProcess9"/>
    <dgm:cxn modelId="{805F62A0-A08E-47DB-B638-7524BB340166}" type="presParOf" srcId="{8458AF41-7024-4B98-A94D-5A02C57142CF}" destId="{8669CFED-BC8C-4BC2-B949-347DCAC666B4}" srcOrd="0" destOrd="0" presId="urn:microsoft.com/office/officeart/2005/8/layout/hProcess9"/>
    <dgm:cxn modelId="{51B82EB7-2CFF-4A0F-9902-F2280ED5ED37}" type="presParOf" srcId="{8458AF41-7024-4B98-A94D-5A02C57142CF}" destId="{508D5D02-DF9F-4646-8F5A-1362301FCD29}" srcOrd="1" destOrd="0" presId="urn:microsoft.com/office/officeart/2005/8/layout/hProcess9"/>
    <dgm:cxn modelId="{B902AF93-0BDC-449B-9B6F-9F03FEFBB87B}" type="presParOf" srcId="{8458AF41-7024-4B98-A94D-5A02C57142CF}" destId="{BF9C927A-367A-4C27-BC92-3280FF790D20}" srcOrd="2" destOrd="0" presId="urn:microsoft.com/office/officeart/2005/8/layout/hProcess9"/>
    <dgm:cxn modelId="{314FBD7B-A33D-439C-8F7A-AA5C79A60A84}" type="presParOf" srcId="{8458AF41-7024-4B98-A94D-5A02C57142CF}" destId="{324309C4-070C-45DB-898B-2F4A5514EAEF}" srcOrd="3" destOrd="0" presId="urn:microsoft.com/office/officeart/2005/8/layout/hProcess9"/>
    <dgm:cxn modelId="{6EFC3955-D1C9-40AD-B7F5-45AC09BC5C04}" type="presParOf" srcId="{8458AF41-7024-4B98-A94D-5A02C57142CF}" destId="{B50BD204-E78B-4992-A3C1-967C9A87DD86}"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9ED6231-61AB-4C9F-A429-7C90880060D8}" type="doc">
      <dgm:prSet loTypeId="urn:microsoft.com/office/officeart/2005/8/layout/hierarchy2" loCatId="hierarchy" qsTypeId="urn:microsoft.com/office/officeart/2005/8/quickstyle/simple1" qsCatId="simple" csTypeId="urn:microsoft.com/office/officeart/2005/8/colors/colorful2" csCatId="colorful" phldr="1"/>
      <dgm:spPr/>
      <dgm:t>
        <a:bodyPr/>
        <a:lstStyle/>
        <a:p>
          <a:endParaRPr lang="zh-CN" altLang="en-US"/>
        </a:p>
      </dgm:t>
    </dgm:pt>
    <dgm:pt modelId="{F7895B98-F088-41E6-94B0-58FE654A2B34}">
      <dgm:prSet phldrT="[文本]" custT="1"/>
      <dgm:spPr>
        <a:solidFill>
          <a:srgbClr val="728799"/>
        </a:solidFill>
      </dgm:spPr>
      <dgm:t>
        <a:bodyPr/>
        <a:lstStyle/>
        <a:p>
          <a:r>
            <a:rPr lang="zh-CN" altLang="en-US" sz="2800" dirty="0">
              <a:latin typeface="造字工房尚雅体" pitchFamily="2" charset="-122"/>
              <a:ea typeface="造字工房尚雅体" pitchFamily="2" charset="-122"/>
            </a:rPr>
            <a:t>建设项目</a:t>
          </a:r>
        </a:p>
      </dgm:t>
    </dgm:pt>
    <dgm:pt modelId="{B52889E6-EB48-4F43-8C14-CEE93839BEBF}" type="parTrans" cxnId="{F23879F4-57F0-4DF8-BD87-7B0F7AC49D54}">
      <dgm:prSet/>
      <dgm:spPr/>
      <dgm:t>
        <a:bodyPr/>
        <a:lstStyle/>
        <a:p>
          <a:endParaRPr lang="zh-CN" altLang="en-US" sz="2800">
            <a:latin typeface="造字工房尚雅体" pitchFamily="2" charset="-122"/>
            <a:ea typeface="造字工房尚雅体" pitchFamily="2" charset="-122"/>
          </a:endParaRPr>
        </a:p>
      </dgm:t>
    </dgm:pt>
    <dgm:pt modelId="{8AAFF8B2-3D80-4DE7-9F86-3F9DEAA5A516}" type="sibTrans" cxnId="{F23879F4-57F0-4DF8-BD87-7B0F7AC49D54}">
      <dgm:prSet/>
      <dgm:spPr/>
      <dgm:t>
        <a:bodyPr/>
        <a:lstStyle/>
        <a:p>
          <a:endParaRPr lang="zh-CN" altLang="en-US" sz="2800">
            <a:latin typeface="造字工房尚雅体" pitchFamily="2" charset="-122"/>
            <a:ea typeface="造字工房尚雅体" pitchFamily="2" charset="-122"/>
          </a:endParaRPr>
        </a:p>
      </dgm:t>
    </dgm:pt>
    <dgm:pt modelId="{63CF538E-1621-4154-9F7A-47CECCC88DF4}">
      <dgm:prSet phldrT="[文本]" custT="1"/>
      <dgm:spPr>
        <a:solidFill>
          <a:srgbClr val="686573"/>
        </a:solidFill>
      </dgm:spPr>
      <dgm:t>
        <a:bodyPr/>
        <a:lstStyle/>
        <a:p>
          <a:r>
            <a:rPr lang="zh-CN" altLang="en-US" sz="2800" dirty="0">
              <a:latin typeface="造字工房尚雅体" pitchFamily="2" charset="-122"/>
              <a:ea typeface="造字工房尚雅体" pitchFamily="2" charset="-122"/>
            </a:rPr>
            <a:t>建设项目的总造价</a:t>
          </a:r>
        </a:p>
      </dgm:t>
    </dgm:pt>
    <dgm:pt modelId="{46C6BF98-BD79-4948-92CC-1FF1352CC0EB}" type="parTrans" cxnId="{1A8B0A24-C9B0-4458-867E-BF0919CF41FB}">
      <dgm:prSet custT="1"/>
      <dgm:spPr>
        <a:solidFill>
          <a:srgbClr val="686573"/>
        </a:solidFill>
      </dgm:spPr>
      <dgm:t>
        <a:bodyPr/>
        <a:lstStyle/>
        <a:p>
          <a:endParaRPr lang="zh-CN" altLang="en-US" sz="2800">
            <a:latin typeface="造字工房尚雅体" pitchFamily="2" charset="-122"/>
            <a:ea typeface="造字工房尚雅体" pitchFamily="2" charset="-122"/>
          </a:endParaRPr>
        </a:p>
      </dgm:t>
    </dgm:pt>
    <dgm:pt modelId="{1644B4FD-9041-4361-9E11-930363337B44}" type="sibTrans" cxnId="{1A8B0A24-C9B0-4458-867E-BF0919CF41FB}">
      <dgm:prSet/>
      <dgm:spPr/>
      <dgm:t>
        <a:bodyPr/>
        <a:lstStyle/>
        <a:p>
          <a:endParaRPr lang="zh-CN" altLang="en-US" sz="2800">
            <a:latin typeface="造字工房尚雅体" pitchFamily="2" charset="-122"/>
            <a:ea typeface="造字工房尚雅体" pitchFamily="2" charset="-122"/>
          </a:endParaRPr>
        </a:p>
      </dgm:t>
    </dgm:pt>
    <dgm:pt modelId="{E692E746-B694-4B31-8BBC-3779B1AABFDB}">
      <dgm:prSet phldrT="[文本]" custT="1"/>
      <dgm:spPr>
        <a:solidFill>
          <a:srgbClr val="686573"/>
        </a:solidFill>
      </dgm:spPr>
      <dgm:t>
        <a:bodyPr/>
        <a:lstStyle/>
        <a:p>
          <a:r>
            <a:rPr lang="zh-CN" altLang="en-US" sz="2800" dirty="0">
              <a:latin typeface="造字工房尚雅体" pitchFamily="2" charset="-122"/>
              <a:ea typeface="造字工房尚雅体" pitchFamily="2" charset="-122"/>
            </a:rPr>
            <a:t>单项工程的造价和单位工程的造价</a:t>
          </a:r>
        </a:p>
      </dgm:t>
    </dgm:pt>
    <dgm:pt modelId="{763B72DE-EF92-4DE7-B875-83B52A613DAF}" type="parTrans" cxnId="{CA76EE38-B293-46FB-A187-DC1112241618}">
      <dgm:prSet custT="1"/>
      <dgm:spPr>
        <a:solidFill>
          <a:srgbClr val="686573"/>
        </a:solidFill>
      </dgm:spPr>
      <dgm:t>
        <a:bodyPr/>
        <a:lstStyle/>
        <a:p>
          <a:endParaRPr lang="zh-CN" altLang="en-US" sz="2800">
            <a:latin typeface="造字工房尚雅体" pitchFamily="2" charset="-122"/>
            <a:ea typeface="造字工房尚雅体" pitchFamily="2" charset="-122"/>
          </a:endParaRPr>
        </a:p>
      </dgm:t>
    </dgm:pt>
    <dgm:pt modelId="{65B9CC0E-0178-45B2-9B47-6E900E00046C}" type="sibTrans" cxnId="{CA76EE38-B293-46FB-A187-DC1112241618}">
      <dgm:prSet/>
      <dgm:spPr/>
      <dgm:t>
        <a:bodyPr/>
        <a:lstStyle/>
        <a:p>
          <a:endParaRPr lang="zh-CN" altLang="en-US" sz="2800">
            <a:latin typeface="造字工房尚雅体" pitchFamily="2" charset="-122"/>
            <a:ea typeface="造字工房尚雅体" pitchFamily="2" charset="-122"/>
          </a:endParaRPr>
        </a:p>
      </dgm:t>
    </dgm:pt>
    <dgm:pt modelId="{DE739274-A7BC-443B-8AB6-3A890FEE1D74}">
      <dgm:prSet custT="1"/>
      <dgm:spPr>
        <a:solidFill>
          <a:srgbClr val="686573"/>
        </a:solidFill>
      </dgm:spPr>
      <dgm:t>
        <a:bodyPr/>
        <a:lstStyle/>
        <a:p>
          <a:r>
            <a:rPr lang="zh-CN" altLang="en-US" sz="2800" dirty="0">
              <a:latin typeface="造字工房尚雅体" pitchFamily="2" charset="-122"/>
              <a:ea typeface="造字工房尚雅体" pitchFamily="2" charset="-122"/>
            </a:rPr>
            <a:t>单位生产能力的造价</a:t>
          </a:r>
        </a:p>
      </dgm:t>
    </dgm:pt>
    <dgm:pt modelId="{67BD894F-D8AB-4E27-A5D2-DE9B14DC4D59}" type="parTrans" cxnId="{487FEC48-5C4B-4527-B527-C3CA09BCB79C}">
      <dgm:prSet custT="1"/>
      <dgm:spPr>
        <a:solidFill>
          <a:srgbClr val="686573"/>
        </a:solidFill>
      </dgm:spPr>
      <dgm:t>
        <a:bodyPr/>
        <a:lstStyle/>
        <a:p>
          <a:endParaRPr lang="zh-CN" altLang="en-US" sz="2800">
            <a:latin typeface="造字工房尚雅体" pitchFamily="2" charset="-122"/>
            <a:ea typeface="造字工房尚雅体" pitchFamily="2" charset="-122"/>
          </a:endParaRPr>
        </a:p>
      </dgm:t>
    </dgm:pt>
    <dgm:pt modelId="{642471CF-B2AC-4F8C-B22C-58FCDED586C1}" type="sibTrans" cxnId="{487FEC48-5C4B-4527-B527-C3CA09BCB79C}">
      <dgm:prSet/>
      <dgm:spPr/>
      <dgm:t>
        <a:bodyPr/>
        <a:lstStyle/>
        <a:p>
          <a:endParaRPr lang="zh-CN" altLang="en-US" sz="2800">
            <a:latin typeface="造字工房尚雅体" pitchFamily="2" charset="-122"/>
            <a:ea typeface="造字工房尚雅体" pitchFamily="2" charset="-122"/>
          </a:endParaRPr>
        </a:p>
      </dgm:t>
    </dgm:pt>
    <dgm:pt modelId="{D92C5A25-7BFB-437E-B352-1F89505E913A}" type="pres">
      <dgm:prSet presAssocID="{B9ED6231-61AB-4C9F-A429-7C90880060D8}" presName="diagram" presStyleCnt="0">
        <dgm:presLayoutVars>
          <dgm:chPref val="1"/>
          <dgm:dir/>
          <dgm:animOne val="branch"/>
          <dgm:animLvl val="lvl"/>
          <dgm:resizeHandles val="exact"/>
        </dgm:presLayoutVars>
      </dgm:prSet>
      <dgm:spPr/>
    </dgm:pt>
    <dgm:pt modelId="{171B3DF7-1458-443B-BB07-C0C5EC93E232}" type="pres">
      <dgm:prSet presAssocID="{F7895B98-F088-41E6-94B0-58FE654A2B34}" presName="root1" presStyleCnt="0"/>
      <dgm:spPr/>
    </dgm:pt>
    <dgm:pt modelId="{0FEBF6BD-A82F-48D9-BB96-AB6F77841580}" type="pres">
      <dgm:prSet presAssocID="{F7895B98-F088-41E6-94B0-58FE654A2B34}" presName="LevelOneTextNode" presStyleLbl="node0" presStyleIdx="0" presStyleCnt="1">
        <dgm:presLayoutVars>
          <dgm:chPref val="3"/>
        </dgm:presLayoutVars>
      </dgm:prSet>
      <dgm:spPr/>
    </dgm:pt>
    <dgm:pt modelId="{6929AED8-1711-4450-A5FC-1344266A97D4}" type="pres">
      <dgm:prSet presAssocID="{F7895B98-F088-41E6-94B0-58FE654A2B34}" presName="level2hierChild" presStyleCnt="0"/>
      <dgm:spPr/>
    </dgm:pt>
    <dgm:pt modelId="{C832A957-E794-482C-B6B1-F70197D74EE3}" type="pres">
      <dgm:prSet presAssocID="{46C6BF98-BD79-4948-92CC-1FF1352CC0EB}" presName="conn2-1" presStyleLbl="parChTrans1D2" presStyleIdx="0" presStyleCnt="3"/>
      <dgm:spPr/>
    </dgm:pt>
    <dgm:pt modelId="{383517D3-FB7F-44F3-A95C-A3BE9681F3F4}" type="pres">
      <dgm:prSet presAssocID="{46C6BF98-BD79-4948-92CC-1FF1352CC0EB}" presName="connTx" presStyleLbl="parChTrans1D2" presStyleIdx="0" presStyleCnt="3"/>
      <dgm:spPr/>
    </dgm:pt>
    <dgm:pt modelId="{5AAA464A-CA66-4DD2-ADB5-071604453AAC}" type="pres">
      <dgm:prSet presAssocID="{63CF538E-1621-4154-9F7A-47CECCC88DF4}" presName="root2" presStyleCnt="0"/>
      <dgm:spPr/>
    </dgm:pt>
    <dgm:pt modelId="{CA3AAC19-2E3E-47AC-A010-31404265E5DB}" type="pres">
      <dgm:prSet presAssocID="{63CF538E-1621-4154-9F7A-47CECCC88DF4}" presName="LevelTwoTextNode" presStyleLbl="node2" presStyleIdx="0" presStyleCnt="3">
        <dgm:presLayoutVars>
          <dgm:chPref val="3"/>
        </dgm:presLayoutVars>
      </dgm:prSet>
      <dgm:spPr/>
    </dgm:pt>
    <dgm:pt modelId="{B1D48942-D383-4414-BF02-B299CC0ED39B}" type="pres">
      <dgm:prSet presAssocID="{63CF538E-1621-4154-9F7A-47CECCC88DF4}" presName="level3hierChild" presStyleCnt="0"/>
      <dgm:spPr/>
    </dgm:pt>
    <dgm:pt modelId="{22895A9B-DE23-4B61-974B-3EEDF743D5C9}" type="pres">
      <dgm:prSet presAssocID="{763B72DE-EF92-4DE7-B875-83B52A613DAF}" presName="conn2-1" presStyleLbl="parChTrans1D2" presStyleIdx="1" presStyleCnt="3"/>
      <dgm:spPr/>
    </dgm:pt>
    <dgm:pt modelId="{E9753A8C-4D1A-4BCF-B78D-E64F85D71722}" type="pres">
      <dgm:prSet presAssocID="{763B72DE-EF92-4DE7-B875-83B52A613DAF}" presName="connTx" presStyleLbl="parChTrans1D2" presStyleIdx="1" presStyleCnt="3"/>
      <dgm:spPr/>
    </dgm:pt>
    <dgm:pt modelId="{667D809C-94E8-434B-ADCA-87957EBA5BFA}" type="pres">
      <dgm:prSet presAssocID="{E692E746-B694-4B31-8BBC-3779B1AABFDB}" presName="root2" presStyleCnt="0"/>
      <dgm:spPr/>
    </dgm:pt>
    <dgm:pt modelId="{27409C90-5BDE-44B8-BF33-E992DEDD0469}" type="pres">
      <dgm:prSet presAssocID="{E692E746-B694-4B31-8BBC-3779B1AABFDB}" presName="LevelTwoTextNode" presStyleLbl="node2" presStyleIdx="1" presStyleCnt="3" custScaleY="127267">
        <dgm:presLayoutVars>
          <dgm:chPref val="3"/>
        </dgm:presLayoutVars>
      </dgm:prSet>
      <dgm:spPr/>
    </dgm:pt>
    <dgm:pt modelId="{01838AFB-F77B-421A-A5F2-8ED3D66AB4D7}" type="pres">
      <dgm:prSet presAssocID="{E692E746-B694-4B31-8BBC-3779B1AABFDB}" presName="level3hierChild" presStyleCnt="0"/>
      <dgm:spPr/>
    </dgm:pt>
    <dgm:pt modelId="{55615B4F-5B78-41CC-9D7F-8C20E462184F}" type="pres">
      <dgm:prSet presAssocID="{67BD894F-D8AB-4E27-A5D2-DE9B14DC4D59}" presName="conn2-1" presStyleLbl="parChTrans1D2" presStyleIdx="2" presStyleCnt="3"/>
      <dgm:spPr/>
    </dgm:pt>
    <dgm:pt modelId="{2E39E7C5-5C6D-4202-BFC2-A76306AEC9FD}" type="pres">
      <dgm:prSet presAssocID="{67BD894F-D8AB-4E27-A5D2-DE9B14DC4D59}" presName="connTx" presStyleLbl="parChTrans1D2" presStyleIdx="2" presStyleCnt="3"/>
      <dgm:spPr/>
    </dgm:pt>
    <dgm:pt modelId="{15186A56-BE40-4478-B6B2-B66E885FCA67}" type="pres">
      <dgm:prSet presAssocID="{DE739274-A7BC-443B-8AB6-3A890FEE1D74}" presName="root2" presStyleCnt="0"/>
      <dgm:spPr/>
    </dgm:pt>
    <dgm:pt modelId="{1AB96F3D-7CD0-44CA-9CD7-F4F62FD6CDE0}" type="pres">
      <dgm:prSet presAssocID="{DE739274-A7BC-443B-8AB6-3A890FEE1D74}" presName="LevelTwoTextNode" presStyleLbl="node2" presStyleIdx="2" presStyleCnt="3">
        <dgm:presLayoutVars>
          <dgm:chPref val="3"/>
        </dgm:presLayoutVars>
      </dgm:prSet>
      <dgm:spPr/>
    </dgm:pt>
    <dgm:pt modelId="{39965340-F977-4511-9CB3-66423C3F5B7C}" type="pres">
      <dgm:prSet presAssocID="{DE739274-A7BC-443B-8AB6-3A890FEE1D74}" presName="level3hierChild" presStyleCnt="0"/>
      <dgm:spPr/>
    </dgm:pt>
  </dgm:ptLst>
  <dgm:cxnLst>
    <dgm:cxn modelId="{84D0781B-34FD-40A3-97DB-BA8C53C63798}" type="presOf" srcId="{E692E746-B694-4B31-8BBC-3779B1AABFDB}" destId="{27409C90-5BDE-44B8-BF33-E992DEDD0469}" srcOrd="0" destOrd="0" presId="urn:microsoft.com/office/officeart/2005/8/layout/hierarchy2"/>
    <dgm:cxn modelId="{74E58021-ADE7-4FB8-9244-BBB39167CEE0}" type="presOf" srcId="{67BD894F-D8AB-4E27-A5D2-DE9B14DC4D59}" destId="{2E39E7C5-5C6D-4202-BFC2-A76306AEC9FD}" srcOrd="1" destOrd="0" presId="urn:microsoft.com/office/officeart/2005/8/layout/hierarchy2"/>
    <dgm:cxn modelId="{1A8B0A24-C9B0-4458-867E-BF0919CF41FB}" srcId="{F7895B98-F088-41E6-94B0-58FE654A2B34}" destId="{63CF538E-1621-4154-9F7A-47CECCC88DF4}" srcOrd="0" destOrd="0" parTransId="{46C6BF98-BD79-4948-92CC-1FF1352CC0EB}" sibTransId="{1644B4FD-9041-4361-9E11-930363337B44}"/>
    <dgm:cxn modelId="{6462A734-CD66-4160-9CE9-8A3887A35947}" type="presOf" srcId="{763B72DE-EF92-4DE7-B875-83B52A613DAF}" destId="{E9753A8C-4D1A-4BCF-B78D-E64F85D71722}" srcOrd="1" destOrd="0" presId="urn:microsoft.com/office/officeart/2005/8/layout/hierarchy2"/>
    <dgm:cxn modelId="{97D1FF35-B108-4673-9E00-B50B02AE6F42}" type="presOf" srcId="{46C6BF98-BD79-4948-92CC-1FF1352CC0EB}" destId="{C832A957-E794-482C-B6B1-F70197D74EE3}" srcOrd="0" destOrd="0" presId="urn:microsoft.com/office/officeart/2005/8/layout/hierarchy2"/>
    <dgm:cxn modelId="{79757236-3595-473A-8560-8AEC6D6F3689}" type="presOf" srcId="{F7895B98-F088-41E6-94B0-58FE654A2B34}" destId="{0FEBF6BD-A82F-48D9-BB96-AB6F77841580}" srcOrd="0" destOrd="0" presId="urn:microsoft.com/office/officeart/2005/8/layout/hierarchy2"/>
    <dgm:cxn modelId="{CA76EE38-B293-46FB-A187-DC1112241618}" srcId="{F7895B98-F088-41E6-94B0-58FE654A2B34}" destId="{E692E746-B694-4B31-8BBC-3779B1AABFDB}" srcOrd="1" destOrd="0" parTransId="{763B72DE-EF92-4DE7-B875-83B52A613DAF}" sibTransId="{65B9CC0E-0178-45B2-9B47-6E900E00046C}"/>
    <dgm:cxn modelId="{487FEC48-5C4B-4527-B527-C3CA09BCB79C}" srcId="{F7895B98-F088-41E6-94B0-58FE654A2B34}" destId="{DE739274-A7BC-443B-8AB6-3A890FEE1D74}" srcOrd="2" destOrd="0" parTransId="{67BD894F-D8AB-4E27-A5D2-DE9B14DC4D59}" sibTransId="{642471CF-B2AC-4F8C-B22C-58FCDED586C1}"/>
    <dgm:cxn modelId="{BCF8CC7E-B772-4776-A3B1-5D401532D86C}" type="presOf" srcId="{63CF538E-1621-4154-9F7A-47CECCC88DF4}" destId="{CA3AAC19-2E3E-47AC-A010-31404265E5DB}" srcOrd="0" destOrd="0" presId="urn:microsoft.com/office/officeart/2005/8/layout/hierarchy2"/>
    <dgm:cxn modelId="{C8A7179C-9676-4F9E-B329-40FF80D1C02F}" type="presOf" srcId="{B9ED6231-61AB-4C9F-A429-7C90880060D8}" destId="{D92C5A25-7BFB-437E-B352-1F89505E913A}" srcOrd="0" destOrd="0" presId="urn:microsoft.com/office/officeart/2005/8/layout/hierarchy2"/>
    <dgm:cxn modelId="{BD915EA0-F475-4E1E-BBCF-E18B0DB83FB2}" type="presOf" srcId="{46C6BF98-BD79-4948-92CC-1FF1352CC0EB}" destId="{383517D3-FB7F-44F3-A95C-A3BE9681F3F4}" srcOrd="1" destOrd="0" presId="urn:microsoft.com/office/officeart/2005/8/layout/hierarchy2"/>
    <dgm:cxn modelId="{2E4870B2-CF3E-48B6-8D73-D5CA792744F9}" type="presOf" srcId="{DE739274-A7BC-443B-8AB6-3A890FEE1D74}" destId="{1AB96F3D-7CD0-44CA-9CD7-F4F62FD6CDE0}" srcOrd="0" destOrd="0" presId="urn:microsoft.com/office/officeart/2005/8/layout/hierarchy2"/>
    <dgm:cxn modelId="{3213DDCB-371B-4AD6-B759-64D63D9DC45C}" type="presOf" srcId="{763B72DE-EF92-4DE7-B875-83B52A613DAF}" destId="{22895A9B-DE23-4B61-974B-3EEDF743D5C9}" srcOrd="0" destOrd="0" presId="urn:microsoft.com/office/officeart/2005/8/layout/hierarchy2"/>
    <dgm:cxn modelId="{F4859CCE-30EA-4B78-8AFE-285B94B61C40}" type="presOf" srcId="{67BD894F-D8AB-4E27-A5D2-DE9B14DC4D59}" destId="{55615B4F-5B78-41CC-9D7F-8C20E462184F}" srcOrd="0" destOrd="0" presId="urn:microsoft.com/office/officeart/2005/8/layout/hierarchy2"/>
    <dgm:cxn modelId="{F23879F4-57F0-4DF8-BD87-7B0F7AC49D54}" srcId="{B9ED6231-61AB-4C9F-A429-7C90880060D8}" destId="{F7895B98-F088-41E6-94B0-58FE654A2B34}" srcOrd="0" destOrd="0" parTransId="{B52889E6-EB48-4F43-8C14-CEE93839BEBF}" sibTransId="{8AAFF8B2-3D80-4DE7-9F86-3F9DEAA5A516}"/>
    <dgm:cxn modelId="{FA5BA45C-33FF-4798-B43A-8A8E428EF472}" type="presParOf" srcId="{D92C5A25-7BFB-437E-B352-1F89505E913A}" destId="{171B3DF7-1458-443B-BB07-C0C5EC93E232}" srcOrd="0" destOrd="0" presId="urn:microsoft.com/office/officeart/2005/8/layout/hierarchy2"/>
    <dgm:cxn modelId="{7D66E7F7-5E2D-454C-A1EE-BD3051CD533E}" type="presParOf" srcId="{171B3DF7-1458-443B-BB07-C0C5EC93E232}" destId="{0FEBF6BD-A82F-48D9-BB96-AB6F77841580}" srcOrd="0" destOrd="0" presId="urn:microsoft.com/office/officeart/2005/8/layout/hierarchy2"/>
    <dgm:cxn modelId="{02C760B4-9E4E-4C31-B4BE-36B895A9CB45}" type="presParOf" srcId="{171B3DF7-1458-443B-BB07-C0C5EC93E232}" destId="{6929AED8-1711-4450-A5FC-1344266A97D4}" srcOrd="1" destOrd="0" presId="urn:microsoft.com/office/officeart/2005/8/layout/hierarchy2"/>
    <dgm:cxn modelId="{D273D9B2-6B2E-4EFC-9FA1-E19493C49D81}" type="presParOf" srcId="{6929AED8-1711-4450-A5FC-1344266A97D4}" destId="{C832A957-E794-482C-B6B1-F70197D74EE3}" srcOrd="0" destOrd="0" presId="urn:microsoft.com/office/officeart/2005/8/layout/hierarchy2"/>
    <dgm:cxn modelId="{1AB680D3-C444-4220-8245-0F278506CE71}" type="presParOf" srcId="{C832A957-E794-482C-B6B1-F70197D74EE3}" destId="{383517D3-FB7F-44F3-A95C-A3BE9681F3F4}" srcOrd="0" destOrd="0" presId="urn:microsoft.com/office/officeart/2005/8/layout/hierarchy2"/>
    <dgm:cxn modelId="{D55B1C47-71E8-429D-9C10-8A314E73629D}" type="presParOf" srcId="{6929AED8-1711-4450-A5FC-1344266A97D4}" destId="{5AAA464A-CA66-4DD2-ADB5-071604453AAC}" srcOrd="1" destOrd="0" presId="urn:microsoft.com/office/officeart/2005/8/layout/hierarchy2"/>
    <dgm:cxn modelId="{45688BD9-B7B4-431E-93BE-253C0188DE23}" type="presParOf" srcId="{5AAA464A-CA66-4DD2-ADB5-071604453AAC}" destId="{CA3AAC19-2E3E-47AC-A010-31404265E5DB}" srcOrd="0" destOrd="0" presId="urn:microsoft.com/office/officeart/2005/8/layout/hierarchy2"/>
    <dgm:cxn modelId="{48A8FED2-B84C-473E-A940-330DBBCD39B0}" type="presParOf" srcId="{5AAA464A-CA66-4DD2-ADB5-071604453AAC}" destId="{B1D48942-D383-4414-BF02-B299CC0ED39B}" srcOrd="1" destOrd="0" presId="urn:microsoft.com/office/officeart/2005/8/layout/hierarchy2"/>
    <dgm:cxn modelId="{7CE55E3C-B1D3-4D76-AF0F-5E6B7D7F75A6}" type="presParOf" srcId="{6929AED8-1711-4450-A5FC-1344266A97D4}" destId="{22895A9B-DE23-4B61-974B-3EEDF743D5C9}" srcOrd="2" destOrd="0" presId="urn:microsoft.com/office/officeart/2005/8/layout/hierarchy2"/>
    <dgm:cxn modelId="{01C79AA6-0ED8-48D6-9590-EEA3B32807A9}" type="presParOf" srcId="{22895A9B-DE23-4B61-974B-3EEDF743D5C9}" destId="{E9753A8C-4D1A-4BCF-B78D-E64F85D71722}" srcOrd="0" destOrd="0" presId="urn:microsoft.com/office/officeart/2005/8/layout/hierarchy2"/>
    <dgm:cxn modelId="{CACB46A1-6993-4443-A511-2A4F348D3C16}" type="presParOf" srcId="{6929AED8-1711-4450-A5FC-1344266A97D4}" destId="{667D809C-94E8-434B-ADCA-87957EBA5BFA}" srcOrd="3" destOrd="0" presId="urn:microsoft.com/office/officeart/2005/8/layout/hierarchy2"/>
    <dgm:cxn modelId="{AF97E60A-4125-4920-827E-68FD73F3AB48}" type="presParOf" srcId="{667D809C-94E8-434B-ADCA-87957EBA5BFA}" destId="{27409C90-5BDE-44B8-BF33-E992DEDD0469}" srcOrd="0" destOrd="0" presId="urn:microsoft.com/office/officeart/2005/8/layout/hierarchy2"/>
    <dgm:cxn modelId="{3D771F1C-0920-414B-B6DE-639F0E375168}" type="presParOf" srcId="{667D809C-94E8-434B-ADCA-87957EBA5BFA}" destId="{01838AFB-F77B-421A-A5F2-8ED3D66AB4D7}" srcOrd="1" destOrd="0" presId="urn:microsoft.com/office/officeart/2005/8/layout/hierarchy2"/>
    <dgm:cxn modelId="{6AFC903C-5533-4693-9B3D-F558D17B1752}" type="presParOf" srcId="{6929AED8-1711-4450-A5FC-1344266A97D4}" destId="{55615B4F-5B78-41CC-9D7F-8C20E462184F}" srcOrd="4" destOrd="0" presId="urn:microsoft.com/office/officeart/2005/8/layout/hierarchy2"/>
    <dgm:cxn modelId="{A542652F-270F-4CA2-A6CA-2BFB4A63FA76}" type="presParOf" srcId="{55615B4F-5B78-41CC-9D7F-8C20E462184F}" destId="{2E39E7C5-5C6D-4202-BFC2-A76306AEC9FD}" srcOrd="0" destOrd="0" presId="urn:microsoft.com/office/officeart/2005/8/layout/hierarchy2"/>
    <dgm:cxn modelId="{9529F7FB-EEE2-4C70-AD66-42D247C78340}" type="presParOf" srcId="{6929AED8-1711-4450-A5FC-1344266A97D4}" destId="{15186A56-BE40-4478-B6B2-B66E885FCA67}" srcOrd="5" destOrd="0" presId="urn:microsoft.com/office/officeart/2005/8/layout/hierarchy2"/>
    <dgm:cxn modelId="{3E4792D4-D5A9-4EEE-82F1-4AF1138DD3F9}" type="presParOf" srcId="{15186A56-BE40-4478-B6B2-B66E885FCA67}" destId="{1AB96F3D-7CD0-44CA-9CD7-F4F62FD6CDE0}" srcOrd="0" destOrd="0" presId="urn:microsoft.com/office/officeart/2005/8/layout/hierarchy2"/>
    <dgm:cxn modelId="{28B5F9A2-1B1A-4397-BD03-C804CDB1E4DA}" type="presParOf" srcId="{15186A56-BE40-4478-B6B2-B66E885FCA67}" destId="{39965340-F977-4511-9CB3-66423C3F5B7C}"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ABB6458-976E-4611-A1D6-B063A3FFDECB}" type="doc">
      <dgm:prSet loTypeId="urn:microsoft.com/office/officeart/2005/8/layout/hList6" loCatId="list" qsTypeId="urn:microsoft.com/office/officeart/2005/8/quickstyle/simple1" qsCatId="simple" csTypeId="urn:microsoft.com/office/officeart/2005/8/colors/colorful3" csCatId="colorful" phldr="1"/>
      <dgm:spPr/>
      <dgm:t>
        <a:bodyPr/>
        <a:lstStyle/>
        <a:p>
          <a:endParaRPr lang="zh-CN" altLang="en-US"/>
        </a:p>
      </dgm:t>
    </dgm:pt>
    <dgm:pt modelId="{CFC6F838-A394-4F04-A1AB-E1942529A3D6}">
      <dgm:prSet custT="1"/>
      <dgm:spPr>
        <a:solidFill>
          <a:srgbClr val="686573"/>
        </a:solidFill>
      </dgm:spPr>
      <dgm:t>
        <a:bodyPr/>
        <a:lstStyle/>
        <a:p>
          <a:pPr rtl="0"/>
          <a:r>
            <a:rPr lang="zh-CN" altLang="en-US" sz="2800" dirty="0">
              <a:latin typeface="造字工房尚雅体" pitchFamily="2" charset="-122"/>
              <a:ea typeface="造字工房尚雅体" pitchFamily="2" charset="-122"/>
            </a:rPr>
            <a:t>工程按建设程序分阶段进行，则在不同阶段多次计价，以保证工程造价计算的准确性和控制的有效性；</a:t>
          </a:r>
        </a:p>
      </dgm:t>
    </dgm:pt>
    <dgm:pt modelId="{2051BC50-535F-43D0-9ECC-E83F383B370B}" type="parTrans" cxnId="{578FAA06-F955-4A2A-842A-D69F05B0DC99}">
      <dgm:prSet/>
      <dgm:spPr/>
      <dgm:t>
        <a:bodyPr/>
        <a:lstStyle/>
        <a:p>
          <a:endParaRPr lang="zh-CN" altLang="en-US" sz="2800">
            <a:latin typeface="造字工房尚雅体" pitchFamily="2" charset="-122"/>
            <a:ea typeface="造字工房尚雅体" pitchFamily="2" charset="-122"/>
          </a:endParaRPr>
        </a:p>
      </dgm:t>
    </dgm:pt>
    <dgm:pt modelId="{1522636E-CCFA-4A43-8CA1-034D05171C18}" type="sibTrans" cxnId="{578FAA06-F955-4A2A-842A-D69F05B0DC99}">
      <dgm:prSet/>
      <dgm:spPr/>
      <dgm:t>
        <a:bodyPr/>
        <a:lstStyle/>
        <a:p>
          <a:endParaRPr lang="zh-CN" altLang="en-US" sz="2800">
            <a:latin typeface="造字工房尚雅体" pitchFamily="2" charset="-122"/>
            <a:ea typeface="造字工房尚雅体" pitchFamily="2" charset="-122"/>
          </a:endParaRPr>
        </a:p>
      </dgm:t>
    </dgm:pt>
    <dgm:pt modelId="{A4C74EB6-ACE6-48B4-91E3-ED0EBCD7C70D}">
      <dgm:prSet custT="1"/>
      <dgm:spPr>
        <a:solidFill>
          <a:srgbClr val="7B7C74"/>
        </a:solidFill>
      </dgm:spPr>
      <dgm:t>
        <a:bodyPr/>
        <a:lstStyle/>
        <a:p>
          <a:pPr rtl="0"/>
          <a:r>
            <a:rPr lang="zh-CN" altLang="en-US" sz="2800">
              <a:latin typeface="造字工房尚雅体" pitchFamily="2" charset="-122"/>
              <a:ea typeface="造字工房尚雅体" pitchFamily="2" charset="-122"/>
            </a:rPr>
            <a:t>逐步深化、逐步细化和逐步接近实际造价；</a:t>
          </a:r>
        </a:p>
      </dgm:t>
    </dgm:pt>
    <dgm:pt modelId="{FEA0B3F3-5C82-4A9D-AC4D-1C090AAE7DD9}" type="parTrans" cxnId="{7F7BBA6A-C957-4611-B0AE-74B065A97620}">
      <dgm:prSet/>
      <dgm:spPr/>
      <dgm:t>
        <a:bodyPr/>
        <a:lstStyle/>
        <a:p>
          <a:endParaRPr lang="zh-CN" altLang="en-US" sz="2800">
            <a:latin typeface="造字工房尚雅体" pitchFamily="2" charset="-122"/>
            <a:ea typeface="造字工房尚雅体" pitchFamily="2" charset="-122"/>
          </a:endParaRPr>
        </a:p>
      </dgm:t>
    </dgm:pt>
    <dgm:pt modelId="{930D2076-4529-47CD-9140-F4DA94E72497}" type="sibTrans" cxnId="{7F7BBA6A-C957-4611-B0AE-74B065A97620}">
      <dgm:prSet/>
      <dgm:spPr/>
      <dgm:t>
        <a:bodyPr/>
        <a:lstStyle/>
        <a:p>
          <a:endParaRPr lang="zh-CN" altLang="en-US" sz="2800">
            <a:latin typeface="造字工房尚雅体" pitchFamily="2" charset="-122"/>
            <a:ea typeface="造字工房尚雅体" pitchFamily="2" charset="-122"/>
          </a:endParaRPr>
        </a:p>
      </dgm:t>
    </dgm:pt>
    <dgm:pt modelId="{42B99662-ADEC-47AF-B971-A281B97777D2}">
      <dgm:prSet custT="1"/>
      <dgm:spPr>
        <a:solidFill>
          <a:srgbClr val="728799"/>
        </a:solidFill>
      </dgm:spPr>
      <dgm:t>
        <a:bodyPr/>
        <a:lstStyle/>
        <a:p>
          <a:pPr rtl="0"/>
          <a:r>
            <a:rPr lang="zh-CN" altLang="en-US" sz="2800">
              <a:latin typeface="造字工房尚雅体" pitchFamily="2" charset="-122"/>
              <a:ea typeface="造字工房尚雅体" pitchFamily="2" charset="-122"/>
            </a:rPr>
            <a:t>每一次估算都不能超过前一次估算的一定幅度。</a:t>
          </a:r>
        </a:p>
      </dgm:t>
    </dgm:pt>
    <dgm:pt modelId="{9EF500C8-F74A-437A-984D-E4D7059A30DC}" type="parTrans" cxnId="{7A7B82C2-EC47-4BC7-8111-292EF71E207A}">
      <dgm:prSet/>
      <dgm:spPr/>
      <dgm:t>
        <a:bodyPr/>
        <a:lstStyle/>
        <a:p>
          <a:endParaRPr lang="zh-CN" altLang="en-US" sz="2800">
            <a:latin typeface="造字工房尚雅体" pitchFamily="2" charset="-122"/>
            <a:ea typeface="造字工房尚雅体" pitchFamily="2" charset="-122"/>
          </a:endParaRPr>
        </a:p>
      </dgm:t>
    </dgm:pt>
    <dgm:pt modelId="{00FEB5E0-B42A-4704-8AC2-1F2C839050E9}" type="sibTrans" cxnId="{7A7B82C2-EC47-4BC7-8111-292EF71E207A}">
      <dgm:prSet/>
      <dgm:spPr/>
      <dgm:t>
        <a:bodyPr/>
        <a:lstStyle/>
        <a:p>
          <a:endParaRPr lang="zh-CN" altLang="en-US" sz="2800">
            <a:latin typeface="造字工房尚雅体" pitchFamily="2" charset="-122"/>
            <a:ea typeface="造字工房尚雅体" pitchFamily="2" charset="-122"/>
          </a:endParaRPr>
        </a:p>
      </dgm:t>
    </dgm:pt>
    <dgm:pt modelId="{01A9B6CD-96AD-4C44-B932-D08E61445C09}" type="pres">
      <dgm:prSet presAssocID="{AABB6458-976E-4611-A1D6-B063A3FFDECB}" presName="Name0" presStyleCnt="0">
        <dgm:presLayoutVars>
          <dgm:dir/>
          <dgm:resizeHandles val="exact"/>
        </dgm:presLayoutVars>
      </dgm:prSet>
      <dgm:spPr/>
    </dgm:pt>
    <dgm:pt modelId="{30558AE4-154E-4051-8A5B-2C9AB39BA337}" type="pres">
      <dgm:prSet presAssocID="{CFC6F838-A394-4F04-A1AB-E1942529A3D6}" presName="node" presStyleLbl="node1" presStyleIdx="0" presStyleCnt="3" custScaleX="133576">
        <dgm:presLayoutVars>
          <dgm:bulletEnabled val="1"/>
        </dgm:presLayoutVars>
      </dgm:prSet>
      <dgm:spPr/>
    </dgm:pt>
    <dgm:pt modelId="{AE4D93E3-C4A7-4AF8-8B0E-E71DB98784EC}" type="pres">
      <dgm:prSet presAssocID="{1522636E-CCFA-4A43-8CA1-034D05171C18}" presName="sibTrans" presStyleCnt="0"/>
      <dgm:spPr/>
    </dgm:pt>
    <dgm:pt modelId="{5BC22D65-B69D-417B-BD16-DA3BE63E632C}" type="pres">
      <dgm:prSet presAssocID="{A4C74EB6-ACE6-48B4-91E3-ED0EBCD7C70D}" presName="node" presStyleLbl="node1" presStyleIdx="1" presStyleCnt="3">
        <dgm:presLayoutVars>
          <dgm:bulletEnabled val="1"/>
        </dgm:presLayoutVars>
      </dgm:prSet>
      <dgm:spPr/>
    </dgm:pt>
    <dgm:pt modelId="{CC2CC829-9CAA-4751-8416-2D3751B59853}" type="pres">
      <dgm:prSet presAssocID="{930D2076-4529-47CD-9140-F4DA94E72497}" presName="sibTrans" presStyleCnt="0"/>
      <dgm:spPr/>
    </dgm:pt>
    <dgm:pt modelId="{309BB78C-1B94-4AC8-91C9-6109CF7AB7EF}" type="pres">
      <dgm:prSet presAssocID="{42B99662-ADEC-47AF-B971-A281B97777D2}" presName="node" presStyleLbl="node1" presStyleIdx="2" presStyleCnt="3">
        <dgm:presLayoutVars>
          <dgm:bulletEnabled val="1"/>
        </dgm:presLayoutVars>
      </dgm:prSet>
      <dgm:spPr/>
    </dgm:pt>
  </dgm:ptLst>
  <dgm:cxnLst>
    <dgm:cxn modelId="{578FAA06-F955-4A2A-842A-D69F05B0DC99}" srcId="{AABB6458-976E-4611-A1D6-B063A3FFDECB}" destId="{CFC6F838-A394-4F04-A1AB-E1942529A3D6}" srcOrd="0" destOrd="0" parTransId="{2051BC50-535F-43D0-9ECC-E83F383B370B}" sibTransId="{1522636E-CCFA-4A43-8CA1-034D05171C18}"/>
    <dgm:cxn modelId="{7F7BBA6A-C957-4611-B0AE-74B065A97620}" srcId="{AABB6458-976E-4611-A1D6-B063A3FFDECB}" destId="{A4C74EB6-ACE6-48B4-91E3-ED0EBCD7C70D}" srcOrd="1" destOrd="0" parTransId="{FEA0B3F3-5C82-4A9D-AC4D-1C090AAE7DD9}" sibTransId="{930D2076-4529-47CD-9140-F4DA94E72497}"/>
    <dgm:cxn modelId="{58FC7B72-7C29-41A8-9F8F-5E6C845171D5}" type="presOf" srcId="{CFC6F838-A394-4F04-A1AB-E1942529A3D6}" destId="{30558AE4-154E-4051-8A5B-2C9AB39BA337}" srcOrd="0" destOrd="0" presId="urn:microsoft.com/office/officeart/2005/8/layout/hList6"/>
    <dgm:cxn modelId="{156ADF72-E55A-482F-BAB7-876CD24C3820}" type="presOf" srcId="{42B99662-ADEC-47AF-B971-A281B97777D2}" destId="{309BB78C-1B94-4AC8-91C9-6109CF7AB7EF}" srcOrd="0" destOrd="0" presId="urn:microsoft.com/office/officeart/2005/8/layout/hList6"/>
    <dgm:cxn modelId="{7A7B82C2-EC47-4BC7-8111-292EF71E207A}" srcId="{AABB6458-976E-4611-A1D6-B063A3FFDECB}" destId="{42B99662-ADEC-47AF-B971-A281B97777D2}" srcOrd="2" destOrd="0" parTransId="{9EF500C8-F74A-437A-984D-E4D7059A30DC}" sibTransId="{00FEB5E0-B42A-4704-8AC2-1F2C839050E9}"/>
    <dgm:cxn modelId="{2C4C3AE9-0BFC-4D41-B770-7B12EEC06D6E}" type="presOf" srcId="{AABB6458-976E-4611-A1D6-B063A3FFDECB}" destId="{01A9B6CD-96AD-4C44-B932-D08E61445C09}" srcOrd="0" destOrd="0" presId="urn:microsoft.com/office/officeart/2005/8/layout/hList6"/>
    <dgm:cxn modelId="{A6C67EEC-B6FD-48C5-829E-5352A57690A1}" type="presOf" srcId="{A4C74EB6-ACE6-48B4-91E3-ED0EBCD7C70D}" destId="{5BC22D65-B69D-417B-BD16-DA3BE63E632C}" srcOrd="0" destOrd="0" presId="urn:microsoft.com/office/officeart/2005/8/layout/hList6"/>
    <dgm:cxn modelId="{C8C57281-A569-4D6B-86D1-F301B3C081FB}" type="presParOf" srcId="{01A9B6CD-96AD-4C44-B932-D08E61445C09}" destId="{30558AE4-154E-4051-8A5B-2C9AB39BA337}" srcOrd="0" destOrd="0" presId="urn:microsoft.com/office/officeart/2005/8/layout/hList6"/>
    <dgm:cxn modelId="{09018BD0-13F1-492E-9156-E455C9923816}" type="presParOf" srcId="{01A9B6CD-96AD-4C44-B932-D08E61445C09}" destId="{AE4D93E3-C4A7-4AF8-8B0E-E71DB98784EC}" srcOrd="1" destOrd="0" presId="urn:microsoft.com/office/officeart/2005/8/layout/hList6"/>
    <dgm:cxn modelId="{F9C7C713-B718-4B79-80FF-BFB041D7A95D}" type="presParOf" srcId="{01A9B6CD-96AD-4C44-B932-D08E61445C09}" destId="{5BC22D65-B69D-417B-BD16-DA3BE63E632C}" srcOrd="2" destOrd="0" presId="urn:microsoft.com/office/officeart/2005/8/layout/hList6"/>
    <dgm:cxn modelId="{DA6CD598-DDDF-485A-B7B0-FBE9E8AC2A54}" type="presParOf" srcId="{01A9B6CD-96AD-4C44-B932-D08E61445C09}" destId="{CC2CC829-9CAA-4751-8416-2D3751B59853}" srcOrd="3" destOrd="0" presId="urn:microsoft.com/office/officeart/2005/8/layout/hList6"/>
    <dgm:cxn modelId="{CA7087CC-7B2C-441E-9FF9-4BD49628A491}" type="presParOf" srcId="{01A9B6CD-96AD-4C44-B932-D08E61445C09}" destId="{309BB78C-1B94-4AC8-91C9-6109CF7AB7EF}"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67AA43F-88CC-4C7C-B89C-D16B7B53C656}" type="doc">
      <dgm:prSet loTypeId="urn:microsoft.com/office/officeart/2005/8/layout/hList6" loCatId="list" qsTypeId="urn:microsoft.com/office/officeart/2005/8/quickstyle/simple1" qsCatId="simple" csTypeId="urn:microsoft.com/office/officeart/2005/8/colors/colorful2" csCatId="colorful" phldr="1"/>
      <dgm:spPr/>
      <dgm:t>
        <a:bodyPr/>
        <a:lstStyle/>
        <a:p>
          <a:endParaRPr lang="zh-CN" altLang="en-US"/>
        </a:p>
      </dgm:t>
    </dgm:pt>
    <dgm:pt modelId="{1FF2C0A2-71F0-4FB1-B007-5E1D86B372CC}">
      <dgm:prSet custT="1"/>
      <dgm:spPr>
        <a:solidFill>
          <a:srgbClr val="D7B9AB"/>
        </a:solidFill>
      </dgm:spPr>
      <dgm:t>
        <a:bodyPr/>
        <a:lstStyle/>
        <a:p>
          <a:pPr rtl="0"/>
          <a:r>
            <a:rPr lang="zh-CN" altLang="en-US" sz="3200" dirty="0">
              <a:latin typeface="造字工房尚雅体" pitchFamily="2" charset="-122"/>
              <a:ea typeface="造字工房尚雅体" pitchFamily="2" charset="-122"/>
            </a:rPr>
            <a:t>设计概算较投资估算准确性有所提高，同时设计概算受投资估算的控制。</a:t>
          </a:r>
        </a:p>
      </dgm:t>
    </dgm:pt>
    <dgm:pt modelId="{415E5AB6-2ADE-40BF-AB79-6F51A2F4FC63}" type="parTrans" cxnId="{BE342BB7-6A27-4EB6-8BB2-CC21369FB558}">
      <dgm:prSet/>
      <dgm:spPr/>
      <dgm:t>
        <a:bodyPr/>
        <a:lstStyle/>
        <a:p>
          <a:endParaRPr lang="zh-CN" altLang="en-US" sz="3200">
            <a:latin typeface="造字工房尚雅体" pitchFamily="2" charset="-122"/>
            <a:ea typeface="造字工房尚雅体" pitchFamily="2" charset="-122"/>
          </a:endParaRPr>
        </a:p>
      </dgm:t>
    </dgm:pt>
    <dgm:pt modelId="{7392726C-8B75-4D5F-AB45-2B17614F647A}" type="sibTrans" cxnId="{BE342BB7-6A27-4EB6-8BB2-CC21369FB558}">
      <dgm:prSet/>
      <dgm:spPr/>
      <dgm:t>
        <a:bodyPr/>
        <a:lstStyle/>
        <a:p>
          <a:endParaRPr lang="zh-CN" altLang="en-US" sz="3200">
            <a:latin typeface="造字工房尚雅体" pitchFamily="2" charset="-122"/>
            <a:ea typeface="造字工房尚雅体" pitchFamily="2" charset="-122"/>
          </a:endParaRPr>
        </a:p>
      </dgm:t>
    </dgm:pt>
    <dgm:pt modelId="{BA72A687-5154-4C6B-8F27-B2CF56B959EB}">
      <dgm:prSet custT="1"/>
      <dgm:spPr/>
      <dgm:t>
        <a:bodyPr/>
        <a:lstStyle/>
        <a:p>
          <a:pPr rtl="0"/>
          <a:r>
            <a:rPr lang="zh-CN" altLang="en-US" sz="3200">
              <a:latin typeface="造字工房尚雅体" pitchFamily="2" charset="-122"/>
              <a:ea typeface="造字工房尚雅体" pitchFamily="2" charset="-122"/>
            </a:rPr>
            <a:t>可分为单位工程概算，单项工程概算，建设项目总概算三级。</a:t>
          </a:r>
        </a:p>
      </dgm:t>
    </dgm:pt>
    <dgm:pt modelId="{1E7C5A20-7E35-4154-B504-7C78B6B52C43}" type="parTrans" cxnId="{429FA903-4C44-448A-820A-DF8F34B537A8}">
      <dgm:prSet/>
      <dgm:spPr/>
      <dgm:t>
        <a:bodyPr/>
        <a:lstStyle/>
        <a:p>
          <a:endParaRPr lang="zh-CN" altLang="en-US" sz="3200">
            <a:latin typeface="造字工房尚雅体" pitchFamily="2" charset="-122"/>
            <a:ea typeface="造字工房尚雅体" pitchFamily="2" charset="-122"/>
          </a:endParaRPr>
        </a:p>
      </dgm:t>
    </dgm:pt>
    <dgm:pt modelId="{3DED2942-C7F8-4F51-BB79-7F156F75DC48}" type="sibTrans" cxnId="{429FA903-4C44-448A-820A-DF8F34B537A8}">
      <dgm:prSet/>
      <dgm:spPr/>
      <dgm:t>
        <a:bodyPr/>
        <a:lstStyle/>
        <a:p>
          <a:endParaRPr lang="zh-CN" altLang="en-US" sz="3200">
            <a:latin typeface="造字工房尚雅体" pitchFamily="2" charset="-122"/>
            <a:ea typeface="造字工房尚雅体" pitchFamily="2" charset="-122"/>
          </a:endParaRPr>
        </a:p>
      </dgm:t>
    </dgm:pt>
    <dgm:pt modelId="{BEDD8ED9-D8CD-4531-974B-BAECDE90A010}">
      <dgm:prSet custT="1"/>
      <dgm:spPr/>
      <dgm:t>
        <a:bodyPr/>
        <a:lstStyle/>
        <a:p>
          <a:pPr rtl="0"/>
          <a:r>
            <a:rPr lang="zh-CN" altLang="en-US" sz="3200" dirty="0">
              <a:latin typeface="造字工房尚雅体" pitchFamily="2" charset="-122"/>
              <a:ea typeface="造字工房尚雅体" pitchFamily="2" charset="-122"/>
            </a:rPr>
            <a:t>根据设计总概算确定的投资数额，成为该项工程基本投资的最高限额。</a:t>
          </a:r>
        </a:p>
      </dgm:t>
    </dgm:pt>
    <dgm:pt modelId="{16509616-7858-46E2-851A-1A0B86C8491D}" type="parTrans" cxnId="{7FB17004-6038-4077-9208-55FD5D3188D9}">
      <dgm:prSet/>
      <dgm:spPr/>
      <dgm:t>
        <a:bodyPr/>
        <a:lstStyle/>
        <a:p>
          <a:endParaRPr lang="zh-CN" altLang="en-US" sz="3200">
            <a:latin typeface="造字工房尚雅体" pitchFamily="2" charset="-122"/>
            <a:ea typeface="造字工房尚雅体" pitchFamily="2" charset="-122"/>
          </a:endParaRPr>
        </a:p>
      </dgm:t>
    </dgm:pt>
    <dgm:pt modelId="{D4EC6207-8649-46D3-9FCB-414D750D0812}" type="sibTrans" cxnId="{7FB17004-6038-4077-9208-55FD5D3188D9}">
      <dgm:prSet/>
      <dgm:spPr/>
      <dgm:t>
        <a:bodyPr/>
        <a:lstStyle/>
        <a:p>
          <a:endParaRPr lang="zh-CN" altLang="en-US" sz="3200">
            <a:latin typeface="造字工房尚雅体" pitchFamily="2" charset="-122"/>
            <a:ea typeface="造字工房尚雅体" pitchFamily="2" charset="-122"/>
          </a:endParaRPr>
        </a:p>
      </dgm:t>
    </dgm:pt>
    <dgm:pt modelId="{5E102125-E8D0-46D1-A113-34E0B5B323CF}" type="pres">
      <dgm:prSet presAssocID="{867AA43F-88CC-4C7C-B89C-D16B7B53C656}" presName="Name0" presStyleCnt="0">
        <dgm:presLayoutVars>
          <dgm:dir/>
          <dgm:resizeHandles val="exact"/>
        </dgm:presLayoutVars>
      </dgm:prSet>
      <dgm:spPr/>
    </dgm:pt>
    <dgm:pt modelId="{27CFE475-60ED-4923-AA70-4B28B8152AE3}" type="pres">
      <dgm:prSet presAssocID="{1FF2C0A2-71F0-4FB1-B007-5E1D86B372CC}" presName="node" presStyleLbl="node1" presStyleIdx="0" presStyleCnt="3" custScaleX="118518">
        <dgm:presLayoutVars>
          <dgm:bulletEnabled val="1"/>
        </dgm:presLayoutVars>
      </dgm:prSet>
      <dgm:spPr/>
    </dgm:pt>
    <dgm:pt modelId="{53BE7CAF-AD9B-43BB-B5EC-C3EC5C389856}" type="pres">
      <dgm:prSet presAssocID="{7392726C-8B75-4D5F-AB45-2B17614F647A}" presName="sibTrans" presStyleCnt="0"/>
      <dgm:spPr/>
    </dgm:pt>
    <dgm:pt modelId="{F694CABF-07BD-4E2B-B5A2-1144760973B7}" type="pres">
      <dgm:prSet presAssocID="{BA72A687-5154-4C6B-8F27-B2CF56B959EB}" presName="node" presStyleLbl="node1" presStyleIdx="1" presStyleCnt="3">
        <dgm:presLayoutVars>
          <dgm:bulletEnabled val="1"/>
        </dgm:presLayoutVars>
      </dgm:prSet>
      <dgm:spPr/>
    </dgm:pt>
    <dgm:pt modelId="{10B608F9-CA86-4B0D-8EDF-6D724F9851B3}" type="pres">
      <dgm:prSet presAssocID="{3DED2942-C7F8-4F51-BB79-7F156F75DC48}" presName="sibTrans" presStyleCnt="0"/>
      <dgm:spPr/>
    </dgm:pt>
    <dgm:pt modelId="{C6703F97-DB4F-40C3-9BAD-C3665AF3CA1B}" type="pres">
      <dgm:prSet presAssocID="{BEDD8ED9-D8CD-4531-974B-BAECDE90A010}" presName="node" presStyleLbl="node1" presStyleIdx="2" presStyleCnt="3" custScaleX="98853">
        <dgm:presLayoutVars>
          <dgm:bulletEnabled val="1"/>
        </dgm:presLayoutVars>
      </dgm:prSet>
      <dgm:spPr/>
    </dgm:pt>
  </dgm:ptLst>
  <dgm:cxnLst>
    <dgm:cxn modelId="{429FA903-4C44-448A-820A-DF8F34B537A8}" srcId="{867AA43F-88CC-4C7C-B89C-D16B7B53C656}" destId="{BA72A687-5154-4C6B-8F27-B2CF56B959EB}" srcOrd="1" destOrd="0" parTransId="{1E7C5A20-7E35-4154-B504-7C78B6B52C43}" sibTransId="{3DED2942-C7F8-4F51-BB79-7F156F75DC48}"/>
    <dgm:cxn modelId="{7FB17004-6038-4077-9208-55FD5D3188D9}" srcId="{867AA43F-88CC-4C7C-B89C-D16B7B53C656}" destId="{BEDD8ED9-D8CD-4531-974B-BAECDE90A010}" srcOrd="2" destOrd="0" parTransId="{16509616-7858-46E2-851A-1A0B86C8491D}" sibTransId="{D4EC6207-8649-46D3-9FCB-414D750D0812}"/>
    <dgm:cxn modelId="{D76BF33A-4B1F-4E31-AD58-1C5B507C4332}" type="presOf" srcId="{867AA43F-88CC-4C7C-B89C-D16B7B53C656}" destId="{5E102125-E8D0-46D1-A113-34E0B5B323CF}" srcOrd="0" destOrd="0" presId="urn:microsoft.com/office/officeart/2005/8/layout/hList6"/>
    <dgm:cxn modelId="{225AAC8C-4C84-427E-91A3-123CB4F7BF22}" type="presOf" srcId="{BEDD8ED9-D8CD-4531-974B-BAECDE90A010}" destId="{C6703F97-DB4F-40C3-9BAD-C3665AF3CA1B}" srcOrd="0" destOrd="0" presId="urn:microsoft.com/office/officeart/2005/8/layout/hList6"/>
    <dgm:cxn modelId="{D5D3588F-2137-416B-8A3F-E53E0C35F2B1}" type="presOf" srcId="{BA72A687-5154-4C6B-8F27-B2CF56B959EB}" destId="{F694CABF-07BD-4E2B-B5A2-1144760973B7}" srcOrd="0" destOrd="0" presId="urn:microsoft.com/office/officeart/2005/8/layout/hList6"/>
    <dgm:cxn modelId="{BE342BB7-6A27-4EB6-8BB2-CC21369FB558}" srcId="{867AA43F-88CC-4C7C-B89C-D16B7B53C656}" destId="{1FF2C0A2-71F0-4FB1-B007-5E1D86B372CC}" srcOrd="0" destOrd="0" parTransId="{415E5AB6-2ADE-40BF-AB79-6F51A2F4FC63}" sibTransId="{7392726C-8B75-4D5F-AB45-2B17614F647A}"/>
    <dgm:cxn modelId="{C3271BDE-A7F3-4EB3-BD0E-B882F50274E9}" type="presOf" srcId="{1FF2C0A2-71F0-4FB1-B007-5E1D86B372CC}" destId="{27CFE475-60ED-4923-AA70-4B28B8152AE3}" srcOrd="0" destOrd="0" presId="urn:microsoft.com/office/officeart/2005/8/layout/hList6"/>
    <dgm:cxn modelId="{237965C3-FCFF-48E1-91AA-8E08FD120869}" type="presParOf" srcId="{5E102125-E8D0-46D1-A113-34E0B5B323CF}" destId="{27CFE475-60ED-4923-AA70-4B28B8152AE3}" srcOrd="0" destOrd="0" presId="urn:microsoft.com/office/officeart/2005/8/layout/hList6"/>
    <dgm:cxn modelId="{55D83CF0-FE4B-411F-A6B0-EE3AEA3B853F}" type="presParOf" srcId="{5E102125-E8D0-46D1-A113-34E0B5B323CF}" destId="{53BE7CAF-AD9B-43BB-B5EC-C3EC5C389856}" srcOrd="1" destOrd="0" presId="urn:microsoft.com/office/officeart/2005/8/layout/hList6"/>
    <dgm:cxn modelId="{87D6417E-DFA5-466D-9BBD-7209A11E9A8E}" type="presParOf" srcId="{5E102125-E8D0-46D1-A113-34E0B5B323CF}" destId="{F694CABF-07BD-4E2B-B5A2-1144760973B7}" srcOrd="2" destOrd="0" presId="urn:microsoft.com/office/officeart/2005/8/layout/hList6"/>
    <dgm:cxn modelId="{652D90EE-2E8C-4E37-8C48-BD616E8757FE}" type="presParOf" srcId="{5E102125-E8D0-46D1-A113-34E0B5B323CF}" destId="{10B608F9-CA86-4B0D-8EDF-6D724F9851B3}" srcOrd="3" destOrd="0" presId="urn:microsoft.com/office/officeart/2005/8/layout/hList6"/>
    <dgm:cxn modelId="{C0CD7121-5CAB-4739-970C-EC41E201F1AD}" type="presParOf" srcId="{5E102125-E8D0-46D1-A113-34E0B5B323CF}" destId="{C6703F97-DB4F-40C3-9BAD-C3665AF3CA1B}"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1301A02-5947-4D6B-9ED9-48AB2F4A55FC}"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zh-CN" altLang="en-US"/>
        </a:p>
      </dgm:t>
    </dgm:pt>
    <dgm:pt modelId="{AEF97E5E-7869-4E14-A6AB-5E2EDF393E11}">
      <dgm:prSet custT="1"/>
      <dgm:spPr/>
      <dgm:t>
        <a:bodyPr/>
        <a:lstStyle/>
        <a:p>
          <a:pPr rtl="0"/>
          <a:r>
            <a:rPr lang="zh-CN" altLang="en-US" sz="2400">
              <a:latin typeface="造字工房尚雅体" pitchFamily="2" charset="-122"/>
              <a:ea typeface="造字工房尚雅体" pitchFamily="2" charset="-122"/>
            </a:rPr>
            <a:t>采用三阶段设计形式；</a:t>
          </a:r>
        </a:p>
      </dgm:t>
    </dgm:pt>
    <dgm:pt modelId="{22D53116-4DF6-40EB-91EC-3225D9E2B8D7}" type="parTrans" cxnId="{9C847421-C854-4278-80F4-3753D48CF8E9}">
      <dgm:prSet/>
      <dgm:spPr/>
      <dgm:t>
        <a:bodyPr/>
        <a:lstStyle/>
        <a:p>
          <a:endParaRPr lang="zh-CN" altLang="en-US" sz="2400">
            <a:latin typeface="造字工房尚雅体" pitchFamily="2" charset="-122"/>
            <a:ea typeface="造字工房尚雅体" pitchFamily="2" charset="-122"/>
          </a:endParaRPr>
        </a:p>
      </dgm:t>
    </dgm:pt>
    <dgm:pt modelId="{D4ECE629-4EA1-47F5-A34D-4F25A689F314}" type="sibTrans" cxnId="{9C847421-C854-4278-80F4-3753D48CF8E9}">
      <dgm:prSet/>
      <dgm:spPr/>
      <dgm:t>
        <a:bodyPr/>
        <a:lstStyle/>
        <a:p>
          <a:endParaRPr lang="zh-CN" altLang="en-US" sz="2400">
            <a:latin typeface="造字工房尚雅体" pitchFamily="2" charset="-122"/>
            <a:ea typeface="造字工房尚雅体" pitchFamily="2" charset="-122"/>
          </a:endParaRPr>
        </a:p>
      </dgm:t>
    </dgm:pt>
    <dgm:pt modelId="{C54223D4-88D1-4682-BF21-C82D44FB1BB4}">
      <dgm:prSet custT="1"/>
      <dgm:spPr/>
      <dgm:t>
        <a:bodyPr/>
        <a:lstStyle/>
        <a:p>
          <a:pPr rtl="0"/>
          <a:r>
            <a:rPr lang="zh-CN" altLang="en-US" sz="2400" dirty="0">
              <a:latin typeface="造字工房尚雅体" pitchFamily="2" charset="-122"/>
              <a:ea typeface="造字工房尚雅体" pitchFamily="2" charset="-122"/>
            </a:rPr>
            <a:t>在技术设计阶段，能会发现，建设规模，结构性质，设备类型和数量等内容与初步设计内容有出入；</a:t>
          </a:r>
        </a:p>
      </dgm:t>
    </dgm:pt>
    <dgm:pt modelId="{818A826D-BE9F-4DAD-A92B-C0585742C1ED}" type="parTrans" cxnId="{5B649965-AE7B-4D1A-A6F8-EF2A9E7E06E3}">
      <dgm:prSet/>
      <dgm:spPr/>
      <dgm:t>
        <a:bodyPr/>
        <a:lstStyle/>
        <a:p>
          <a:endParaRPr lang="zh-CN" altLang="en-US" sz="2400">
            <a:latin typeface="造字工房尚雅体" pitchFamily="2" charset="-122"/>
            <a:ea typeface="造字工房尚雅体" pitchFamily="2" charset="-122"/>
          </a:endParaRPr>
        </a:p>
      </dgm:t>
    </dgm:pt>
    <dgm:pt modelId="{D090B8B2-83C0-49AC-B43B-E2AD23EA537B}" type="sibTrans" cxnId="{5B649965-AE7B-4D1A-A6F8-EF2A9E7E06E3}">
      <dgm:prSet/>
      <dgm:spPr/>
      <dgm:t>
        <a:bodyPr/>
        <a:lstStyle/>
        <a:p>
          <a:endParaRPr lang="zh-CN" altLang="en-US" sz="2400">
            <a:latin typeface="造字工房尚雅体" pitchFamily="2" charset="-122"/>
            <a:ea typeface="造字工房尚雅体" pitchFamily="2" charset="-122"/>
          </a:endParaRPr>
        </a:p>
      </dgm:t>
    </dgm:pt>
    <dgm:pt modelId="{C3B73F32-8C98-4ECD-8194-0B1210F1BE8F}">
      <dgm:prSet custT="1"/>
      <dgm:spPr/>
      <dgm:t>
        <a:bodyPr/>
        <a:lstStyle/>
        <a:p>
          <a:pPr rtl="0"/>
          <a:r>
            <a:rPr lang="zh-CN" altLang="en-US" sz="2400" dirty="0">
              <a:latin typeface="造字工房尚雅体" pitchFamily="2" charset="-122"/>
              <a:ea typeface="造字工房尚雅体" pitchFamily="2" charset="-122"/>
            </a:rPr>
            <a:t>设计单位根据技术设计图纸，概算指标或概算定额，各项费用取费标准等资料；</a:t>
          </a:r>
        </a:p>
      </dgm:t>
    </dgm:pt>
    <dgm:pt modelId="{25D0EABF-2A57-4B5A-BBFB-F7270CF0C396}" type="parTrans" cxnId="{5456EFF4-6162-4E51-8E20-CD550CE5A3D3}">
      <dgm:prSet/>
      <dgm:spPr/>
      <dgm:t>
        <a:bodyPr/>
        <a:lstStyle/>
        <a:p>
          <a:endParaRPr lang="zh-CN" altLang="en-US" sz="2400">
            <a:latin typeface="造字工房尚雅体" pitchFamily="2" charset="-122"/>
            <a:ea typeface="造字工房尚雅体" pitchFamily="2" charset="-122"/>
          </a:endParaRPr>
        </a:p>
      </dgm:t>
    </dgm:pt>
    <dgm:pt modelId="{246F7F62-B95C-437E-9FDD-2A606976353E}" type="sibTrans" cxnId="{5456EFF4-6162-4E51-8E20-CD550CE5A3D3}">
      <dgm:prSet/>
      <dgm:spPr/>
      <dgm:t>
        <a:bodyPr/>
        <a:lstStyle/>
        <a:p>
          <a:endParaRPr lang="zh-CN" altLang="en-US" sz="2400">
            <a:latin typeface="造字工房尚雅体" pitchFamily="2" charset="-122"/>
            <a:ea typeface="造字工房尚雅体" pitchFamily="2" charset="-122"/>
          </a:endParaRPr>
        </a:p>
      </dgm:t>
    </dgm:pt>
    <dgm:pt modelId="{133CBA8A-C960-40C8-8E0C-986AC9A1C87D}">
      <dgm:prSet custT="1"/>
      <dgm:spPr/>
      <dgm:t>
        <a:bodyPr/>
        <a:lstStyle/>
        <a:p>
          <a:pPr rtl="0"/>
          <a:r>
            <a:rPr lang="zh-CN" altLang="en-US" sz="2400" dirty="0">
              <a:latin typeface="造字工房尚雅体" pitchFamily="2" charset="-122"/>
              <a:ea typeface="造字工房尚雅体" pitchFamily="2" charset="-122"/>
            </a:rPr>
            <a:t>对初步设计总概算进行修正而形成的经济文件。</a:t>
          </a:r>
        </a:p>
      </dgm:t>
    </dgm:pt>
    <dgm:pt modelId="{5A0CD0B0-7A53-40C3-8173-0FF1DC5FB2AA}" type="parTrans" cxnId="{58246F8A-4350-4FE9-BD4F-895D9611EA23}">
      <dgm:prSet/>
      <dgm:spPr/>
      <dgm:t>
        <a:bodyPr/>
        <a:lstStyle/>
        <a:p>
          <a:endParaRPr lang="zh-CN" altLang="en-US" sz="2400">
            <a:latin typeface="造字工房尚雅体" pitchFamily="2" charset="-122"/>
            <a:ea typeface="造字工房尚雅体" pitchFamily="2" charset="-122"/>
          </a:endParaRPr>
        </a:p>
      </dgm:t>
    </dgm:pt>
    <dgm:pt modelId="{359AFBAC-AEB8-4089-AABE-80DD36FD3CE8}" type="sibTrans" cxnId="{58246F8A-4350-4FE9-BD4F-895D9611EA23}">
      <dgm:prSet/>
      <dgm:spPr/>
      <dgm:t>
        <a:bodyPr/>
        <a:lstStyle/>
        <a:p>
          <a:endParaRPr lang="zh-CN" altLang="en-US" sz="2400">
            <a:latin typeface="造字工房尚雅体" pitchFamily="2" charset="-122"/>
            <a:ea typeface="造字工房尚雅体" pitchFamily="2" charset="-122"/>
          </a:endParaRPr>
        </a:p>
      </dgm:t>
    </dgm:pt>
    <dgm:pt modelId="{E7DA74C3-05DA-4523-9C69-8F24540D59B8}" type="pres">
      <dgm:prSet presAssocID="{F1301A02-5947-4D6B-9ED9-48AB2F4A55FC}" presName="linear" presStyleCnt="0">
        <dgm:presLayoutVars>
          <dgm:dir/>
          <dgm:animLvl val="lvl"/>
          <dgm:resizeHandles val="exact"/>
        </dgm:presLayoutVars>
      </dgm:prSet>
      <dgm:spPr/>
    </dgm:pt>
    <dgm:pt modelId="{8C176154-8DC7-4D88-A134-AA0C87CF3401}" type="pres">
      <dgm:prSet presAssocID="{AEF97E5E-7869-4E14-A6AB-5E2EDF393E11}" presName="parentLin" presStyleCnt="0"/>
      <dgm:spPr/>
    </dgm:pt>
    <dgm:pt modelId="{2099C0CF-9B58-4AA3-8A2B-CF4E9FF548FC}" type="pres">
      <dgm:prSet presAssocID="{AEF97E5E-7869-4E14-A6AB-5E2EDF393E11}" presName="parentLeftMargin" presStyleLbl="node1" presStyleIdx="0" presStyleCnt="4"/>
      <dgm:spPr/>
    </dgm:pt>
    <dgm:pt modelId="{7FBFB4A3-6147-43A9-B354-1A0E209CF60D}" type="pres">
      <dgm:prSet presAssocID="{AEF97E5E-7869-4E14-A6AB-5E2EDF393E11}" presName="parentText" presStyleLbl="node1" presStyleIdx="0" presStyleCnt="4" custScaleX="131056" custScaleY="97981">
        <dgm:presLayoutVars>
          <dgm:chMax val="0"/>
          <dgm:bulletEnabled val="1"/>
        </dgm:presLayoutVars>
      </dgm:prSet>
      <dgm:spPr/>
    </dgm:pt>
    <dgm:pt modelId="{7435EF20-AD3F-43FA-A0D9-571FCD5AB63B}" type="pres">
      <dgm:prSet presAssocID="{AEF97E5E-7869-4E14-A6AB-5E2EDF393E11}" presName="negativeSpace" presStyleCnt="0"/>
      <dgm:spPr/>
    </dgm:pt>
    <dgm:pt modelId="{2318450B-A533-4F8B-8ED3-A8CA08196C9D}" type="pres">
      <dgm:prSet presAssocID="{AEF97E5E-7869-4E14-A6AB-5E2EDF393E11}" presName="childText" presStyleLbl="conFgAcc1" presStyleIdx="0" presStyleCnt="4">
        <dgm:presLayoutVars>
          <dgm:bulletEnabled val="1"/>
        </dgm:presLayoutVars>
      </dgm:prSet>
      <dgm:spPr/>
    </dgm:pt>
    <dgm:pt modelId="{F1358D8A-C0FC-4B79-845E-24D2EE7D5C7E}" type="pres">
      <dgm:prSet presAssocID="{D4ECE629-4EA1-47F5-A34D-4F25A689F314}" presName="spaceBetweenRectangles" presStyleCnt="0"/>
      <dgm:spPr/>
    </dgm:pt>
    <dgm:pt modelId="{38921535-62DC-4DEA-87CE-B527C45114AF}" type="pres">
      <dgm:prSet presAssocID="{C54223D4-88D1-4682-BF21-C82D44FB1BB4}" presName="parentLin" presStyleCnt="0"/>
      <dgm:spPr/>
    </dgm:pt>
    <dgm:pt modelId="{AD7E54E1-D36F-4A24-87A6-97F643AD473A}" type="pres">
      <dgm:prSet presAssocID="{C54223D4-88D1-4682-BF21-C82D44FB1BB4}" presName="parentLeftMargin" presStyleLbl="node1" presStyleIdx="0" presStyleCnt="4"/>
      <dgm:spPr/>
    </dgm:pt>
    <dgm:pt modelId="{86AC32EF-C353-473F-B98B-561A8B25DA6F}" type="pres">
      <dgm:prSet presAssocID="{C54223D4-88D1-4682-BF21-C82D44FB1BB4}" presName="parentText" presStyleLbl="node1" presStyleIdx="1" presStyleCnt="4" custScaleX="131056" custScaleY="154649">
        <dgm:presLayoutVars>
          <dgm:chMax val="0"/>
          <dgm:bulletEnabled val="1"/>
        </dgm:presLayoutVars>
      </dgm:prSet>
      <dgm:spPr/>
    </dgm:pt>
    <dgm:pt modelId="{B0598B91-0CA1-4043-901A-5558000D2B69}" type="pres">
      <dgm:prSet presAssocID="{C54223D4-88D1-4682-BF21-C82D44FB1BB4}" presName="negativeSpace" presStyleCnt="0"/>
      <dgm:spPr/>
    </dgm:pt>
    <dgm:pt modelId="{D2F76288-C1E5-4FFD-B001-E03E46C233C4}" type="pres">
      <dgm:prSet presAssocID="{C54223D4-88D1-4682-BF21-C82D44FB1BB4}" presName="childText" presStyleLbl="conFgAcc1" presStyleIdx="1" presStyleCnt="4">
        <dgm:presLayoutVars>
          <dgm:bulletEnabled val="1"/>
        </dgm:presLayoutVars>
      </dgm:prSet>
      <dgm:spPr/>
    </dgm:pt>
    <dgm:pt modelId="{94D8FD24-FBAC-40D3-8EAF-8C8813558C0C}" type="pres">
      <dgm:prSet presAssocID="{D090B8B2-83C0-49AC-B43B-E2AD23EA537B}" presName="spaceBetweenRectangles" presStyleCnt="0"/>
      <dgm:spPr/>
    </dgm:pt>
    <dgm:pt modelId="{97A64C18-1F4B-4B83-AA7D-8173AE2B9AB7}" type="pres">
      <dgm:prSet presAssocID="{C3B73F32-8C98-4ECD-8194-0B1210F1BE8F}" presName="parentLin" presStyleCnt="0"/>
      <dgm:spPr/>
    </dgm:pt>
    <dgm:pt modelId="{1908FB27-65CF-417A-AD58-B1A73819CBD7}" type="pres">
      <dgm:prSet presAssocID="{C3B73F32-8C98-4ECD-8194-0B1210F1BE8F}" presName="parentLeftMargin" presStyleLbl="node1" presStyleIdx="1" presStyleCnt="4"/>
      <dgm:spPr/>
    </dgm:pt>
    <dgm:pt modelId="{1EB9CAAA-C38D-456E-8BA6-DF67F99E9079}" type="pres">
      <dgm:prSet presAssocID="{C3B73F32-8C98-4ECD-8194-0B1210F1BE8F}" presName="parentText" presStyleLbl="node1" presStyleIdx="2" presStyleCnt="4" custScaleX="131056" custScaleY="148087">
        <dgm:presLayoutVars>
          <dgm:chMax val="0"/>
          <dgm:bulletEnabled val="1"/>
        </dgm:presLayoutVars>
      </dgm:prSet>
      <dgm:spPr/>
    </dgm:pt>
    <dgm:pt modelId="{D0F3DC06-97DE-43DA-94C9-139C6982A7FC}" type="pres">
      <dgm:prSet presAssocID="{C3B73F32-8C98-4ECD-8194-0B1210F1BE8F}" presName="negativeSpace" presStyleCnt="0"/>
      <dgm:spPr/>
    </dgm:pt>
    <dgm:pt modelId="{5E8B1CDF-B667-417A-A83B-810B4852FF6B}" type="pres">
      <dgm:prSet presAssocID="{C3B73F32-8C98-4ECD-8194-0B1210F1BE8F}" presName="childText" presStyleLbl="conFgAcc1" presStyleIdx="2" presStyleCnt="4">
        <dgm:presLayoutVars>
          <dgm:bulletEnabled val="1"/>
        </dgm:presLayoutVars>
      </dgm:prSet>
      <dgm:spPr/>
    </dgm:pt>
    <dgm:pt modelId="{7E72109A-AE82-4534-9239-916CA7A09E2B}" type="pres">
      <dgm:prSet presAssocID="{246F7F62-B95C-437E-9FDD-2A606976353E}" presName="spaceBetweenRectangles" presStyleCnt="0"/>
      <dgm:spPr/>
    </dgm:pt>
    <dgm:pt modelId="{A191CA83-8E27-4220-8BCF-1EF03469F607}" type="pres">
      <dgm:prSet presAssocID="{133CBA8A-C960-40C8-8E0C-986AC9A1C87D}" presName="parentLin" presStyleCnt="0"/>
      <dgm:spPr/>
    </dgm:pt>
    <dgm:pt modelId="{23DF7E22-F20A-477B-B4C8-D441C90FF6DA}" type="pres">
      <dgm:prSet presAssocID="{133CBA8A-C960-40C8-8E0C-986AC9A1C87D}" presName="parentLeftMargin" presStyleLbl="node1" presStyleIdx="2" presStyleCnt="4"/>
      <dgm:spPr/>
    </dgm:pt>
    <dgm:pt modelId="{CC592338-D24E-4F88-913B-246CD19D22A5}" type="pres">
      <dgm:prSet presAssocID="{133CBA8A-C960-40C8-8E0C-986AC9A1C87D}" presName="parentText" presStyleLbl="node1" presStyleIdx="3" presStyleCnt="4" custScaleX="131056" custScaleY="89403">
        <dgm:presLayoutVars>
          <dgm:chMax val="0"/>
          <dgm:bulletEnabled val="1"/>
        </dgm:presLayoutVars>
      </dgm:prSet>
      <dgm:spPr/>
    </dgm:pt>
    <dgm:pt modelId="{CFCAD13D-8BE3-4A1F-AED8-E2A0469A02CC}" type="pres">
      <dgm:prSet presAssocID="{133CBA8A-C960-40C8-8E0C-986AC9A1C87D}" presName="negativeSpace" presStyleCnt="0"/>
      <dgm:spPr/>
    </dgm:pt>
    <dgm:pt modelId="{8F0FA9FC-CFB3-4412-87DD-A2455C8AB018}" type="pres">
      <dgm:prSet presAssocID="{133CBA8A-C960-40C8-8E0C-986AC9A1C87D}" presName="childText" presStyleLbl="conFgAcc1" presStyleIdx="3" presStyleCnt="4">
        <dgm:presLayoutVars>
          <dgm:bulletEnabled val="1"/>
        </dgm:presLayoutVars>
      </dgm:prSet>
      <dgm:spPr/>
    </dgm:pt>
  </dgm:ptLst>
  <dgm:cxnLst>
    <dgm:cxn modelId="{FA74070A-84F5-4040-A361-D5FD08C7C1CA}" type="presOf" srcId="{133CBA8A-C960-40C8-8E0C-986AC9A1C87D}" destId="{23DF7E22-F20A-477B-B4C8-D441C90FF6DA}" srcOrd="0" destOrd="0" presId="urn:microsoft.com/office/officeart/2005/8/layout/list1"/>
    <dgm:cxn modelId="{9C847421-C854-4278-80F4-3753D48CF8E9}" srcId="{F1301A02-5947-4D6B-9ED9-48AB2F4A55FC}" destId="{AEF97E5E-7869-4E14-A6AB-5E2EDF393E11}" srcOrd="0" destOrd="0" parTransId="{22D53116-4DF6-40EB-91EC-3225D9E2B8D7}" sibTransId="{D4ECE629-4EA1-47F5-A34D-4F25A689F314}"/>
    <dgm:cxn modelId="{B1778738-F006-4546-A2A9-F895C203192B}" type="presOf" srcId="{AEF97E5E-7869-4E14-A6AB-5E2EDF393E11}" destId="{2099C0CF-9B58-4AA3-8A2B-CF4E9FF548FC}" srcOrd="0" destOrd="0" presId="urn:microsoft.com/office/officeart/2005/8/layout/list1"/>
    <dgm:cxn modelId="{B0ACB858-A1D7-4710-87A0-9E8BAD2A0B45}" type="presOf" srcId="{C3B73F32-8C98-4ECD-8194-0B1210F1BE8F}" destId="{1908FB27-65CF-417A-AD58-B1A73819CBD7}" srcOrd="0" destOrd="0" presId="urn:microsoft.com/office/officeart/2005/8/layout/list1"/>
    <dgm:cxn modelId="{600A0D61-934E-476A-A5C2-D1CA6D2A8459}" type="presOf" srcId="{C54223D4-88D1-4682-BF21-C82D44FB1BB4}" destId="{86AC32EF-C353-473F-B98B-561A8B25DA6F}" srcOrd="1" destOrd="0" presId="urn:microsoft.com/office/officeart/2005/8/layout/list1"/>
    <dgm:cxn modelId="{5B649965-AE7B-4D1A-A6F8-EF2A9E7E06E3}" srcId="{F1301A02-5947-4D6B-9ED9-48AB2F4A55FC}" destId="{C54223D4-88D1-4682-BF21-C82D44FB1BB4}" srcOrd="1" destOrd="0" parTransId="{818A826D-BE9F-4DAD-A92B-C0585742C1ED}" sibTransId="{D090B8B2-83C0-49AC-B43B-E2AD23EA537B}"/>
    <dgm:cxn modelId="{BE90A77A-C913-42BE-BA1C-9E32CA5593E2}" type="presOf" srcId="{C54223D4-88D1-4682-BF21-C82D44FB1BB4}" destId="{AD7E54E1-D36F-4A24-87A6-97F643AD473A}" srcOrd="0" destOrd="0" presId="urn:microsoft.com/office/officeart/2005/8/layout/list1"/>
    <dgm:cxn modelId="{58987984-A283-4A3C-A67C-4323B7CD974F}" type="presOf" srcId="{133CBA8A-C960-40C8-8E0C-986AC9A1C87D}" destId="{CC592338-D24E-4F88-913B-246CD19D22A5}" srcOrd="1" destOrd="0" presId="urn:microsoft.com/office/officeart/2005/8/layout/list1"/>
    <dgm:cxn modelId="{58246F8A-4350-4FE9-BD4F-895D9611EA23}" srcId="{F1301A02-5947-4D6B-9ED9-48AB2F4A55FC}" destId="{133CBA8A-C960-40C8-8E0C-986AC9A1C87D}" srcOrd="3" destOrd="0" parTransId="{5A0CD0B0-7A53-40C3-8173-0FF1DC5FB2AA}" sibTransId="{359AFBAC-AEB8-4089-AABE-80DD36FD3CE8}"/>
    <dgm:cxn modelId="{55A4BC9F-AD3F-49C9-BABE-4D13FED98BCF}" type="presOf" srcId="{F1301A02-5947-4D6B-9ED9-48AB2F4A55FC}" destId="{E7DA74C3-05DA-4523-9C69-8F24540D59B8}" srcOrd="0" destOrd="0" presId="urn:microsoft.com/office/officeart/2005/8/layout/list1"/>
    <dgm:cxn modelId="{6697F0C3-EDDB-46F3-8423-D5BE791E9293}" type="presOf" srcId="{AEF97E5E-7869-4E14-A6AB-5E2EDF393E11}" destId="{7FBFB4A3-6147-43A9-B354-1A0E209CF60D}" srcOrd="1" destOrd="0" presId="urn:microsoft.com/office/officeart/2005/8/layout/list1"/>
    <dgm:cxn modelId="{5FD795D6-D6D4-47A8-A712-1E13D0C143AA}" type="presOf" srcId="{C3B73F32-8C98-4ECD-8194-0B1210F1BE8F}" destId="{1EB9CAAA-C38D-456E-8BA6-DF67F99E9079}" srcOrd="1" destOrd="0" presId="urn:microsoft.com/office/officeart/2005/8/layout/list1"/>
    <dgm:cxn modelId="{5456EFF4-6162-4E51-8E20-CD550CE5A3D3}" srcId="{F1301A02-5947-4D6B-9ED9-48AB2F4A55FC}" destId="{C3B73F32-8C98-4ECD-8194-0B1210F1BE8F}" srcOrd="2" destOrd="0" parTransId="{25D0EABF-2A57-4B5A-BBFB-F7270CF0C396}" sibTransId="{246F7F62-B95C-437E-9FDD-2A606976353E}"/>
    <dgm:cxn modelId="{8DCECF99-11A8-4A1F-96C7-B3577D69604F}" type="presParOf" srcId="{E7DA74C3-05DA-4523-9C69-8F24540D59B8}" destId="{8C176154-8DC7-4D88-A134-AA0C87CF3401}" srcOrd="0" destOrd="0" presId="urn:microsoft.com/office/officeart/2005/8/layout/list1"/>
    <dgm:cxn modelId="{EAEF4F74-B78E-407C-B8B5-32F11ED0AD97}" type="presParOf" srcId="{8C176154-8DC7-4D88-A134-AA0C87CF3401}" destId="{2099C0CF-9B58-4AA3-8A2B-CF4E9FF548FC}" srcOrd="0" destOrd="0" presId="urn:microsoft.com/office/officeart/2005/8/layout/list1"/>
    <dgm:cxn modelId="{853966C5-6C3A-4BEC-BACE-33727CEFA9F0}" type="presParOf" srcId="{8C176154-8DC7-4D88-A134-AA0C87CF3401}" destId="{7FBFB4A3-6147-43A9-B354-1A0E209CF60D}" srcOrd="1" destOrd="0" presId="urn:microsoft.com/office/officeart/2005/8/layout/list1"/>
    <dgm:cxn modelId="{405CC296-64AD-42E3-AE00-9AB5F7D587A9}" type="presParOf" srcId="{E7DA74C3-05DA-4523-9C69-8F24540D59B8}" destId="{7435EF20-AD3F-43FA-A0D9-571FCD5AB63B}" srcOrd="1" destOrd="0" presId="urn:microsoft.com/office/officeart/2005/8/layout/list1"/>
    <dgm:cxn modelId="{344FC079-E2BC-4372-86DF-09A72E86DDE3}" type="presParOf" srcId="{E7DA74C3-05DA-4523-9C69-8F24540D59B8}" destId="{2318450B-A533-4F8B-8ED3-A8CA08196C9D}" srcOrd="2" destOrd="0" presId="urn:microsoft.com/office/officeart/2005/8/layout/list1"/>
    <dgm:cxn modelId="{E1D8C044-A683-4A80-B239-F7CDE41AFE0C}" type="presParOf" srcId="{E7DA74C3-05DA-4523-9C69-8F24540D59B8}" destId="{F1358D8A-C0FC-4B79-845E-24D2EE7D5C7E}" srcOrd="3" destOrd="0" presId="urn:microsoft.com/office/officeart/2005/8/layout/list1"/>
    <dgm:cxn modelId="{BA040D59-CE94-4880-89B9-DAA19043BA66}" type="presParOf" srcId="{E7DA74C3-05DA-4523-9C69-8F24540D59B8}" destId="{38921535-62DC-4DEA-87CE-B527C45114AF}" srcOrd="4" destOrd="0" presId="urn:microsoft.com/office/officeart/2005/8/layout/list1"/>
    <dgm:cxn modelId="{68436E1C-8B55-4FD0-886F-907A35533961}" type="presParOf" srcId="{38921535-62DC-4DEA-87CE-B527C45114AF}" destId="{AD7E54E1-D36F-4A24-87A6-97F643AD473A}" srcOrd="0" destOrd="0" presId="urn:microsoft.com/office/officeart/2005/8/layout/list1"/>
    <dgm:cxn modelId="{7C191E96-6B4F-4EEA-91D5-B7EC2544FC54}" type="presParOf" srcId="{38921535-62DC-4DEA-87CE-B527C45114AF}" destId="{86AC32EF-C353-473F-B98B-561A8B25DA6F}" srcOrd="1" destOrd="0" presId="urn:microsoft.com/office/officeart/2005/8/layout/list1"/>
    <dgm:cxn modelId="{560B56BE-1E16-4C83-8C51-8D1D9FAEE270}" type="presParOf" srcId="{E7DA74C3-05DA-4523-9C69-8F24540D59B8}" destId="{B0598B91-0CA1-4043-901A-5558000D2B69}" srcOrd="5" destOrd="0" presId="urn:microsoft.com/office/officeart/2005/8/layout/list1"/>
    <dgm:cxn modelId="{E2120830-4A5A-4240-8E20-D8459E4F3035}" type="presParOf" srcId="{E7DA74C3-05DA-4523-9C69-8F24540D59B8}" destId="{D2F76288-C1E5-4FFD-B001-E03E46C233C4}" srcOrd="6" destOrd="0" presId="urn:microsoft.com/office/officeart/2005/8/layout/list1"/>
    <dgm:cxn modelId="{CA97E6D2-8F2D-4C35-9E9F-5FCD198E443A}" type="presParOf" srcId="{E7DA74C3-05DA-4523-9C69-8F24540D59B8}" destId="{94D8FD24-FBAC-40D3-8EAF-8C8813558C0C}" srcOrd="7" destOrd="0" presId="urn:microsoft.com/office/officeart/2005/8/layout/list1"/>
    <dgm:cxn modelId="{479B5760-9DFA-4792-AEDF-173A70E176A3}" type="presParOf" srcId="{E7DA74C3-05DA-4523-9C69-8F24540D59B8}" destId="{97A64C18-1F4B-4B83-AA7D-8173AE2B9AB7}" srcOrd="8" destOrd="0" presId="urn:microsoft.com/office/officeart/2005/8/layout/list1"/>
    <dgm:cxn modelId="{3D851C71-38DE-4C34-ADE8-1560EC9E2B43}" type="presParOf" srcId="{97A64C18-1F4B-4B83-AA7D-8173AE2B9AB7}" destId="{1908FB27-65CF-417A-AD58-B1A73819CBD7}" srcOrd="0" destOrd="0" presId="urn:microsoft.com/office/officeart/2005/8/layout/list1"/>
    <dgm:cxn modelId="{CA55F864-35BA-4E39-8B80-58B0843DC744}" type="presParOf" srcId="{97A64C18-1F4B-4B83-AA7D-8173AE2B9AB7}" destId="{1EB9CAAA-C38D-456E-8BA6-DF67F99E9079}" srcOrd="1" destOrd="0" presId="urn:microsoft.com/office/officeart/2005/8/layout/list1"/>
    <dgm:cxn modelId="{2E17D1EC-FF9F-426D-AE53-A5C89CFD0928}" type="presParOf" srcId="{E7DA74C3-05DA-4523-9C69-8F24540D59B8}" destId="{D0F3DC06-97DE-43DA-94C9-139C6982A7FC}" srcOrd="9" destOrd="0" presId="urn:microsoft.com/office/officeart/2005/8/layout/list1"/>
    <dgm:cxn modelId="{7C1B4A22-D4EC-4002-9094-C90D5F4FAF6D}" type="presParOf" srcId="{E7DA74C3-05DA-4523-9C69-8F24540D59B8}" destId="{5E8B1CDF-B667-417A-A83B-810B4852FF6B}" srcOrd="10" destOrd="0" presId="urn:microsoft.com/office/officeart/2005/8/layout/list1"/>
    <dgm:cxn modelId="{45FD1190-2D07-47C4-8E87-6A9E81764ACC}" type="presParOf" srcId="{E7DA74C3-05DA-4523-9C69-8F24540D59B8}" destId="{7E72109A-AE82-4534-9239-916CA7A09E2B}" srcOrd="11" destOrd="0" presId="urn:microsoft.com/office/officeart/2005/8/layout/list1"/>
    <dgm:cxn modelId="{1A890E22-E3CA-4BFC-BBA4-7057B56E9D52}" type="presParOf" srcId="{E7DA74C3-05DA-4523-9C69-8F24540D59B8}" destId="{A191CA83-8E27-4220-8BCF-1EF03469F607}" srcOrd="12" destOrd="0" presId="urn:microsoft.com/office/officeart/2005/8/layout/list1"/>
    <dgm:cxn modelId="{90E5D9CC-0C2D-47CC-A703-E06FBD6EF742}" type="presParOf" srcId="{A191CA83-8E27-4220-8BCF-1EF03469F607}" destId="{23DF7E22-F20A-477B-B4C8-D441C90FF6DA}" srcOrd="0" destOrd="0" presId="urn:microsoft.com/office/officeart/2005/8/layout/list1"/>
    <dgm:cxn modelId="{9923FD2A-32D5-4525-A48B-A99237BC2671}" type="presParOf" srcId="{A191CA83-8E27-4220-8BCF-1EF03469F607}" destId="{CC592338-D24E-4F88-913B-246CD19D22A5}" srcOrd="1" destOrd="0" presId="urn:microsoft.com/office/officeart/2005/8/layout/list1"/>
    <dgm:cxn modelId="{FDB1740D-F41F-42EA-AC4D-87C6020ED46D}" type="presParOf" srcId="{E7DA74C3-05DA-4523-9C69-8F24540D59B8}" destId="{CFCAD13D-8BE3-4A1F-AED8-E2A0469A02CC}" srcOrd="13" destOrd="0" presId="urn:microsoft.com/office/officeart/2005/8/layout/list1"/>
    <dgm:cxn modelId="{C36F2483-7505-4C67-B1CB-FFA2244942E3}" type="presParOf" srcId="{E7DA74C3-05DA-4523-9C69-8F24540D59B8}" destId="{8F0FA9FC-CFB3-4412-87DD-A2455C8AB018}"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7BA80B1-56E9-439E-830B-DE11DF0C6101}" type="doc">
      <dgm:prSet loTypeId="urn:microsoft.com/office/officeart/2005/8/layout/hierarchy4" loCatId="list" qsTypeId="urn:microsoft.com/office/officeart/2005/8/quickstyle/simple1" qsCatId="simple" csTypeId="urn:microsoft.com/office/officeart/2005/8/colors/colorful4" csCatId="colorful"/>
      <dgm:spPr/>
      <dgm:t>
        <a:bodyPr/>
        <a:lstStyle/>
        <a:p>
          <a:endParaRPr lang="zh-CN" altLang="en-US"/>
        </a:p>
      </dgm:t>
    </dgm:pt>
    <dgm:pt modelId="{FA84FC24-DF0B-403A-A1E8-B47BFD216C32}">
      <dgm:prSet custT="1"/>
      <dgm:spPr/>
      <dgm:t>
        <a:bodyPr/>
        <a:lstStyle/>
        <a:p>
          <a:pPr rtl="0"/>
          <a:r>
            <a:rPr lang="zh-CN" altLang="en-US" sz="3200">
              <a:latin typeface="造字工房尚雅体" pitchFamily="2" charset="-122"/>
              <a:ea typeface="造字工房尚雅体" pitchFamily="2" charset="-122"/>
            </a:rPr>
            <a:t>定义：根据施工图纸，施工组织设计、预算定额等资料，进行计算和确定单位工程或单项工程建设费用的经济文件。</a:t>
          </a:r>
        </a:p>
      </dgm:t>
    </dgm:pt>
    <dgm:pt modelId="{46DA59A0-A6FE-4C9D-8529-5FAB3840B620}" type="parTrans" cxnId="{C77F35A8-FFA5-4050-A645-440106355677}">
      <dgm:prSet/>
      <dgm:spPr/>
      <dgm:t>
        <a:bodyPr/>
        <a:lstStyle/>
        <a:p>
          <a:endParaRPr lang="zh-CN" altLang="en-US" sz="3200">
            <a:latin typeface="造字工房尚雅体" pitchFamily="2" charset="-122"/>
            <a:ea typeface="造字工房尚雅体" pitchFamily="2" charset="-122"/>
          </a:endParaRPr>
        </a:p>
      </dgm:t>
    </dgm:pt>
    <dgm:pt modelId="{5E417F4E-C129-44E9-A131-7CDE82BBEDB5}" type="sibTrans" cxnId="{C77F35A8-FFA5-4050-A645-440106355677}">
      <dgm:prSet/>
      <dgm:spPr/>
      <dgm:t>
        <a:bodyPr/>
        <a:lstStyle/>
        <a:p>
          <a:endParaRPr lang="zh-CN" altLang="en-US" sz="3200">
            <a:latin typeface="造字工房尚雅体" pitchFamily="2" charset="-122"/>
            <a:ea typeface="造字工房尚雅体" pitchFamily="2" charset="-122"/>
          </a:endParaRPr>
        </a:p>
      </dgm:t>
    </dgm:pt>
    <dgm:pt modelId="{3EF761A0-6399-417A-AAD0-B513845A379A}">
      <dgm:prSet custT="1"/>
      <dgm:spPr/>
      <dgm:t>
        <a:bodyPr/>
        <a:lstStyle/>
        <a:p>
          <a:pPr rtl="0"/>
          <a:r>
            <a:rPr lang="zh-CN" altLang="en-US" sz="3200">
              <a:latin typeface="造字工房尚雅体" pitchFamily="2" charset="-122"/>
              <a:ea typeface="造字工房尚雅体" pitchFamily="2" charset="-122"/>
            </a:rPr>
            <a:t>施工图预算比设计概算或修正设计概算更为详尽和准确，同样要受到前一阶段所确定的工程造价的控制。</a:t>
          </a:r>
        </a:p>
      </dgm:t>
    </dgm:pt>
    <dgm:pt modelId="{746DF2E0-5A2F-4E9A-8E0C-53B00E0F25BD}" type="parTrans" cxnId="{82689991-3208-47AC-8AA5-090CACBACBDF}">
      <dgm:prSet/>
      <dgm:spPr/>
      <dgm:t>
        <a:bodyPr/>
        <a:lstStyle/>
        <a:p>
          <a:endParaRPr lang="zh-CN" altLang="en-US" sz="3200">
            <a:latin typeface="造字工房尚雅体" pitchFamily="2" charset="-122"/>
            <a:ea typeface="造字工房尚雅体" pitchFamily="2" charset="-122"/>
          </a:endParaRPr>
        </a:p>
      </dgm:t>
    </dgm:pt>
    <dgm:pt modelId="{A9D44444-5BF0-4E0A-8E76-72C4418F7BCC}" type="sibTrans" cxnId="{82689991-3208-47AC-8AA5-090CACBACBDF}">
      <dgm:prSet/>
      <dgm:spPr/>
      <dgm:t>
        <a:bodyPr/>
        <a:lstStyle/>
        <a:p>
          <a:endParaRPr lang="zh-CN" altLang="en-US" sz="3200">
            <a:latin typeface="造字工房尚雅体" pitchFamily="2" charset="-122"/>
            <a:ea typeface="造字工房尚雅体" pitchFamily="2" charset="-122"/>
          </a:endParaRPr>
        </a:p>
      </dgm:t>
    </dgm:pt>
    <dgm:pt modelId="{C013B66A-25D1-456C-853E-7735506874F2}" type="pres">
      <dgm:prSet presAssocID="{57BA80B1-56E9-439E-830B-DE11DF0C6101}" presName="Name0" presStyleCnt="0">
        <dgm:presLayoutVars>
          <dgm:chPref val="1"/>
          <dgm:dir/>
          <dgm:animOne val="branch"/>
          <dgm:animLvl val="lvl"/>
          <dgm:resizeHandles/>
        </dgm:presLayoutVars>
      </dgm:prSet>
      <dgm:spPr/>
    </dgm:pt>
    <dgm:pt modelId="{C5CA2DB0-1323-485F-BB5E-CB54AE53F8F8}" type="pres">
      <dgm:prSet presAssocID="{FA84FC24-DF0B-403A-A1E8-B47BFD216C32}" presName="vertOne" presStyleCnt="0"/>
      <dgm:spPr/>
    </dgm:pt>
    <dgm:pt modelId="{F66DF0AE-B53D-4D2B-A8D2-48D38D3417E5}" type="pres">
      <dgm:prSet presAssocID="{FA84FC24-DF0B-403A-A1E8-B47BFD216C32}" presName="txOne" presStyleLbl="node0" presStyleIdx="0" presStyleCnt="2">
        <dgm:presLayoutVars>
          <dgm:chPref val="3"/>
        </dgm:presLayoutVars>
      </dgm:prSet>
      <dgm:spPr/>
    </dgm:pt>
    <dgm:pt modelId="{F20A1B49-2B65-47C1-A231-9E9CBB655E1B}" type="pres">
      <dgm:prSet presAssocID="{FA84FC24-DF0B-403A-A1E8-B47BFD216C32}" presName="horzOne" presStyleCnt="0"/>
      <dgm:spPr/>
    </dgm:pt>
    <dgm:pt modelId="{8729B8F9-2ACF-4922-9B37-A7806A9202EE}" type="pres">
      <dgm:prSet presAssocID="{5E417F4E-C129-44E9-A131-7CDE82BBEDB5}" presName="sibSpaceOne" presStyleCnt="0"/>
      <dgm:spPr/>
    </dgm:pt>
    <dgm:pt modelId="{95A74E83-666F-4FD1-9C64-404964A444C9}" type="pres">
      <dgm:prSet presAssocID="{3EF761A0-6399-417A-AAD0-B513845A379A}" presName="vertOne" presStyleCnt="0"/>
      <dgm:spPr/>
    </dgm:pt>
    <dgm:pt modelId="{458DB5A5-9589-451A-B807-A183ACA412C9}" type="pres">
      <dgm:prSet presAssocID="{3EF761A0-6399-417A-AAD0-B513845A379A}" presName="txOne" presStyleLbl="node0" presStyleIdx="1" presStyleCnt="2">
        <dgm:presLayoutVars>
          <dgm:chPref val="3"/>
        </dgm:presLayoutVars>
      </dgm:prSet>
      <dgm:spPr/>
    </dgm:pt>
    <dgm:pt modelId="{6FE5359F-1F24-4A0A-97C1-B320900360D6}" type="pres">
      <dgm:prSet presAssocID="{3EF761A0-6399-417A-AAD0-B513845A379A}" presName="horzOne" presStyleCnt="0"/>
      <dgm:spPr/>
    </dgm:pt>
  </dgm:ptLst>
  <dgm:cxnLst>
    <dgm:cxn modelId="{82689991-3208-47AC-8AA5-090CACBACBDF}" srcId="{57BA80B1-56E9-439E-830B-DE11DF0C6101}" destId="{3EF761A0-6399-417A-AAD0-B513845A379A}" srcOrd="1" destOrd="0" parTransId="{746DF2E0-5A2F-4E9A-8E0C-53B00E0F25BD}" sibTransId="{A9D44444-5BF0-4E0A-8E76-72C4418F7BCC}"/>
    <dgm:cxn modelId="{7A5FFFA7-0EF2-460C-AA57-A039C229A408}" type="presOf" srcId="{3EF761A0-6399-417A-AAD0-B513845A379A}" destId="{458DB5A5-9589-451A-B807-A183ACA412C9}" srcOrd="0" destOrd="0" presId="urn:microsoft.com/office/officeart/2005/8/layout/hierarchy4"/>
    <dgm:cxn modelId="{C77F35A8-FFA5-4050-A645-440106355677}" srcId="{57BA80B1-56E9-439E-830B-DE11DF0C6101}" destId="{FA84FC24-DF0B-403A-A1E8-B47BFD216C32}" srcOrd="0" destOrd="0" parTransId="{46DA59A0-A6FE-4C9D-8529-5FAB3840B620}" sibTransId="{5E417F4E-C129-44E9-A131-7CDE82BBEDB5}"/>
    <dgm:cxn modelId="{1BBF37B6-E454-41E8-A14F-AC4EE436B414}" type="presOf" srcId="{57BA80B1-56E9-439E-830B-DE11DF0C6101}" destId="{C013B66A-25D1-456C-853E-7735506874F2}" srcOrd="0" destOrd="0" presId="urn:microsoft.com/office/officeart/2005/8/layout/hierarchy4"/>
    <dgm:cxn modelId="{67F92DF5-2834-452C-A48E-3AF6D56FDFA9}" type="presOf" srcId="{FA84FC24-DF0B-403A-A1E8-B47BFD216C32}" destId="{F66DF0AE-B53D-4D2B-A8D2-48D38D3417E5}" srcOrd="0" destOrd="0" presId="urn:microsoft.com/office/officeart/2005/8/layout/hierarchy4"/>
    <dgm:cxn modelId="{06E76649-C58C-431C-ADED-95D322A0A556}" type="presParOf" srcId="{C013B66A-25D1-456C-853E-7735506874F2}" destId="{C5CA2DB0-1323-485F-BB5E-CB54AE53F8F8}" srcOrd="0" destOrd="0" presId="urn:microsoft.com/office/officeart/2005/8/layout/hierarchy4"/>
    <dgm:cxn modelId="{B1693334-6528-4D35-8786-23ACF3B48F2F}" type="presParOf" srcId="{C5CA2DB0-1323-485F-BB5E-CB54AE53F8F8}" destId="{F66DF0AE-B53D-4D2B-A8D2-48D38D3417E5}" srcOrd="0" destOrd="0" presId="urn:microsoft.com/office/officeart/2005/8/layout/hierarchy4"/>
    <dgm:cxn modelId="{5DBC3882-3B65-4DF4-9FC9-68E40EAE0B9E}" type="presParOf" srcId="{C5CA2DB0-1323-485F-BB5E-CB54AE53F8F8}" destId="{F20A1B49-2B65-47C1-A231-9E9CBB655E1B}" srcOrd="1" destOrd="0" presId="urn:microsoft.com/office/officeart/2005/8/layout/hierarchy4"/>
    <dgm:cxn modelId="{AA3AC6B0-ABBD-4014-93EB-D0FEC391D299}" type="presParOf" srcId="{C013B66A-25D1-456C-853E-7735506874F2}" destId="{8729B8F9-2ACF-4922-9B37-A7806A9202EE}" srcOrd="1" destOrd="0" presId="urn:microsoft.com/office/officeart/2005/8/layout/hierarchy4"/>
    <dgm:cxn modelId="{FB56351D-2F09-4418-9F56-4E0C42524AAB}" type="presParOf" srcId="{C013B66A-25D1-456C-853E-7735506874F2}" destId="{95A74E83-666F-4FD1-9C64-404964A444C9}" srcOrd="2" destOrd="0" presId="urn:microsoft.com/office/officeart/2005/8/layout/hierarchy4"/>
    <dgm:cxn modelId="{49FC58B7-BED9-4D22-A69C-06B5B945ECBD}" type="presParOf" srcId="{95A74E83-666F-4FD1-9C64-404964A444C9}" destId="{458DB5A5-9589-451A-B807-A183ACA412C9}" srcOrd="0" destOrd="0" presId="urn:microsoft.com/office/officeart/2005/8/layout/hierarchy4"/>
    <dgm:cxn modelId="{A471C0BD-355C-4148-8FBB-99772C1E29C2}" type="presParOf" srcId="{95A74E83-666F-4FD1-9C64-404964A444C9}" destId="{6FE5359F-1F24-4A0A-97C1-B320900360D6}"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D10A345-460A-43B2-91DD-F4B9B3A6F293}" type="doc">
      <dgm:prSet loTypeId="urn:microsoft.com/office/officeart/2005/8/layout/pyramid2" loCatId="pyramid" qsTypeId="urn:microsoft.com/office/officeart/2005/8/quickstyle/simple1" qsCatId="simple" csTypeId="urn:microsoft.com/office/officeart/2005/8/colors/colorful3" csCatId="colorful" phldr="1"/>
      <dgm:spPr/>
      <dgm:t>
        <a:bodyPr/>
        <a:lstStyle/>
        <a:p>
          <a:endParaRPr lang="zh-CN" altLang="en-US"/>
        </a:p>
      </dgm:t>
    </dgm:pt>
    <dgm:pt modelId="{D4A45E8B-9E4D-42C8-8101-6EF98AE5FC08}">
      <dgm:prSet custT="1"/>
      <dgm:spPr/>
      <dgm:t>
        <a:bodyPr/>
        <a:lstStyle/>
        <a:p>
          <a:pPr rtl="0"/>
          <a:r>
            <a:rPr lang="zh-CN" altLang="en-US" sz="2800" dirty="0">
              <a:latin typeface="造字工房尚雅体" pitchFamily="2" charset="-122"/>
              <a:ea typeface="造字工房尚雅体" pitchFamily="2" charset="-122"/>
            </a:rPr>
            <a:t>在工程招投标阶段通过签订工程合同，设备材料采购合同，以及技术和咨询服务合同确定的价格。</a:t>
          </a:r>
        </a:p>
      </dgm:t>
    </dgm:pt>
    <dgm:pt modelId="{A6287130-BF9D-48AF-82FD-153623B22499}" type="parTrans" cxnId="{598B1DC7-5C05-4B59-83FD-74CA78B74594}">
      <dgm:prSet/>
      <dgm:spPr/>
      <dgm:t>
        <a:bodyPr/>
        <a:lstStyle/>
        <a:p>
          <a:endParaRPr lang="zh-CN" altLang="en-US" sz="2800">
            <a:latin typeface="造字工房尚雅体" pitchFamily="2" charset="-122"/>
            <a:ea typeface="造字工房尚雅体" pitchFamily="2" charset="-122"/>
          </a:endParaRPr>
        </a:p>
      </dgm:t>
    </dgm:pt>
    <dgm:pt modelId="{572AC67B-8FE7-4EBC-A6C9-5E37DAF495AD}" type="sibTrans" cxnId="{598B1DC7-5C05-4B59-83FD-74CA78B74594}">
      <dgm:prSet/>
      <dgm:spPr/>
      <dgm:t>
        <a:bodyPr/>
        <a:lstStyle/>
        <a:p>
          <a:endParaRPr lang="zh-CN" altLang="en-US" sz="2800">
            <a:latin typeface="造字工房尚雅体" pitchFamily="2" charset="-122"/>
            <a:ea typeface="造字工房尚雅体" pitchFamily="2" charset="-122"/>
          </a:endParaRPr>
        </a:p>
      </dgm:t>
    </dgm:pt>
    <dgm:pt modelId="{2237493F-2061-4F0C-8AD9-4348073AA9DE}">
      <dgm:prSet custT="1"/>
      <dgm:spPr/>
      <dgm:t>
        <a:bodyPr/>
        <a:lstStyle/>
        <a:p>
          <a:pPr rtl="0"/>
          <a:r>
            <a:rPr lang="zh-CN" altLang="en-US" sz="2800">
              <a:latin typeface="造字工房尚雅体" pitchFamily="2" charset="-122"/>
              <a:ea typeface="造字工房尚雅体" pitchFamily="2" charset="-122"/>
            </a:rPr>
            <a:t>属于市场价格的范畴，它有承发包双方根据市场行情共同议定和认可的成交价。</a:t>
          </a:r>
        </a:p>
      </dgm:t>
    </dgm:pt>
    <dgm:pt modelId="{378015D1-909E-417C-86C2-26A0DADF96A0}" type="parTrans" cxnId="{18DA398C-BE6F-4EDE-91CC-7BE4051B4E8C}">
      <dgm:prSet/>
      <dgm:spPr/>
      <dgm:t>
        <a:bodyPr/>
        <a:lstStyle/>
        <a:p>
          <a:endParaRPr lang="zh-CN" altLang="en-US" sz="2800">
            <a:latin typeface="造字工房尚雅体" pitchFamily="2" charset="-122"/>
            <a:ea typeface="造字工房尚雅体" pitchFamily="2" charset="-122"/>
          </a:endParaRPr>
        </a:p>
      </dgm:t>
    </dgm:pt>
    <dgm:pt modelId="{24B31D61-C17A-4F4A-AB1C-80BFA65BA6C8}" type="sibTrans" cxnId="{18DA398C-BE6F-4EDE-91CC-7BE4051B4E8C}">
      <dgm:prSet/>
      <dgm:spPr/>
      <dgm:t>
        <a:bodyPr/>
        <a:lstStyle/>
        <a:p>
          <a:endParaRPr lang="zh-CN" altLang="en-US" sz="2800">
            <a:latin typeface="造字工房尚雅体" pitchFamily="2" charset="-122"/>
            <a:ea typeface="造字工房尚雅体" pitchFamily="2" charset="-122"/>
          </a:endParaRPr>
        </a:p>
      </dgm:t>
    </dgm:pt>
    <dgm:pt modelId="{CDAB6CA2-B987-43DE-B566-EC66CEB5E333}" type="pres">
      <dgm:prSet presAssocID="{4D10A345-460A-43B2-91DD-F4B9B3A6F293}" presName="compositeShape" presStyleCnt="0">
        <dgm:presLayoutVars>
          <dgm:dir/>
          <dgm:resizeHandles/>
        </dgm:presLayoutVars>
      </dgm:prSet>
      <dgm:spPr/>
    </dgm:pt>
    <dgm:pt modelId="{93D0B7C3-67C9-4C0E-8675-7C47BE06616F}" type="pres">
      <dgm:prSet presAssocID="{4D10A345-460A-43B2-91DD-F4B9B3A6F293}" presName="pyramid" presStyleLbl="node1" presStyleIdx="0" presStyleCnt="1"/>
      <dgm:spPr/>
    </dgm:pt>
    <dgm:pt modelId="{EC141939-6E65-43DA-BA3E-E0EE21438205}" type="pres">
      <dgm:prSet presAssocID="{4D10A345-460A-43B2-91DD-F4B9B3A6F293}" presName="theList" presStyleCnt="0"/>
      <dgm:spPr/>
    </dgm:pt>
    <dgm:pt modelId="{A52DA854-7B12-4A79-B672-3FF3842F0F0D}" type="pres">
      <dgm:prSet presAssocID="{D4A45E8B-9E4D-42C8-8101-6EF98AE5FC08}" presName="aNode" presStyleLbl="fgAcc1" presStyleIdx="0" presStyleCnt="2" custScaleX="224820">
        <dgm:presLayoutVars>
          <dgm:bulletEnabled val="1"/>
        </dgm:presLayoutVars>
      </dgm:prSet>
      <dgm:spPr/>
    </dgm:pt>
    <dgm:pt modelId="{7F610948-2C3F-4E58-9F41-D12AB60B7442}" type="pres">
      <dgm:prSet presAssocID="{D4A45E8B-9E4D-42C8-8101-6EF98AE5FC08}" presName="aSpace" presStyleCnt="0"/>
      <dgm:spPr/>
    </dgm:pt>
    <dgm:pt modelId="{81CE2134-49F5-456E-8EEE-3C49E92A1678}" type="pres">
      <dgm:prSet presAssocID="{2237493F-2061-4F0C-8AD9-4348073AA9DE}" presName="aNode" presStyleLbl="fgAcc1" presStyleIdx="1" presStyleCnt="2" custScaleX="224367">
        <dgm:presLayoutVars>
          <dgm:bulletEnabled val="1"/>
        </dgm:presLayoutVars>
      </dgm:prSet>
      <dgm:spPr/>
    </dgm:pt>
    <dgm:pt modelId="{CD07B11C-E448-49C1-A773-B191DEE920D1}" type="pres">
      <dgm:prSet presAssocID="{2237493F-2061-4F0C-8AD9-4348073AA9DE}" presName="aSpace" presStyleCnt="0"/>
      <dgm:spPr/>
    </dgm:pt>
  </dgm:ptLst>
  <dgm:cxnLst>
    <dgm:cxn modelId="{BD3AD326-3F11-4260-ADCC-30D186448C72}" type="presOf" srcId="{2237493F-2061-4F0C-8AD9-4348073AA9DE}" destId="{81CE2134-49F5-456E-8EEE-3C49E92A1678}" srcOrd="0" destOrd="0" presId="urn:microsoft.com/office/officeart/2005/8/layout/pyramid2"/>
    <dgm:cxn modelId="{18DA398C-BE6F-4EDE-91CC-7BE4051B4E8C}" srcId="{4D10A345-460A-43B2-91DD-F4B9B3A6F293}" destId="{2237493F-2061-4F0C-8AD9-4348073AA9DE}" srcOrd="1" destOrd="0" parTransId="{378015D1-909E-417C-86C2-26A0DADF96A0}" sibTransId="{24B31D61-C17A-4F4A-AB1C-80BFA65BA6C8}"/>
    <dgm:cxn modelId="{598B1DC7-5C05-4B59-83FD-74CA78B74594}" srcId="{4D10A345-460A-43B2-91DD-F4B9B3A6F293}" destId="{D4A45E8B-9E4D-42C8-8101-6EF98AE5FC08}" srcOrd="0" destOrd="0" parTransId="{A6287130-BF9D-48AF-82FD-153623B22499}" sibTransId="{572AC67B-8FE7-4EBC-A6C9-5E37DAF495AD}"/>
    <dgm:cxn modelId="{36485EC8-ABDA-4A23-AB42-F44901CC468F}" type="presOf" srcId="{4D10A345-460A-43B2-91DD-F4B9B3A6F293}" destId="{CDAB6CA2-B987-43DE-B566-EC66CEB5E333}" srcOrd="0" destOrd="0" presId="urn:microsoft.com/office/officeart/2005/8/layout/pyramid2"/>
    <dgm:cxn modelId="{C55851DC-80BA-41A7-A727-A208ED7C8AE8}" type="presOf" srcId="{D4A45E8B-9E4D-42C8-8101-6EF98AE5FC08}" destId="{A52DA854-7B12-4A79-B672-3FF3842F0F0D}" srcOrd="0" destOrd="0" presId="urn:microsoft.com/office/officeart/2005/8/layout/pyramid2"/>
    <dgm:cxn modelId="{106D96A2-E237-426B-BBBF-4B048B521362}" type="presParOf" srcId="{CDAB6CA2-B987-43DE-B566-EC66CEB5E333}" destId="{93D0B7C3-67C9-4C0E-8675-7C47BE06616F}" srcOrd="0" destOrd="0" presId="urn:microsoft.com/office/officeart/2005/8/layout/pyramid2"/>
    <dgm:cxn modelId="{C3280B31-D713-4E95-954D-251C37E35C4C}" type="presParOf" srcId="{CDAB6CA2-B987-43DE-B566-EC66CEB5E333}" destId="{EC141939-6E65-43DA-BA3E-E0EE21438205}" srcOrd="1" destOrd="0" presId="urn:microsoft.com/office/officeart/2005/8/layout/pyramid2"/>
    <dgm:cxn modelId="{F1C8D3E1-5094-4300-84C9-D8ABDA220D05}" type="presParOf" srcId="{EC141939-6E65-43DA-BA3E-E0EE21438205}" destId="{A52DA854-7B12-4A79-B672-3FF3842F0F0D}" srcOrd="0" destOrd="0" presId="urn:microsoft.com/office/officeart/2005/8/layout/pyramid2"/>
    <dgm:cxn modelId="{AD702868-ECF8-4CB6-BE8F-DBD0F846E92D}" type="presParOf" srcId="{EC141939-6E65-43DA-BA3E-E0EE21438205}" destId="{7F610948-2C3F-4E58-9F41-D12AB60B7442}" srcOrd="1" destOrd="0" presId="urn:microsoft.com/office/officeart/2005/8/layout/pyramid2"/>
    <dgm:cxn modelId="{B104779C-799A-4AF6-BA59-6D1E485A77D0}" type="presParOf" srcId="{EC141939-6E65-43DA-BA3E-E0EE21438205}" destId="{81CE2134-49F5-456E-8EEE-3C49E92A1678}" srcOrd="2" destOrd="0" presId="urn:microsoft.com/office/officeart/2005/8/layout/pyramid2"/>
    <dgm:cxn modelId="{091C4E93-82E9-4691-9E42-C68735F0379F}" type="presParOf" srcId="{EC141939-6E65-43DA-BA3E-E0EE21438205}" destId="{CD07B11C-E448-49C1-A773-B191DEE920D1}" srcOrd="3"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2A9134F-633E-49EF-86A7-0E0E5ED5617C}"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zh-CN" altLang="en-US"/>
        </a:p>
      </dgm:t>
    </dgm:pt>
    <dgm:pt modelId="{495E8A97-4EB5-4402-B291-BA3C3C5EFE43}">
      <dgm:prSet custT="1"/>
      <dgm:spPr/>
      <dgm:t>
        <a:bodyPr/>
        <a:lstStyle/>
        <a:p>
          <a:pPr rtl="0"/>
          <a:r>
            <a:rPr lang="zh-CN" altLang="en-US" sz="2800" dirty="0">
              <a:latin typeface="造字工房尚雅体" pitchFamily="2" charset="-122"/>
              <a:ea typeface="造字工房尚雅体" pitchFamily="2" charset="-122"/>
            </a:rPr>
            <a:t>在合同实施阶段，对于实际发生的工程量增减、设备材料价差等影响工程造价的因素，按合同规定的调整范围及调整方法，对合同价进行必要的调整。</a:t>
          </a:r>
        </a:p>
      </dgm:t>
    </dgm:pt>
    <dgm:pt modelId="{EDF5A86B-786D-4F30-9D3A-45D5CB13BF55}" type="parTrans" cxnId="{69BFE286-9AE3-4A8A-8498-EF5686FCEA0D}">
      <dgm:prSet/>
      <dgm:spPr/>
      <dgm:t>
        <a:bodyPr/>
        <a:lstStyle/>
        <a:p>
          <a:endParaRPr lang="zh-CN" altLang="en-US" sz="2800">
            <a:latin typeface="造字工房尚雅体" pitchFamily="2" charset="-122"/>
            <a:ea typeface="造字工房尚雅体" pitchFamily="2" charset="-122"/>
          </a:endParaRPr>
        </a:p>
      </dgm:t>
    </dgm:pt>
    <dgm:pt modelId="{74CC6BC9-B550-4EA9-8FCB-180C09CBF9C1}" type="sibTrans" cxnId="{69BFE286-9AE3-4A8A-8498-EF5686FCEA0D}">
      <dgm:prSet/>
      <dgm:spPr/>
      <dgm:t>
        <a:bodyPr/>
        <a:lstStyle/>
        <a:p>
          <a:endParaRPr lang="zh-CN" altLang="en-US" sz="2800">
            <a:latin typeface="造字工房尚雅体" pitchFamily="2" charset="-122"/>
            <a:ea typeface="造字工房尚雅体" pitchFamily="2" charset="-122"/>
          </a:endParaRPr>
        </a:p>
      </dgm:t>
    </dgm:pt>
    <dgm:pt modelId="{C969A62F-0214-473D-B765-7CDA89AE47AE}">
      <dgm:prSet custT="1"/>
      <dgm:spPr/>
      <dgm:t>
        <a:bodyPr/>
        <a:lstStyle/>
        <a:p>
          <a:pPr rtl="0"/>
          <a:r>
            <a:rPr lang="zh-CN" altLang="en-US" sz="2800" dirty="0">
              <a:latin typeface="造字工房尚雅体" pitchFamily="2" charset="-122"/>
              <a:ea typeface="造字工房尚雅体" pitchFamily="2" charset="-122"/>
            </a:rPr>
            <a:t>向建设单位办理结算工程价款取得收入，用来补偿施工过程当中的资金消耗。</a:t>
          </a:r>
        </a:p>
      </dgm:t>
    </dgm:pt>
    <dgm:pt modelId="{FB8C1F95-3FE2-4925-B3AC-78AE73C82FC7}" type="parTrans" cxnId="{ED148275-BAE0-4D67-9FFB-20D020C6DD5B}">
      <dgm:prSet/>
      <dgm:spPr/>
      <dgm:t>
        <a:bodyPr/>
        <a:lstStyle/>
        <a:p>
          <a:endParaRPr lang="zh-CN" altLang="en-US" sz="2800">
            <a:latin typeface="造字工房尚雅体" pitchFamily="2" charset="-122"/>
            <a:ea typeface="造字工房尚雅体" pitchFamily="2" charset="-122"/>
          </a:endParaRPr>
        </a:p>
      </dgm:t>
    </dgm:pt>
    <dgm:pt modelId="{C87A7E52-9D91-4910-96C1-5728AFBA886D}" type="sibTrans" cxnId="{ED148275-BAE0-4D67-9FFB-20D020C6DD5B}">
      <dgm:prSet/>
      <dgm:spPr/>
      <dgm:t>
        <a:bodyPr/>
        <a:lstStyle/>
        <a:p>
          <a:endParaRPr lang="zh-CN" altLang="en-US" sz="2800">
            <a:latin typeface="造字工房尚雅体" pitchFamily="2" charset="-122"/>
            <a:ea typeface="造字工房尚雅体" pitchFamily="2" charset="-122"/>
          </a:endParaRPr>
        </a:p>
      </dgm:t>
    </dgm:pt>
    <dgm:pt modelId="{BF79BF64-282E-4437-B1B8-D5DD0994812B}" type="pres">
      <dgm:prSet presAssocID="{32A9134F-633E-49EF-86A7-0E0E5ED5617C}" presName="Name0" presStyleCnt="0">
        <dgm:presLayoutVars>
          <dgm:chMax val="7"/>
          <dgm:chPref val="7"/>
          <dgm:dir/>
        </dgm:presLayoutVars>
      </dgm:prSet>
      <dgm:spPr/>
    </dgm:pt>
    <dgm:pt modelId="{C66F0C41-9316-4D79-8DE7-F3C37B0E3465}" type="pres">
      <dgm:prSet presAssocID="{32A9134F-633E-49EF-86A7-0E0E5ED5617C}" presName="Name1" presStyleCnt="0"/>
      <dgm:spPr/>
    </dgm:pt>
    <dgm:pt modelId="{9A891A69-4A9F-4BD8-BEBF-CA7DDC004748}" type="pres">
      <dgm:prSet presAssocID="{32A9134F-633E-49EF-86A7-0E0E5ED5617C}" presName="cycle" presStyleCnt="0"/>
      <dgm:spPr/>
    </dgm:pt>
    <dgm:pt modelId="{3AFD635C-A739-4207-85E9-AEACD140321B}" type="pres">
      <dgm:prSet presAssocID="{32A9134F-633E-49EF-86A7-0E0E5ED5617C}" presName="srcNode" presStyleLbl="node1" presStyleIdx="0" presStyleCnt="2"/>
      <dgm:spPr/>
    </dgm:pt>
    <dgm:pt modelId="{F4613A7A-6AB5-4861-9491-3FD4F2C166C7}" type="pres">
      <dgm:prSet presAssocID="{32A9134F-633E-49EF-86A7-0E0E5ED5617C}" presName="conn" presStyleLbl="parChTrans1D2" presStyleIdx="0" presStyleCnt="1"/>
      <dgm:spPr/>
    </dgm:pt>
    <dgm:pt modelId="{8996CD8F-D0A6-44A7-BF1F-60D80765BEE3}" type="pres">
      <dgm:prSet presAssocID="{32A9134F-633E-49EF-86A7-0E0E5ED5617C}" presName="extraNode" presStyleLbl="node1" presStyleIdx="0" presStyleCnt="2"/>
      <dgm:spPr/>
    </dgm:pt>
    <dgm:pt modelId="{371C2DDE-13A3-48D3-A344-2C75D92D7871}" type="pres">
      <dgm:prSet presAssocID="{32A9134F-633E-49EF-86A7-0E0E5ED5617C}" presName="dstNode" presStyleLbl="node1" presStyleIdx="0" presStyleCnt="2"/>
      <dgm:spPr/>
    </dgm:pt>
    <dgm:pt modelId="{0AD447B4-A05B-45CC-89E2-AC41BB27B5F7}" type="pres">
      <dgm:prSet presAssocID="{495E8A97-4EB5-4402-B291-BA3C3C5EFE43}" presName="text_1" presStyleLbl="node1" presStyleIdx="0" presStyleCnt="2" custScaleY="138204">
        <dgm:presLayoutVars>
          <dgm:bulletEnabled val="1"/>
        </dgm:presLayoutVars>
      </dgm:prSet>
      <dgm:spPr/>
    </dgm:pt>
    <dgm:pt modelId="{B5F99DA0-7298-450E-BEFE-A16AEF0F0D4D}" type="pres">
      <dgm:prSet presAssocID="{495E8A97-4EB5-4402-B291-BA3C3C5EFE43}" presName="accent_1" presStyleCnt="0"/>
      <dgm:spPr/>
    </dgm:pt>
    <dgm:pt modelId="{D821D873-011B-4A5C-9312-4591BEF92927}" type="pres">
      <dgm:prSet presAssocID="{495E8A97-4EB5-4402-B291-BA3C3C5EFE43}" presName="accentRepeatNode" presStyleLbl="solidFgAcc1" presStyleIdx="0" presStyleCnt="2" custScaleX="112818" custScaleY="112818"/>
      <dgm:spPr/>
    </dgm:pt>
    <dgm:pt modelId="{7CE4D693-5F7D-4528-ADC6-BFB7FA4A0F16}" type="pres">
      <dgm:prSet presAssocID="{C969A62F-0214-473D-B765-7CDA89AE47AE}" presName="text_2" presStyleLbl="node1" presStyleIdx="1" presStyleCnt="2">
        <dgm:presLayoutVars>
          <dgm:bulletEnabled val="1"/>
        </dgm:presLayoutVars>
      </dgm:prSet>
      <dgm:spPr/>
    </dgm:pt>
    <dgm:pt modelId="{A8947D27-DE00-4315-A3B4-BD6D0442EFCC}" type="pres">
      <dgm:prSet presAssocID="{C969A62F-0214-473D-B765-7CDA89AE47AE}" presName="accent_2" presStyleCnt="0"/>
      <dgm:spPr/>
    </dgm:pt>
    <dgm:pt modelId="{5EA3932C-2706-4ECE-85E3-C3705390FDB3}" type="pres">
      <dgm:prSet presAssocID="{C969A62F-0214-473D-B765-7CDA89AE47AE}" presName="accentRepeatNode" presStyleLbl="solidFgAcc1" presStyleIdx="1" presStyleCnt="2"/>
      <dgm:spPr/>
    </dgm:pt>
  </dgm:ptLst>
  <dgm:cxnLst>
    <dgm:cxn modelId="{BEA11223-5F5F-4726-96DF-E6FA6BE7DBD0}" type="presOf" srcId="{32A9134F-633E-49EF-86A7-0E0E5ED5617C}" destId="{BF79BF64-282E-4437-B1B8-D5DD0994812B}" srcOrd="0" destOrd="0" presId="urn:microsoft.com/office/officeart/2008/layout/VerticalCurvedList"/>
    <dgm:cxn modelId="{85487E5D-F480-464F-94B4-E13810DEB074}" type="presOf" srcId="{C969A62F-0214-473D-B765-7CDA89AE47AE}" destId="{7CE4D693-5F7D-4528-ADC6-BFB7FA4A0F16}" srcOrd="0" destOrd="0" presId="urn:microsoft.com/office/officeart/2008/layout/VerticalCurvedList"/>
    <dgm:cxn modelId="{85DCD666-6D09-47C9-B5F9-86AE76D1C50C}" type="presOf" srcId="{74CC6BC9-B550-4EA9-8FCB-180C09CBF9C1}" destId="{F4613A7A-6AB5-4861-9491-3FD4F2C166C7}" srcOrd="0" destOrd="0" presId="urn:microsoft.com/office/officeart/2008/layout/VerticalCurvedList"/>
    <dgm:cxn modelId="{2E5A2C6C-C690-4CFD-8AF8-C583D99134AF}" type="presOf" srcId="{495E8A97-4EB5-4402-B291-BA3C3C5EFE43}" destId="{0AD447B4-A05B-45CC-89E2-AC41BB27B5F7}" srcOrd="0" destOrd="0" presId="urn:microsoft.com/office/officeart/2008/layout/VerticalCurvedList"/>
    <dgm:cxn modelId="{ED148275-BAE0-4D67-9FFB-20D020C6DD5B}" srcId="{32A9134F-633E-49EF-86A7-0E0E5ED5617C}" destId="{C969A62F-0214-473D-B765-7CDA89AE47AE}" srcOrd="1" destOrd="0" parTransId="{FB8C1F95-3FE2-4925-B3AC-78AE73C82FC7}" sibTransId="{C87A7E52-9D91-4910-96C1-5728AFBA886D}"/>
    <dgm:cxn modelId="{69BFE286-9AE3-4A8A-8498-EF5686FCEA0D}" srcId="{32A9134F-633E-49EF-86A7-0E0E5ED5617C}" destId="{495E8A97-4EB5-4402-B291-BA3C3C5EFE43}" srcOrd="0" destOrd="0" parTransId="{EDF5A86B-786D-4F30-9D3A-45D5CB13BF55}" sibTransId="{74CC6BC9-B550-4EA9-8FCB-180C09CBF9C1}"/>
    <dgm:cxn modelId="{08969225-8E83-4F2C-BF93-580238CF3BCD}" type="presParOf" srcId="{BF79BF64-282E-4437-B1B8-D5DD0994812B}" destId="{C66F0C41-9316-4D79-8DE7-F3C37B0E3465}" srcOrd="0" destOrd="0" presId="urn:microsoft.com/office/officeart/2008/layout/VerticalCurvedList"/>
    <dgm:cxn modelId="{E04D1500-136C-4219-96AD-B708EB491DA5}" type="presParOf" srcId="{C66F0C41-9316-4D79-8DE7-F3C37B0E3465}" destId="{9A891A69-4A9F-4BD8-BEBF-CA7DDC004748}" srcOrd="0" destOrd="0" presId="urn:microsoft.com/office/officeart/2008/layout/VerticalCurvedList"/>
    <dgm:cxn modelId="{B32448FB-1D89-4206-BBC6-933D6CB4E90A}" type="presParOf" srcId="{9A891A69-4A9F-4BD8-BEBF-CA7DDC004748}" destId="{3AFD635C-A739-4207-85E9-AEACD140321B}" srcOrd="0" destOrd="0" presId="urn:microsoft.com/office/officeart/2008/layout/VerticalCurvedList"/>
    <dgm:cxn modelId="{94812FCE-8455-4A34-A677-97BE3E4DED25}" type="presParOf" srcId="{9A891A69-4A9F-4BD8-BEBF-CA7DDC004748}" destId="{F4613A7A-6AB5-4861-9491-3FD4F2C166C7}" srcOrd="1" destOrd="0" presId="urn:microsoft.com/office/officeart/2008/layout/VerticalCurvedList"/>
    <dgm:cxn modelId="{FAFDC73D-E705-4FCF-B097-63FE240655AC}" type="presParOf" srcId="{9A891A69-4A9F-4BD8-BEBF-CA7DDC004748}" destId="{8996CD8F-D0A6-44A7-BF1F-60D80765BEE3}" srcOrd="2" destOrd="0" presId="urn:microsoft.com/office/officeart/2008/layout/VerticalCurvedList"/>
    <dgm:cxn modelId="{F9A90EE0-D7E5-40D2-BDC5-07DB4C427A07}" type="presParOf" srcId="{9A891A69-4A9F-4BD8-BEBF-CA7DDC004748}" destId="{371C2DDE-13A3-48D3-A344-2C75D92D7871}" srcOrd="3" destOrd="0" presId="urn:microsoft.com/office/officeart/2008/layout/VerticalCurvedList"/>
    <dgm:cxn modelId="{4ED85938-D6DA-4CE5-BB77-54B98B8F752E}" type="presParOf" srcId="{C66F0C41-9316-4D79-8DE7-F3C37B0E3465}" destId="{0AD447B4-A05B-45CC-89E2-AC41BB27B5F7}" srcOrd="1" destOrd="0" presId="urn:microsoft.com/office/officeart/2008/layout/VerticalCurvedList"/>
    <dgm:cxn modelId="{E898373D-3A94-4205-A357-79197D33745C}" type="presParOf" srcId="{C66F0C41-9316-4D79-8DE7-F3C37B0E3465}" destId="{B5F99DA0-7298-450E-BEFE-A16AEF0F0D4D}" srcOrd="2" destOrd="0" presId="urn:microsoft.com/office/officeart/2008/layout/VerticalCurvedList"/>
    <dgm:cxn modelId="{DFCA80B9-1AB6-481F-8CB6-6DA655BFBCA6}" type="presParOf" srcId="{B5F99DA0-7298-450E-BEFE-A16AEF0F0D4D}" destId="{D821D873-011B-4A5C-9312-4591BEF92927}" srcOrd="0" destOrd="0" presId="urn:microsoft.com/office/officeart/2008/layout/VerticalCurvedList"/>
    <dgm:cxn modelId="{878055CF-31D8-4F35-8D85-0D97D3596E63}" type="presParOf" srcId="{C66F0C41-9316-4D79-8DE7-F3C37B0E3465}" destId="{7CE4D693-5F7D-4528-ADC6-BFB7FA4A0F16}" srcOrd="3" destOrd="0" presId="urn:microsoft.com/office/officeart/2008/layout/VerticalCurvedList"/>
    <dgm:cxn modelId="{E3803D40-C1BF-4C0E-8E83-417C25702965}" type="presParOf" srcId="{C66F0C41-9316-4D79-8DE7-F3C37B0E3465}" destId="{A8947D27-DE00-4315-A3B4-BD6D0442EFCC}" srcOrd="4" destOrd="0" presId="urn:microsoft.com/office/officeart/2008/layout/VerticalCurvedList"/>
    <dgm:cxn modelId="{A8EDB279-B716-4A79-A0E6-744B4889F4B9}" type="presParOf" srcId="{A8947D27-DE00-4315-A3B4-BD6D0442EFCC}" destId="{5EA3932C-2706-4ECE-85E3-C3705390FDB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034B40-96EA-4E49-887A-FB573036B17D}">
      <dsp:nvSpPr>
        <dsp:cNvPr id="0" name=""/>
        <dsp:cNvSpPr/>
      </dsp:nvSpPr>
      <dsp:spPr>
        <a:xfrm>
          <a:off x="3111912" y="2051699"/>
          <a:ext cx="4283642" cy="3079099"/>
        </a:xfrm>
        <a:prstGeom prst="ellipse">
          <a:avLst/>
        </a:prstGeom>
        <a:solidFill>
          <a:srgbClr val="D7B9A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zh-CN" altLang="en-US" sz="3600" kern="1200" dirty="0">
              <a:latin typeface="造字工房尚雅体" pitchFamily="2" charset="-122"/>
              <a:ea typeface="造字工房尚雅体" pitchFamily="2" charset="-122"/>
            </a:rPr>
            <a:t>具有不同于一般商品计价的特点</a:t>
          </a:r>
        </a:p>
      </dsp:txBody>
      <dsp:txXfrm>
        <a:off x="3739237" y="2502623"/>
        <a:ext cx="3028992" cy="2177251"/>
      </dsp:txXfrm>
    </dsp:sp>
    <dsp:sp modelId="{6ABF8CA7-5690-452C-8D58-F09CCBC1F4B6}">
      <dsp:nvSpPr>
        <dsp:cNvPr id="0" name=""/>
        <dsp:cNvSpPr/>
      </dsp:nvSpPr>
      <dsp:spPr>
        <a:xfrm rot="12900771">
          <a:off x="1352462" y="1177353"/>
          <a:ext cx="2708528" cy="1259221"/>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8C94848-66E1-4B0D-8213-8006FC80A3CA}">
      <dsp:nvSpPr>
        <dsp:cNvPr id="0" name=""/>
        <dsp:cNvSpPr/>
      </dsp:nvSpPr>
      <dsp:spPr>
        <a:xfrm>
          <a:off x="-511389" y="1154"/>
          <a:ext cx="4621201" cy="2340115"/>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778000">
            <a:lnSpc>
              <a:spcPct val="90000"/>
            </a:lnSpc>
            <a:spcBef>
              <a:spcPct val="0"/>
            </a:spcBef>
            <a:spcAft>
              <a:spcPct val="35000"/>
            </a:spcAft>
            <a:buNone/>
          </a:pPr>
          <a:r>
            <a:rPr lang="zh-CN" altLang="en-US" sz="4000" kern="1200" dirty="0">
              <a:latin typeface="造字工房尚雅体" pitchFamily="2" charset="-122"/>
              <a:ea typeface="造字工房尚雅体" pitchFamily="2" charset="-122"/>
            </a:rPr>
            <a:t>具有一般商品计价的共同特点</a:t>
          </a:r>
        </a:p>
      </dsp:txBody>
      <dsp:txXfrm>
        <a:off x="-442849" y="69694"/>
        <a:ext cx="4484121" cy="2203035"/>
      </dsp:txXfrm>
    </dsp:sp>
    <dsp:sp modelId="{EF562771-26E2-4283-A6B3-5DCC14883E6D}">
      <dsp:nvSpPr>
        <dsp:cNvPr id="0" name=""/>
        <dsp:cNvSpPr/>
      </dsp:nvSpPr>
      <dsp:spPr>
        <a:xfrm rot="19499229">
          <a:off x="6365778" y="1368192"/>
          <a:ext cx="2869925" cy="877543"/>
        </a:xfrm>
        <a:prstGeom prst="leftArrow">
          <a:avLst>
            <a:gd name="adj1" fmla="val 60000"/>
            <a:gd name="adj2" fmla="val 50000"/>
          </a:avLst>
        </a:prstGeom>
        <a:solidFill>
          <a:schemeClr val="accent3">
            <a:hueOff val="2710599"/>
            <a:satOff val="100000"/>
            <a:lumOff val="-1470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3093144-807F-48F0-9E98-23B802F78539}">
      <dsp:nvSpPr>
        <dsp:cNvPr id="0" name=""/>
        <dsp:cNvSpPr/>
      </dsp:nvSpPr>
      <dsp:spPr>
        <a:xfrm>
          <a:off x="6389524" y="1154"/>
          <a:ext cx="4637465" cy="2340115"/>
        </a:xfrm>
        <a:prstGeom prst="roundRect">
          <a:avLst>
            <a:gd name="adj" fmla="val 10000"/>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778000">
            <a:lnSpc>
              <a:spcPct val="90000"/>
            </a:lnSpc>
            <a:spcBef>
              <a:spcPct val="0"/>
            </a:spcBef>
            <a:spcAft>
              <a:spcPct val="35000"/>
            </a:spcAft>
            <a:buNone/>
          </a:pPr>
          <a:r>
            <a:rPr lang="zh-CN" altLang="en-US" sz="4000" kern="1200" dirty="0">
              <a:latin typeface="造字工房尚雅体" pitchFamily="2" charset="-122"/>
              <a:ea typeface="造字工房尚雅体" pitchFamily="2" charset="-122"/>
            </a:rPr>
            <a:t>建筑产品和它生产过程的特殊性</a:t>
          </a:r>
        </a:p>
      </dsp:txBody>
      <dsp:txXfrm>
        <a:off x="6458064" y="69694"/>
        <a:ext cx="4500385" cy="22030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DE5EA2-02F8-410A-8BCF-DEEF0FDEBC95}">
      <dsp:nvSpPr>
        <dsp:cNvPr id="0" name=""/>
        <dsp:cNvSpPr/>
      </dsp:nvSpPr>
      <dsp:spPr>
        <a:xfrm>
          <a:off x="788669" y="0"/>
          <a:ext cx="8938260" cy="4351338"/>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69CFED-BC8C-4BC2-B949-347DCAC666B4}">
      <dsp:nvSpPr>
        <dsp:cNvPr id="0" name=""/>
        <dsp:cNvSpPr/>
      </dsp:nvSpPr>
      <dsp:spPr>
        <a:xfrm>
          <a:off x="1573" y="1139824"/>
          <a:ext cx="3008639" cy="207168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zh-CN" altLang="en-US" sz="3200" kern="1200" dirty="0">
              <a:latin typeface="造字工房尚雅体" pitchFamily="2" charset="-122"/>
              <a:ea typeface="造字工房尚雅体" pitchFamily="2" charset="-122"/>
            </a:rPr>
            <a:t>工程造价确定了项目的投资费用；</a:t>
          </a:r>
        </a:p>
      </dsp:txBody>
      <dsp:txXfrm>
        <a:off x="102705" y="1240956"/>
        <a:ext cx="2806375" cy="1869425"/>
      </dsp:txXfrm>
    </dsp:sp>
    <dsp:sp modelId="{BF9C927A-367A-4C27-BC92-3280FF790D20}">
      <dsp:nvSpPr>
        <dsp:cNvPr id="0" name=""/>
        <dsp:cNvSpPr/>
      </dsp:nvSpPr>
      <dsp:spPr>
        <a:xfrm>
          <a:off x="3448705" y="987423"/>
          <a:ext cx="3322350" cy="2376491"/>
        </a:xfrm>
        <a:prstGeom prst="roundRect">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zh-CN" altLang="en-US" sz="3200" kern="1200" dirty="0">
              <a:latin typeface="造字工房尚雅体" pitchFamily="2" charset="-122"/>
              <a:ea typeface="造字工房尚雅体" pitchFamily="2" charset="-122"/>
            </a:rPr>
            <a:t>投资者是否有足够的财务能力支付这笔费用；</a:t>
          </a:r>
        </a:p>
      </dsp:txBody>
      <dsp:txXfrm>
        <a:off x="3564716" y="1103434"/>
        <a:ext cx="3090328" cy="2144469"/>
      </dsp:txXfrm>
    </dsp:sp>
    <dsp:sp modelId="{B50BD204-E78B-4992-A3C1-967C9A87DD86}">
      <dsp:nvSpPr>
        <dsp:cNvPr id="0" name=""/>
        <dsp:cNvSpPr/>
      </dsp:nvSpPr>
      <dsp:spPr>
        <a:xfrm>
          <a:off x="7209547" y="1052510"/>
          <a:ext cx="3304479" cy="2246317"/>
        </a:xfrm>
        <a:prstGeom prst="round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zh-CN" altLang="en-US" sz="3200" kern="1200" dirty="0">
              <a:latin typeface="造字工房尚雅体" pitchFamily="2" charset="-122"/>
              <a:ea typeface="造字工房尚雅体" pitchFamily="2" charset="-122"/>
            </a:rPr>
            <a:t>是项目决策中考虑的主要问题。</a:t>
          </a:r>
        </a:p>
      </dsp:txBody>
      <dsp:txXfrm>
        <a:off x="7319203" y="1162166"/>
        <a:ext cx="3085167" cy="20270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EBF6BD-A82F-48D9-BB96-AB6F77841580}">
      <dsp:nvSpPr>
        <dsp:cNvPr id="0" name=""/>
        <dsp:cNvSpPr/>
      </dsp:nvSpPr>
      <dsp:spPr>
        <a:xfrm>
          <a:off x="2778" y="1778578"/>
          <a:ext cx="2368351" cy="1184175"/>
        </a:xfrm>
        <a:prstGeom prst="roundRect">
          <a:avLst>
            <a:gd name="adj" fmla="val 10000"/>
          </a:avLst>
        </a:prstGeom>
        <a:solidFill>
          <a:srgbClr val="7287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zh-CN" altLang="en-US" sz="2800" kern="1200" dirty="0">
              <a:latin typeface="造字工房尚雅体" pitchFamily="2" charset="-122"/>
              <a:ea typeface="造字工房尚雅体" pitchFamily="2" charset="-122"/>
            </a:rPr>
            <a:t>建设项目</a:t>
          </a:r>
        </a:p>
      </dsp:txBody>
      <dsp:txXfrm>
        <a:off x="37461" y="1813261"/>
        <a:ext cx="2298985" cy="1114809"/>
      </dsp:txXfrm>
    </dsp:sp>
    <dsp:sp modelId="{C832A957-E794-482C-B6B1-F70197D74EE3}">
      <dsp:nvSpPr>
        <dsp:cNvPr id="0" name=""/>
        <dsp:cNvSpPr/>
      </dsp:nvSpPr>
      <dsp:spPr>
        <a:xfrm rot="18112703">
          <a:off x="1947897" y="1586565"/>
          <a:ext cx="1793804" cy="44956"/>
        </a:xfrm>
        <a:custGeom>
          <a:avLst/>
          <a:gdLst/>
          <a:ahLst/>
          <a:cxnLst/>
          <a:rect l="0" t="0" r="0" b="0"/>
          <a:pathLst>
            <a:path>
              <a:moveTo>
                <a:pt x="0" y="22478"/>
              </a:moveTo>
              <a:lnTo>
                <a:pt x="1793804" y="22478"/>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244600">
            <a:lnSpc>
              <a:spcPct val="90000"/>
            </a:lnSpc>
            <a:spcBef>
              <a:spcPct val="0"/>
            </a:spcBef>
            <a:spcAft>
              <a:spcPct val="35000"/>
            </a:spcAft>
            <a:buNone/>
          </a:pPr>
          <a:endParaRPr lang="zh-CN" altLang="en-US" sz="2800" kern="1200">
            <a:latin typeface="造字工房尚雅体" pitchFamily="2" charset="-122"/>
            <a:ea typeface="造字工房尚雅体" pitchFamily="2" charset="-122"/>
          </a:endParaRPr>
        </a:p>
      </dsp:txBody>
      <dsp:txXfrm>
        <a:off x="2799954" y="1564198"/>
        <a:ext cx="89690" cy="89690"/>
      </dsp:txXfrm>
    </dsp:sp>
    <dsp:sp modelId="{CA3AAC19-2E3E-47AC-A010-31404265E5DB}">
      <dsp:nvSpPr>
        <dsp:cNvPr id="0" name=""/>
        <dsp:cNvSpPr/>
      </dsp:nvSpPr>
      <dsp:spPr>
        <a:xfrm>
          <a:off x="3318470" y="255332"/>
          <a:ext cx="2368351" cy="1184175"/>
        </a:xfrm>
        <a:prstGeom prst="roundRect">
          <a:avLst>
            <a:gd name="adj" fmla="val 10000"/>
          </a:avLst>
        </a:prstGeom>
        <a:solidFill>
          <a:srgbClr val="68657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zh-CN" altLang="en-US" sz="2800" kern="1200" dirty="0">
              <a:latin typeface="造字工房尚雅体" pitchFamily="2" charset="-122"/>
              <a:ea typeface="造字工房尚雅体" pitchFamily="2" charset="-122"/>
            </a:rPr>
            <a:t>建设项目的总造价</a:t>
          </a:r>
        </a:p>
      </dsp:txBody>
      <dsp:txXfrm>
        <a:off x="3353153" y="290015"/>
        <a:ext cx="2298985" cy="1114809"/>
      </dsp:txXfrm>
    </dsp:sp>
    <dsp:sp modelId="{22895A9B-DE23-4B61-974B-3EEDF743D5C9}">
      <dsp:nvSpPr>
        <dsp:cNvPr id="0" name=""/>
        <dsp:cNvSpPr/>
      </dsp:nvSpPr>
      <dsp:spPr>
        <a:xfrm>
          <a:off x="2371129" y="2348188"/>
          <a:ext cx="947340" cy="44956"/>
        </a:xfrm>
        <a:custGeom>
          <a:avLst/>
          <a:gdLst/>
          <a:ahLst/>
          <a:cxnLst/>
          <a:rect l="0" t="0" r="0" b="0"/>
          <a:pathLst>
            <a:path>
              <a:moveTo>
                <a:pt x="0" y="22478"/>
              </a:moveTo>
              <a:lnTo>
                <a:pt x="947340" y="22478"/>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244600">
            <a:lnSpc>
              <a:spcPct val="90000"/>
            </a:lnSpc>
            <a:spcBef>
              <a:spcPct val="0"/>
            </a:spcBef>
            <a:spcAft>
              <a:spcPct val="35000"/>
            </a:spcAft>
            <a:buNone/>
          </a:pPr>
          <a:endParaRPr lang="zh-CN" altLang="en-US" sz="2800" kern="1200">
            <a:latin typeface="造字工房尚雅体" pitchFamily="2" charset="-122"/>
            <a:ea typeface="造字工房尚雅体" pitchFamily="2" charset="-122"/>
          </a:endParaRPr>
        </a:p>
      </dsp:txBody>
      <dsp:txXfrm>
        <a:off x="2821116" y="2346982"/>
        <a:ext cx="47367" cy="47367"/>
      </dsp:txXfrm>
    </dsp:sp>
    <dsp:sp modelId="{27409C90-5BDE-44B8-BF33-E992DEDD0469}">
      <dsp:nvSpPr>
        <dsp:cNvPr id="0" name=""/>
        <dsp:cNvSpPr/>
      </dsp:nvSpPr>
      <dsp:spPr>
        <a:xfrm>
          <a:off x="3318470" y="1617134"/>
          <a:ext cx="2368351" cy="1507064"/>
        </a:xfrm>
        <a:prstGeom prst="roundRect">
          <a:avLst>
            <a:gd name="adj" fmla="val 10000"/>
          </a:avLst>
        </a:prstGeom>
        <a:solidFill>
          <a:srgbClr val="68657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zh-CN" altLang="en-US" sz="2800" kern="1200" dirty="0">
              <a:latin typeface="造字工房尚雅体" pitchFamily="2" charset="-122"/>
              <a:ea typeface="造字工房尚雅体" pitchFamily="2" charset="-122"/>
            </a:rPr>
            <a:t>单项工程的造价和单位工程的造价</a:t>
          </a:r>
        </a:p>
      </dsp:txBody>
      <dsp:txXfrm>
        <a:off x="3362610" y="1661274"/>
        <a:ext cx="2280071" cy="1418784"/>
      </dsp:txXfrm>
    </dsp:sp>
    <dsp:sp modelId="{55615B4F-5B78-41CC-9D7F-8C20E462184F}">
      <dsp:nvSpPr>
        <dsp:cNvPr id="0" name=""/>
        <dsp:cNvSpPr/>
      </dsp:nvSpPr>
      <dsp:spPr>
        <a:xfrm rot="3487297">
          <a:off x="1947897" y="3109811"/>
          <a:ext cx="1793804" cy="44956"/>
        </a:xfrm>
        <a:custGeom>
          <a:avLst/>
          <a:gdLst/>
          <a:ahLst/>
          <a:cxnLst/>
          <a:rect l="0" t="0" r="0" b="0"/>
          <a:pathLst>
            <a:path>
              <a:moveTo>
                <a:pt x="0" y="22478"/>
              </a:moveTo>
              <a:lnTo>
                <a:pt x="1793804" y="22478"/>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244600">
            <a:lnSpc>
              <a:spcPct val="90000"/>
            </a:lnSpc>
            <a:spcBef>
              <a:spcPct val="0"/>
            </a:spcBef>
            <a:spcAft>
              <a:spcPct val="35000"/>
            </a:spcAft>
            <a:buNone/>
          </a:pPr>
          <a:endParaRPr lang="zh-CN" altLang="en-US" sz="2800" kern="1200">
            <a:latin typeface="造字工房尚雅体" pitchFamily="2" charset="-122"/>
            <a:ea typeface="造字工房尚雅体" pitchFamily="2" charset="-122"/>
          </a:endParaRPr>
        </a:p>
      </dsp:txBody>
      <dsp:txXfrm>
        <a:off x="2799954" y="3087444"/>
        <a:ext cx="89690" cy="89690"/>
      </dsp:txXfrm>
    </dsp:sp>
    <dsp:sp modelId="{1AB96F3D-7CD0-44CA-9CD7-F4F62FD6CDE0}">
      <dsp:nvSpPr>
        <dsp:cNvPr id="0" name=""/>
        <dsp:cNvSpPr/>
      </dsp:nvSpPr>
      <dsp:spPr>
        <a:xfrm>
          <a:off x="3318470" y="3301825"/>
          <a:ext cx="2368351" cy="1184175"/>
        </a:xfrm>
        <a:prstGeom prst="roundRect">
          <a:avLst>
            <a:gd name="adj" fmla="val 10000"/>
          </a:avLst>
        </a:prstGeom>
        <a:solidFill>
          <a:srgbClr val="68657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zh-CN" altLang="en-US" sz="2800" kern="1200" dirty="0">
              <a:latin typeface="造字工房尚雅体" pitchFamily="2" charset="-122"/>
              <a:ea typeface="造字工房尚雅体" pitchFamily="2" charset="-122"/>
            </a:rPr>
            <a:t>单位生产能力的造价</a:t>
          </a:r>
        </a:p>
      </dsp:txBody>
      <dsp:txXfrm>
        <a:off x="3353153" y="3336508"/>
        <a:ext cx="2298985" cy="11148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558AE4-154E-4051-8A5B-2C9AB39BA337}">
      <dsp:nvSpPr>
        <dsp:cNvPr id="0" name=""/>
        <dsp:cNvSpPr/>
      </dsp:nvSpPr>
      <dsp:spPr>
        <a:xfrm rot="16200000">
          <a:off x="-157911" y="162683"/>
          <a:ext cx="4351338" cy="4025970"/>
        </a:xfrm>
        <a:prstGeom prst="flowChartManualOperation">
          <a:avLst/>
        </a:prstGeom>
        <a:solidFill>
          <a:srgbClr val="68657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77800" bIns="0" numCol="1" spcCol="1270" anchor="ctr" anchorCtr="0">
          <a:noAutofit/>
        </a:bodyPr>
        <a:lstStyle/>
        <a:p>
          <a:pPr marL="0" lvl="0" indent="0" algn="ctr" defTabSz="1244600" rtl="0">
            <a:lnSpc>
              <a:spcPct val="90000"/>
            </a:lnSpc>
            <a:spcBef>
              <a:spcPct val="0"/>
            </a:spcBef>
            <a:spcAft>
              <a:spcPct val="35000"/>
            </a:spcAft>
            <a:buNone/>
          </a:pPr>
          <a:r>
            <a:rPr lang="zh-CN" altLang="en-US" sz="2800" kern="1200" dirty="0">
              <a:latin typeface="造字工房尚雅体" pitchFamily="2" charset="-122"/>
              <a:ea typeface="造字工房尚雅体" pitchFamily="2" charset="-122"/>
            </a:rPr>
            <a:t>工程按建设程序分阶段进行，则在不同阶段多次计价，以保证工程造价计算的准确性和控制的有效性；</a:t>
          </a:r>
        </a:p>
      </dsp:txBody>
      <dsp:txXfrm rot="5400000">
        <a:off x="4773" y="870267"/>
        <a:ext cx="4025970" cy="2610802"/>
      </dsp:txXfrm>
    </dsp:sp>
    <dsp:sp modelId="{5BC22D65-B69D-417B-BD16-DA3BE63E632C}">
      <dsp:nvSpPr>
        <dsp:cNvPr id="0" name=""/>
        <dsp:cNvSpPr/>
      </dsp:nvSpPr>
      <dsp:spPr>
        <a:xfrm rot="16200000">
          <a:off x="3588120" y="668672"/>
          <a:ext cx="4351338" cy="3013992"/>
        </a:xfrm>
        <a:prstGeom prst="flowChartManualOperation">
          <a:avLst/>
        </a:prstGeom>
        <a:solidFill>
          <a:srgbClr val="7B7C7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77800" bIns="0" numCol="1" spcCol="1270" anchor="ctr" anchorCtr="0">
          <a:noAutofit/>
        </a:bodyPr>
        <a:lstStyle/>
        <a:p>
          <a:pPr marL="0" lvl="0" indent="0" algn="ctr" defTabSz="1244600" rtl="0">
            <a:lnSpc>
              <a:spcPct val="90000"/>
            </a:lnSpc>
            <a:spcBef>
              <a:spcPct val="0"/>
            </a:spcBef>
            <a:spcAft>
              <a:spcPct val="35000"/>
            </a:spcAft>
            <a:buNone/>
          </a:pPr>
          <a:r>
            <a:rPr lang="zh-CN" altLang="en-US" sz="2800" kern="1200">
              <a:latin typeface="造字工房尚雅体" pitchFamily="2" charset="-122"/>
              <a:ea typeface="造字工房尚雅体" pitchFamily="2" charset="-122"/>
            </a:rPr>
            <a:t>逐步深化、逐步细化和逐步接近实际造价；</a:t>
          </a:r>
        </a:p>
      </dsp:txBody>
      <dsp:txXfrm rot="5400000">
        <a:off x="4256793" y="870267"/>
        <a:ext cx="3013992" cy="2610802"/>
      </dsp:txXfrm>
    </dsp:sp>
    <dsp:sp modelId="{309BB78C-1B94-4AC8-91C9-6109CF7AB7EF}">
      <dsp:nvSpPr>
        <dsp:cNvPr id="0" name=""/>
        <dsp:cNvSpPr/>
      </dsp:nvSpPr>
      <dsp:spPr>
        <a:xfrm rot="16200000">
          <a:off x="6828162" y="668672"/>
          <a:ext cx="4351338" cy="3013992"/>
        </a:xfrm>
        <a:prstGeom prst="flowChartManualOperation">
          <a:avLst/>
        </a:prstGeom>
        <a:solidFill>
          <a:srgbClr val="7287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77800" bIns="0" numCol="1" spcCol="1270" anchor="ctr" anchorCtr="0">
          <a:noAutofit/>
        </a:bodyPr>
        <a:lstStyle/>
        <a:p>
          <a:pPr marL="0" lvl="0" indent="0" algn="ctr" defTabSz="1244600" rtl="0">
            <a:lnSpc>
              <a:spcPct val="90000"/>
            </a:lnSpc>
            <a:spcBef>
              <a:spcPct val="0"/>
            </a:spcBef>
            <a:spcAft>
              <a:spcPct val="35000"/>
            </a:spcAft>
            <a:buNone/>
          </a:pPr>
          <a:r>
            <a:rPr lang="zh-CN" altLang="en-US" sz="2800" kern="1200">
              <a:latin typeface="造字工房尚雅体" pitchFamily="2" charset="-122"/>
              <a:ea typeface="造字工房尚雅体" pitchFamily="2" charset="-122"/>
            </a:rPr>
            <a:t>每一次估算都不能超过前一次估算的一定幅度。</a:t>
          </a:r>
        </a:p>
      </dsp:txBody>
      <dsp:txXfrm rot="5400000">
        <a:off x="7496835" y="870267"/>
        <a:ext cx="3013992" cy="26108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CFE475-60ED-4923-AA70-4B28B8152AE3}">
      <dsp:nvSpPr>
        <dsp:cNvPr id="0" name=""/>
        <dsp:cNvSpPr/>
      </dsp:nvSpPr>
      <dsp:spPr>
        <a:xfrm rot="16200000">
          <a:off x="-299842" y="301368"/>
          <a:ext cx="4351338" cy="3748600"/>
        </a:xfrm>
        <a:prstGeom prst="flowChartManualOperation">
          <a:avLst/>
        </a:prstGeom>
        <a:solidFill>
          <a:srgbClr val="D7B9A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0" tIns="0" rIns="203200" bIns="0" numCol="1" spcCol="1270" anchor="ctr" anchorCtr="0">
          <a:noAutofit/>
        </a:bodyPr>
        <a:lstStyle/>
        <a:p>
          <a:pPr marL="0" lvl="0" indent="0" algn="ctr" defTabSz="1422400" rtl="0">
            <a:lnSpc>
              <a:spcPct val="90000"/>
            </a:lnSpc>
            <a:spcBef>
              <a:spcPct val="0"/>
            </a:spcBef>
            <a:spcAft>
              <a:spcPct val="35000"/>
            </a:spcAft>
            <a:buNone/>
          </a:pPr>
          <a:r>
            <a:rPr lang="zh-CN" altLang="en-US" sz="3200" kern="1200" dirty="0">
              <a:latin typeface="造字工房尚雅体" pitchFamily="2" charset="-122"/>
              <a:ea typeface="造字工房尚雅体" pitchFamily="2" charset="-122"/>
            </a:rPr>
            <a:t>设计概算较投资估算准确性有所提高，同时设计概算受投资估算的控制。</a:t>
          </a:r>
        </a:p>
      </dsp:txBody>
      <dsp:txXfrm rot="5400000">
        <a:off x="1527" y="870267"/>
        <a:ext cx="3748600" cy="2610802"/>
      </dsp:txXfrm>
    </dsp:sp>
    <dsp:sp modelId="{F694CABF-07BD-4E2B-B5A2-1144760973B7}">
      <dsp:nvSpPr>
        <dsp:cNvPr id="0" name=""/>
        <dsp:cNvSpPr/>
      </dsp:nvSpPr>
      <dsp:spPr>
        <a:xfrm rot="16200000">
          <a:off x="3393122" y="594221"/>
          <a:ext cx="4351338" cy="3162895"/>
        </a:xfrm>
        <a:prstGeom prst="flowChartManualOperation">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0" tIns="0" rIns="203200" bIns="0" numCol="1" spcCol="1270" anchor="ctr" anchorCtr="0">
          <a:noAutofit/>
        </a:bodyPr>
        <a:lstStyle/>
        <a:p>
          <a:pPr marL="0" lvl="0" indent="0" algn="ctr" defTabSz="1422400" rtl="0">
            <a:lnSpc>
              <a:spcPct val="90000"/>
            </a:lnSpc>
            <a:spcBef>
              <a:spcPct val="0"/>
            </a:spcBef>
            <a:spcAft>
              <a:spcPct val="35000"/>
            </a:spcAft>
            <a:buNone/>
          </a:pPr>
          <a:r>
            <a:rPr lang="zh-CN" altLang="en-US" sz="3200" kern="1200">
              <a:latin typeface="造字工房尚雅体" pitchFamily="2" charset="-122"/>
              <a:ea typeface="造字工房尚雅体" pitchFamily="2" charset="-122"/>
            </a:rPr>
            <a:t>可分为单位工程概算，单项工程概算，建设项目总概算三级。</a:t>
          </a:r>
        </a:p>
      </dsp:txBody>
      <dsp:txXfrm rot="5400000">
        <a:off x="3987344" y="870267"/>
        <a:ext cx="3162895" cy="2610802"/>
      </dsp:txXfrm>
    </dsp:sp>
    <dsp:sp modelId="{C6703F97-DB4F-40C3-9BAD-C3665AF3CA1B}">
      <dsp:nvSpPr>
        <dsp:cNvPr id="0" name=""/>
        <dsp:cNvSpPr/>
      </dsp:nvSpPr>
      <dsp:spPr>
        <a:xfrm rot="16200000">
          <a:off x="6775095" y="612360"/>
          <a:ext cx="4351338" cy="3126616"/>
        </a:xfrm>
        <a:prstGeom prst="flowChartManualOperation">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0" tIns="0" rIns="203200" bIns="0" numCol="1" spcCol="1270" anchor="ctr" anchorCtr="0">
          <a:noAutofit/>
        </a:bodyPr>
        <a:lstStyle/>
        <a:p>
          <a:pPr marL="0" lvl="0" indent="0" algn="ctr" defTabSz="1422400" rtl="0">
            <a:lnSpc>
              <a:spcPct val="90000"/>
            </a:lnSpc>
            <a:spcBef>
              <a:spcPct val="0"/>
            </a:spcBef>
            <a:spcAft>
              <a:spcPct val="35000"/>
            </a:spcAft>
            <a:buNone/>
          </a:pPr>
          <a:r>
            <a:rPr lang="zh-CN" altLang="en-US" sz="3200" kern="1200" dirty="0">
              <a:latin typeface="造字工房尚雅体" pitchFamily="2" charset="-122"/>
              <a:ea typeface="造字工房尚雅体" pitchFamily="2" charset="-122"/>
            </a:rPr>
            <a:t>根据设计总概算确定的投资数额，成为该项工程基本投资的最高限额。</a:t>
          </a:r>
        </a:p>
      </dsp:txBody>
      <dsp:txXfrm rot="5400000">
        <a:off x="7387456" y="870267"/>
        <a:ext cx="3126616" cy="261080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18450B-A533-4F8B-8ED3-A8CA08196C9D}">
      <dsp:nvSpPr>
        <dsp:cNvPr id="0" name=""/>
        <dsp:cNvSpPr/>
      </dsp:nvSpPr>
      <dsp:spPr>
        <a:xfrm>
          <a:off x="0" y="325667"/>
          <a:ext cx="10515600" cy="5544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FBFB4A3-6147-43A9-B354-1A0E209CF60D}">
      <dsp:nvSpPr>
        <dsp:cNvPr id="0" name=""/>
        <dsp:cNvSpPr/>
      </dsp:nvSpPr>
      <dsp:spPr>
        <a:xfrm>
          <a:off x="525780" y="14059"/>
          <a:ext cx="9646927" cy="636327"/>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rtl="0">
            <a:lnSpc>
              <a:spcPct val="90000"/>
            </a:lnSpc>
            <a:spcBef>
              <a:spcPct val="0"/>
            </a:spcBef>
            <a:spcAft>
              <a:spcPct val="35000"/>
            </a:spcAft>
            <a:buNone/>
          </a:pPr>
          <a:r>
            <a:rPr lang="zh-CN" altLang="en-US" sz="2400" kern="1200">
              <a:latin typeface="造字工房尚雅体" pitchFamily="2" charset="-122"/>
              <a:ea typeface="造字工房尚雅体" pitchFamily="2" charset="-122"/>
            </a:rPr>
            <a:t>采用三阶段设计形式；</a:t>
          </a:r>
        </a:p>
      </dsp:txBody>
      <dsp:txXfrm>
        <a:off x="556843" y="45122"/>
        <a:ext cx="9584801" cy="574201"/>
      </dsp:txXfrm>
    </dsp:sp>
    <dsp:sp modelId="{D2F76288-C1E5-4FFD-B001-E03E46C233C4}">
      <dsp:nvSpPr>
        <dsp:cNvPr id="0" name=""/>
        <dsp:cNvSpPr/>
      </dsp:nvSpPr>
      <dsp:spPr>
        <a:xfrm>
          <a:off x="0" y="1678500"/>
          <a:ext cx="10515600" cy="554400"/>
        </a:xfrm>
        <a:prstGeom prst="rect">
          <a:avLst/>
        </a:prstGeom>
        <a:solidFill>
          <a:schemeClr val="lt1">
            <a:alpha val="90000"/>
            <a:hueOff val="0"/>
            <a:satOff val="0"/>
            <a:lumOff val="0"/>
            <a:alphaOff val="0"/>
          </a:schemeClr>
        </a:solidFill>
        <a:ln w="12700" cap="flat" cmpd="sng" algn="ctr">
          <a:solidFill>
            <a:schemeClr val="accent3">
              <a:hueOff val="903533"/>
              <a:satOff val="33333"/>
              <a:lumOff val="-4902"/>
              <a:alphaOff val="0"/>
            </a:schemeClr>
          </a:solidFill>
          <a:prstDash val="solid"/>
          <a:miter lim="800000"/>
        </a:ln>
        <a:effectLst/>
      </dsp:spPr>
      <dsp:style>
        <a:lnRef idx="2">
          <a:scrgbClr r="0" g="0" b="0"/>
        </a:lnRef>
        <a:fillRef idx="1">
          <a:scrgbClr r="0" g="0" b="0"/>
        </a:fillRef>
        <a:effectRef idx="0">
          <a:scrgbClr r="0" g="0" b="0"/>
        </a:effectRef>
        <a:fontRef idx="minor"/>
      </dsp:style>
    </dsp:sp>
    <dsp:sp modelId="{86AC32EF-C353-473F-B98B-561A8B25DA6F}">
      <dsp:nvSpPr>
        <dsp:cNvPr id="0" name=""/>
        <dsp:cNvSpPr/>
      </dsp:nvSpPr>
      <dsp:spPr>
        <a:xfrm>
          <a:off x="525780" y="998867"/>
          <a:ext cx="9646927" cy="1004352"/>
        </a:xfrm>
        <a:prstGeom prst="roundRect">
          <a:avLst/>
        </a:prstGeom>
        <a:solidFill>
          <a:schemeClr val="accent3">
            <a:hueOff val="903533"/>
            <a:satOff val="33333"/>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rtl="0">
            <a:lnSpc>
              <a:spcPct val="90000"/>
            </a:lnSpc>
            <a:spcBef>
              <a:spcPct val="0"/>
            </a:spcBef>
            <a:spcAft>
              <a:spcPct val="35000"/>
            </a:spcAft>
            <a:buNone/>
          </a:pPr>
          <a:r>
            <a:rPr lang="zh-CN" altLang="en-US" sz="2400" kern="1200" dirty="0">
              <a:latin typeface="造字工房尚雅体" pitchFamily="2" charset="-122"/>
              <a:ea typeface="造字工房尚雅体" pitchFamily="2" charset="-122"/>
            </a:rPr>
            <a:t>在技术设计阶段，能会发现，建设规模，结构性质，设备类型和数量等内容与初步设计内容有出入；</a:t>
          </a:r>
        </a:p>
      </dsp:txBody>
      <dsp:txXfrm>
        <a:off x="574808" y="1047895"/>
        <a:ext cx="9548871" cy="906296"/>
      </dsp:txXfrm>
    </dsp:sp>
    <dsp:sp modelId="{5E8B1CDF-B667-417A-A83B-810B4852FF6B}">
      <dsp:nvSpPr>
        <dsp:cNvPr id="0" name=""/>
        <dsp:cNvSpPr/>
      </dsp:nvSpPr>
      <dsp:spPr>
        <a:xfrm>
          <a:off x="0" y="2988716"/>
          <a:ext cx="10515600" cy="554400"/>
        </a:xfrm>
        <a:prstGeom prst="rect">
          <a:avLst/>
        </a:prstGeom>
        <a:solidFill>
          <a:schemeClr val="lt1">
            <a:alpha val="90000"/>
            <a:hueOff val="0"/>
            <a:satOff val="0"/>
            <a:lumOff val="0"/>
            <a:alphaOff val="0"/>
          </a:schemeClr>
        </a:solidFill>
        <a:ln w="12700" cap="flat" cmpd="sng" algn="ctr">
          <a:solidFill>
            <a:schemeClr val="accent3">
              <a:hueOff val="1807066"/>
              <a:satOff val="66667"/>
              <a:lumOff val="-9804"/>
              <a:alphaOff val="0"/>
            </a:schemeClr>
          </a:solidFill>
          <a:prstDash val="solid"/>
          <a:miter lim="800000"/>
        </a:ln>
        <a:effectLst/>
      </dsp:spPr>
      <dsp:style>
        <a:lnRef idx="2">
          <a:scrgbClr r="0" g="0" b="0"/>
        </a:lnRef>
        <a:fillRef idx="1">
          <a:scrgbClr r="0" g="0" b="0"/>
        </a:fillRef>
        <a:effectRef idx="0">
          <a:scrgbClr r="0" g="0" b="0"/>
        </a:effectRef>
        <a:fontRef idx="minor"/>
      </dsp:style>
    </dsp:sp>
    <dsp:sp modelId="{1EB9CAAA-C38D-456E-8BA6-DF67F99E9079}">
      <dsp:nvSpPr>
        <dsp:cNvPr id="0" name=""/>
        <dsp:cNvSpPr/>
      </dsp:nvSpPr>
      <dsp:spPr>
        <a:xfrm>
          <a:off x="525780" y="2351700"/>
          <a:ext cx="9646927" cy="961736"/>
        </a:xfrm>
        <a:prstGeom prst="roundRect">
          <a:avLst/>
        </a:prstGeom>
        <a:solidFill>
          <a:schemeClr val="accent3">
            <a:hueOff val="1807066"/>
            <a:satOff val="66667"/>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rtl="0">
            <a:lnSpc>
              <a:spcPct val="90000"/>
            </a:lnSpc>
            <a:spcBef>
              <a:spcPct val="0"/>
            </a:spcBef>
            <a:spcAft>
              <a:spcPct val="35000"/>
            </a:spcAft>
            <a:buNone/>
          </a:pPr>
          <a:r>
            <a:rPr lang="zh-CN" altLang="en-US" sz="2400" kern="1200" dirty="0">
              <a:latin typeface="造字工房尚雅体" pitchFamily="2" charset="-122"/>
              <a:ea typeface="造字工房尚雅体" pitchFamily="2" charset="-122"/>
            </a:rPr>
            <a:t>设计单位根据技术设计图纸，概算指标或概算定额，各项费用取费标准等资料；</a:t>
          </a:r>
        </a:p>
      </dsp:txBody>
      <dsp:txXfrm>
        <a:off x="572728" y="2398648"/>
        <a:ext cx="9553031" cy="867840"/>
      </dsp:txXfrm>
    </dsp:sp>
    <dsp:sp modelId="{8F0FA9FC-CFB3-4412-87DD-A2455C8AB018}">
      <dsp:nvSpPr>
        <dsp:cNvPr id="0" name=""/>
        <dsp:cNvSpPr/>
      </dsp:nvSpPr>
      <dsp:spPr>
        <a:xfrm>
          <a:off x="0" y="3917815"/>
          <a:ext cx="10515600" cy="554400"/>
        </a:xfrm>
        <a:prstGeom prst="rect">
          <a:avLst/>
        </a:prstGeom>
        <a:solidFill>
          <a:schemeClr val="lt1">
            <a:alpha val="90000"/>
            <a:hueOff val="0"/>
            <a:satOff val="0"/>
            <a:lumOff val="0"/>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dsp:style>
    </dsp:sp>
    <dsp:sp modelId="{CC592338-D24E-4F88-913B-246CD19D22A5}">
      <dsp:nvSpPr>
        <dsp:cNvPr id="0" name=""/>
        <dsp:cNvSpPr/>
      </dsp:nvSpPr>
      <dsp:spPr>
        <a:xfrm>
          <a:off x="525780" y="3661916"/>
          <a:ext cx="9646927" cy="580618"/>
        </a:xfrm>
        <a:prstGeom prst="round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rtl="0">
            <a:lnSpc>
              <a:spcPct val="90000"/>
            </a:lnSpc>
            <a:spcBef>
              <a:spcPct val="0"/>
            </a:spcBef>
            <a:spcAft>
              <a:spcPct val="35000"/>
            </a:spcAft>
            <a:buNone/>
          </a:pPr>
          <a:r>
            <a:rPr lang="zh-CN" altLang="en-US" sz="2400" kern="1200" dirty="0">
              <a:latin typeface="造字工房尚雅体" pitchFamily="2" charset="-122"/>
              <a:ea typeface="造字工房尚雅体" pitchFamily="2" charset="-122"/>
            </a:rPr>
            <a:t>对初步设计总概算进行修正而形成的经济文件。</a:t>
          </a:r>
        </a:p>
      </dsp:txBody>
      <dsp:txXfrm>
        <a:off x="554123" y="3690259"/>
        <a:ext cx="9590241" cy="52393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6DF0AE-B53D-4D2B-A8D2-48D38D3417E5}">
      <dsp:nvSpPr>
        <dsp:cNvPr id="0" name=""/>
        <dsp:cNvSpPr/>
      </dsp:nvSpPr>
      <dsp:spPr>
        <a:xfrm>
          <a:off x="3614" y="0"/>
          <a:ext cx="4847034" cy="394176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zh-CN" altLang="en-US" sz="3200" kern="1200">
              <a:latin typeface="造字工房尚雅体" pitchFamily="2" charset="-122"/>
              <a:ea typeface="造字工房尚雅体" pitchFamily="2" charset="-122"/>
            </a:rPr>
            <a:t>定义：根据施工图纸，施工组织设计、预算定额等资料，进行计算和确定单位工程或单项工程建设费用的经济文件。</a:t>
          </a:r>
        </a:p>
      </dsp:txBody>
      <dsp:txXfrm>
        <a:off x="119064" y="115450"/>
        <a:ext cx="4616134" cy="3710863"/>
      </dsp:txXfrm>
    </dsp:sp>
    <dsp:sp modelId="{458DB5A5-9589-451A-B807-A183ACA412C9}">
      <dsp:nvSpPr>
        <dsp:cNvPr id="0" name=""/>
        <dsp:cNvSpPr/>
      </dsp:nvSpPr>
      <dsp:spPr>
        <a:xfrm>
          <a:off x="5664950" y="0"/>
          <a:ext cx="4847034" cy="394176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zh-CN" altLang="en-US" sz="3200" kern="1200">
              <a:latin typeface="造字工房尚雅体" pitchFamily="2" charset="-122"/>
              <a:ea typeface="造字工房尚雅体" pitchFamily="2" charset="-122"/>
            </a:rPr>
            <a:t>施工图预算比设计概算或修正设计概算更为详尽和准确，同样要受到前一阶段所确定的工程造价的控制。</a:t>
          </a:r>
        </a:p>
      </dsp:txBody>
      <dsp:txXfrm>
        <a:off x="5780400" y="115450"/>
        <a:ext cx="4616134" cy="371086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D0B7C3-67C9-4C0E-8675-7C47BE06616F}">
      <dsp:nvSpPr>
        <dsp:cNvPr id="0" name=""/>
        <dsp:cNvSpPr/>
      </dsp:nvSpPr>
      <dsp:spPr>
        <a:xfrm>
          <a:off x="1873187" y="0"/>
          <a:ext cx="4351338" cy="4351338"/>
        </a:xfrm>
        <a:prstGeom prst="triangl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2DA854-7B12-4A79-B672-3FF3842F0F0D}">
      <dsp:nvSpPr>
        <dsp:cNvPr id="0" name=""/>
        <dsp:cNvSpPr/>
      </dsp:nvSpPr>
      <dsp:spPr>
        <a:xfrm>
          <a:off x="2283671" y="435558"/>
          <a:ext cx="6358740" cy="1546764"/>
        </a:xfrm>
        <a:prstGeom prst="round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zh-CN" altLang="en-US" sz="2800" kern="1200" dirty="0">
              <a:latin typeface="造字工房尚雅体" pitchFamily="2" charset="-122"/>
              <a:ea typeface="造字工房尚雅体" pitchFamily="2" charset="-122"/>
            </a:rPr>
            <a:t>在工程招投标阶段通过签订工程合同，设备材料采购合同，以及技术和咨询服务合同确定的价格。</a:t>
          </a:r>
        </a:p>
      </dsp:txBody>
      <dsp:txXfrm>
        <a:off x="2359178" y="511065"/>
        <a:ext cx="6207726" cy="1395750"/>
      </dsp:txXfrm>
    </dsp:sp>
    <dsp:sp modelId="{81CE2134-49F5-456E-8EEE-3C49E92A1678}">
      <dsp:nvSpPr>
        <dsp:cNvPr id="0" name=""/>
        <dsp:cNvSpPr/>
      </dsp:nvSpPr>
      <dsp:spPr>
        <a:xfrm>
          <a:off x="2290077" y="2175669"/>
          <a:ext cx="6345928" cy="1546764"/>
        </a:xfrm>
        <a:prstGeom prst="roundRect">
          <a:avLst/>
        </a:prstGeom>
        <a:solidFill>
          <a:schemeClr val="lt1">
            <a:alpha val="90000"/>
            <a:hueOff val="0"/>
            <a:satOff val="0"/>
            <a:lumOff val="0"/>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zh-CN" altLang="en-US" sz="2800" kern="1200">
              <a:latin typeface="造字工房尚雅体" pitchFamily="2" charset="-122"/>
              <a:ea typeface="造字工房尚雅体" pitchFamily="2" charset="-122"/>
            </a:rPr>
            <a:t>属于市场价格的范畴，它有承发包双方根据市场行情共同议定和认可的成交价。</a:t>
          </a:r>
        </a:p>
      </dsp:txBody>
      <dsp:txXfrm>
        <a:off x="2365584" y="2251176"/>
        <a:ext cx="6194914" cy="139575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613A7A-6AB5-4861-9491-3FD4F2C166C7}">
      <dsp:nvSpPr>
        <dsp:cNvPr id="0" name=""/>
        <dsp:cNvSpPr/>
      </dsp:nvSpPr>
      <dsp:spPr>
        <a:xfrm>
          <a:off x="-4832859" y="-753830"/>
          <a:ext cx="5858998" cy="5858998"/>
        </a:xfrm>
        <a:prstGeom prst="blockArc">
          <a:avLst>
            <a:gd name="adj1" fmla="val 18900000"/>
            <a:gd name="adj2" fmla="val 2700000"/>
            <a:gd name="adj3" fmla="val 369"/>
          </a:avLst>
        </a:pr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AD447B4-A05B-45CC-89E2-AC41BB27B5F7}">
      <dsp:nvSpPr>
        <dsp:cNvPr id="0" name=""/>
        <dsp:cNvSpPr/>
      </dsp:nvSpPr>
      <dsp:spPr>
        <a:xfrm>
          <a:off x="849678" y="384177"/>
          <a:ext cx="9692761" cy="171800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86703" tIns="71120" rIns="71120" bIns="71120" numCol="1" spcCol="1270" anchor="ctr" anchorCtr="0">
          <a:noAutofit/>
        </a:bodyPr>
        <a:lstStyle/>
        <a:p>
          <a:pPr marL="0" lvl="0" indent="0" algn="l" defTabSz="1244600" rtl="0">
            <a:lnSpc>
              <a:spcPct val="90000"/>
            </a:lnSpc>
            <a:spcBef>
              <a:spcPct val="0"/>
            </a:spcBef>
            <a:spcAft>
              <a:spcPct val="35000"/>
            </a:spcAft>
            <a:buNone/>
          </a:pPr>
          <a:r>
            <a:rPr lang="zh-CN" altLang="en-US" sz="2800" kern="1200" dirty="0">
              <a:latin typeface="造字工房尚雅体" pitchFamily="2" charset="-122"/>
              <a:ea typeface="造字工房尚雅体" pitchFamily="2" charset="-122"/>
            </a:rPr>
            <a:t>在合同实施阶段，对于实际发生的工程量增减、设备材料价差等影响工程造价的因素，按合同规定的调整范围及调整方法，对合同价进行必要的调整。</a:t>
          </a:r>
        </a:p>
      </dsp:txBody>
      <dsp:txXfrm>
        <a:off x="849678" y="384177"/>
        <a:ext cx="9692761" cy="1718000"/>
      </dsp:txXfrm>
    </dsp:sp>
    <dsp:sp modelId="{D821D873-011B-4A5C-9312-4591BEF92927}">
      <dsp:nvSpPr>
        <dsp:cNvPr id="0" name=""/>
        <dsp:cNvSpPr/>
      </dsp:nvSpPr>
      <dsp:spPr>
        <a:xfrm>
          <a:off x="-26840" y="366658"/>
          <a:ext cx="1753036" cy="1753036"/>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CE4D693-5F7D-4528-ADC6-BFB7FA4A0F16}">
      <dsp:nvSpPr>
        <dsp:cNvPr id="0" name=""/>
        <dsp:cNvSpPr/>
      </dsp:nvSpPr>
      <dsp:spPr>
        <a:xfrm>
          <a:off x="849678" y="2486615"/>
          <a:ext cx="9692761" cy="1243090"/>
        </a:xfrm>
        <a:prstGeom prst="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86703" tIns="71120" rIns="71120" bIns="71120" numCol="1" spcCol="1270" anchor="ctr" anchorCtr="0">
          <a:noAutofit/>
        </a:bodyPr>
        <a:lstStyle/>
        <a:p>
          <a:pPr marL="0" lvl="0" indent="0" algn="l" defTabSz="1244600" rtl="0">
            <a:lnSpc>
              <a:spcPct val="90000"/>
            </a:lnSpc>
            <a:spcBef>
              <a:spcPct val="0"/>
            </a:spcBef>
            <a:spcAft>
              <a:spcPct val="35000"/>
            </a:spcAft>
            <a:buNone/>
          </a:pPr>
          <a:r>
            <a:rPr lang="zh-CN" altLang="en-US" sz="2800" kern="1200" dirty="0">
              <a:latin typeface="造字工房尚雅体" pitchFamily="2" charset="-122"/>
              <a:ea typeface="造字工房尚雅体" pitchFamily="2" charset="-122"/>
            </a:rPr>
            <a:t>向建设单位办理结算工程价款取得收入，用来补偿施工过程当中的资金消耗。</a:t>
          </a:r>
        </a:p>
      </dsp:txBody>
      <dsp:txXfrm>
        <a:off x="849678" y="2486615"/>
        <a:ext cx="9692761" cy="1243090"/>
      </dsp:txXfrm>
    </dsp:sp>
    <dsp:sp modelId="{5EA3932C-2706-4ECE-85E3-C3705390FDB3}">
      <dsp:nvSpPr>
        <dsp:cNvPr id="0" name=""/>
        <dsp:cNvSpPr/>
      </dsp:nvSpPr>
      <dsp:spPr>
        <a:xfrm>
          <a:off x="72746" y="2331229"/>
          <a:ext cx="1553862" cy="1553862"/>
        </a:xfrm>
        <a:prstGeom prst="ellipse">
          <a:avLst/>
        </a:prstGeom>
        <a:solidFill>
          <a:schemeClr val="lt1">
            <a:hueOff val="0"/>
            <a:satOff val="0"/>
            <a:lumOff val="0"/>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A2A11BCF-ECF3-42A0-BB77-37550A2BC0F4}" type="datetimeFigureOut">
              <a:rPr lang="zh-CN" altLang="en-US" smtClean="0"/>
              <a:t>2020/2/14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5172E19-2BC0-4A23-A869-D61008F50FBC}" type="slidenum">
              <a:rPr lang="zh-CN" altLang="en-US" smtClean="0"/>
              <a:t>‹#›</a:t>
            </a:fld>
            <a:endParaRPr lang="zh-CN" altLang="en-US"/>
          </a:p>
        </p:txBody>
      </p:sp>
    </p:spTree>
    <p:extLst>
      <p:ext uri="{BB962C8B-B14F-4D97-AF65-F5344CB8AC3E}">
        <p14:creationId xmlns:p14="http://schemas.microsoft.com/office/powerpoint/2010/main" val="864553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2A11BCF-ECF3-42A0-BB77-37550A2BC0F4}" type="datetimeFigureOut">
              <a:rPr lang="zh-CN" altLang="en-US" smtClean="0"/>
              <a:t>2020/2/14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5172E19-2BC0-4A23-A869-D61008F50FBC}" type="slidenum">
              <a:rPr lang="zh-CN" altLang="en-US" smtClean="0"/>
              <a:t>‹#›</a:t>
            </a:fld>
            <a:endParaRPr lang="zh-CN" altLang="en-US"/>
          </a:p>
        </p:txBody>
      </p:sp>
    </p:spTree>
    <p:extLst>
      <p:ext uri="{BB962C8B-B14F-4D97-AF65-F5344CB8AC3E}">
        <p14:creationId xmlns:p14="http://schemas.microsoft.com/office/powerpoint/2010/main" val="869205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2A11BCF-ECF3-42A0-BB77-37550A2BC0F4}" type="datetimeFigureOut">
              <a:rPr lang="zh-CN" altLang="en-US" smtClean="0"/>
              <a:t>2020/2/14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5172E19-2BC0-4A23-A869-D61008F50FBC}" type="slidenum">
              <a:rPr lang="zh-CN" altLang="en-US" smtClean="0"/>
              <a:t>‹#›</a:t>
            </a:fld>
            <a:endParaRPr lang="zh-CN" altLang="en-US"/>
          </a:p>
        </p:txBody>
      </p:sp>
    </p:spTree>
    <p:extLst>
      <p:ext uri="{BB962C8B-B14F-4D97-AF65-F5344CB8AC3E}">
        <p14:creationId xmlns:p14="http://schemas.microsoft.com/office/powerpoint/2010/main" val="3602166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2A11BCF-ECF3-42A0-BB77-37550A2BC0F4}" type="datetimeFigureOut">
              <a:rPr lang="zh-CN" altLang="en-US" smtClean="0"/>
              <a:t>2020/2/14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5172E19-2BC0-4A23-A869-D61008F50FBC}" type="slidenum">
              <a:rPr lang="zh-CN" altLang="en-US" smtClean="0"/>
              <a:t>‹#›</a:t>
            </a:fld>
            <a:endParaRPr lang="zh-CN" altLang="en-US"/>
          </a:p>
        </p:txBody>
      </p:sp>
    </p:spTree>
    <p:extLst>
      <p:ext uri="{BB962C8B-B14F-4D97-AF65-F5344CB8AC3E}">
        <p14:creationId xmlns:p14="http://schemas.microsoft.com/office/powerpoint/2010/main" val="3908558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A2A11BCF-ECF3-42A0-BB77-37550A2BC0F4}" type="datetimeFigureOut">
              <a:rPr lang="zh-CN" altLang="en-US" smtClean="0"/>
              <a:t>2020/2/14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5172E19-2BC0-4A23-A869-D61008F50FBC}" type="slidenum">
              <a:rPr lang="zh-CN" altLang="en-US" smtClean="0"/>
              <a:t>‹#›</a:t>
            </a:fld>
            <a:endParaRPr lang="zh-CN" altLang="en-US"/>
          </a:p>
        </p:txBody>
      </p:sp>
    </p:spTree>
    <p:extLst>
      <p:ext uri="{BB962C8B-B14F-4D97-AF65-F5344CB8AC3E}">
        <p14:creationId xmlns:p14="http://schemas.microsoft.com/office/powerpoint/2010/main" val="3092525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A2A11BCF-ECF3-42A0-BB77-37550A2BC0F4}" type="datetimeFigureOut">
              <a:rPr lang="zh-CN" altLang="en-US" smtClean="0"/>
              <a:t>2020/2/14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5172E19-2BC0-4A23-A869-D61008F50FBC}" type="slidenum">
              <a:rPr lang="zh-CN" altLang="en-US" smtClean="0"/>
              <a:t>‹#›</a:t>
            </a:fld>
            <a:endParaRPr lang="zh-CN" altLang="en-US"/>
          </a:p>
        </p:txBody>
      </p:sp>
    </p:spTree>
    <p:extLst>
      <p:ext uri="{BB962C8B-B14F-4D97-AF65-F5344CB8AC3E}">
        <p14:creationId xmlns:p14="http://schemas.microsoft.com/office/powerpoint/2010/main" val="2488536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A2A11BCF-ECF3-42A0-BB77-37550A2BC0F4}" type="datetimeFigureOut">
              <a:rPr lang="zh-CN" altLang="en-US" smtClean="0"/>
              <a:t>2020/2/14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5172E19-2BC0-4A23-A869-D61008F50FBC}" type="slidenum">
              <a:rPr lang="zh-CN" altLang="en-US" smtClean="0"/>
              <a:t>‹#›</a:t>
            </a:fld>
            <a:endParaRPr lang="zh-CN" altLang="en-US"/>
          </a:p>
        </p:txBody>
      </p:sp>
    </p:spTree>
    <p:extLst>
      <p:ext uri="{BB962C8B-B14F-4D97-AF65-F5344CB8AC3E}">
        <p14:creationId xmlns:p14="http://schemas.microsoft.com/office/powerpoint/2010/main" val="2291462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A2A11BCF-ECF3-42A0-BB77-37550A2BC0F4}" type="datetimeFigureOut">
              <a:rPr lang="zh-CN" altLang="en-US" smtClean="0"/>
              <a:t>2020/2/14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5172E19-2BC0-4A23-A869-D61008F50FBC}" type="slidenum">
              <a:rPr lang="zh-CN" altLang="en-US" smtClean="0"/>
              <a:t>‹#›</a:t>
            </a:fld>
            <a:endParaRPr lang="zh-CN" altLang="en-US"/>
          </a:p>
        </p:txBody>
      </p:sp>
    </p:spTree>
    <p:extLst>
      <p:ext uri="{BB962C8B-B14F-4D97-AF65-F5344CB8AC3E}">
        <p14:creationId xmlns:p14="http://schemas.microsoft.com/office/powerpoint/2010/main" val="4085516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2A11BCF-ECF3-42A0-BB77-37550A2BC0F4}" type="datetimeFigureOut">
              <a:rPr lang="zh-CN" altLang="en-US" smtClean="0"/>
              <a:t>2020/2/14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5172E19-2BC0-4A23-A869-D61008F50FBC}" type="slidenum">
              <a:rPr lang="zh-CN" altLang="en-US" smtClean="0"/>
              <a:t>‹#›</a:t>
            </a:fld>
            <a:endParaRPr lang="zh-CN" altLang="en-US"/>
          </a:p>
        </p:txBody>
      </p:sp>
    </p:spTree>
    <p:extLst>
      <p:ext uri="{BB962C8B-B14F-4D97-AF65-F5344CB8AC3E}">
        <p14:creationId xmlns:p14="http://schemas.microsoft.com/office/powerpoint/2010/main" val="737667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2A11BCF-ECF3-42A0-BB77-37550A2BC0F4}" type="datetimeFigureOut">
              <a:rPr lang="zh-CN" altLang="en-US" smtClean="0"/>
              <a:t>2020/2/14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5172E19-2BC0-4A23-A869-D61008F50FBC}" type="slidenum">
              <a:rPr lang="zh-CN" altLang="en-US" smtClean="0"/>
              <a:t>‹#›</a:t>
            </a:fld>
            <a:endParaRPr lang="zh-CN" altLang="en-US"/>
          </a:p>
        </p:txBody>
      </p:sp>
    </p:spTree>
    <p:extLst>
      <p:ext uri="{BB962C8B-B14F-4D97-AF65-F5344CB8AC3E}">
        <p14:creationId xmlns:p14="http://schemas.microsoft.com/office/powerpoint/2010/main" val="1762574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2A11BCF-ECF3-42A0-BB77-37550A2BC0F4}" type="datetimeFigureOut">
              <a:rPr lang="zh-CN" altLang="en-US" smtClean="0"/>
              <a:t>2020/2/14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5172E19-2BC0-4A23-A869-D61008F50FBC}" type="slidenum">
              <a:rPr lang="zh-CN" altLang="en-US" smtClean="0"/>
              <a:t>‹#›</a:t>
            </a:fld>
            <a:endParaRPr lang="zh-CN" altLang="en-US"/>
          </a:p>
        </p:txBody>
      </p:sp>
    </p:spTree>
    <p:extLst>
      <p:ext uri="{BB962C8B-B14F-4D97-AF65-F5344CB8AC3E}">
        <p14:creationId xmlns:p14="http://schemas.microsoft.com/office/powerpoint/2010/main" val="3190460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en-US" altLang="zh-CN" dirty="0"/>
          </a:p>
          <a:p>
            <a:pPr lvl="0"/>
            <a:r>
              <a:rPr lang="zh-CN" altLang="en-US" dirty="0"/>
              <a:t>第二级</a:t>
            </a:r>
            <a:endParaRPr lang="en-US" altLang="zh-CN" dirty="0"/>
          </a:p>
          <a:p>
            <a:pPr lvl="0"/>
            <a:r>
              <a:rPr lang="zh-CN" altLang="en-US" dirty="0"/>
              <a:t>第三级</a:t>
            </a:r>
            <a:endParaRPr lang="en-US" altLang="zh-CN" dirty="0"/>
          </a:p>
          <a:p>
            <a:pPr lvl="0"/>
            <a:r>
              <a:rPr lang="zh-CN" altLang="en-US" dirty="0"/>
              <a:t>第四级</a:t>
            </a:r>
            <a:endParaRPr lang="en-US" altLang="zh-CN" dirty="0"/>
          </a:p>
          <a:p>
            <a:pPr lvl="0"/>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A11BCF-ECF3-42A0-BB77-37550A2BC0F4}" type="datetimeFigureOut">
              <a:rPr lang="zh-CN" altLang="en-US" smtClean="0"/>
              <a:t>2020/2/14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172E19-2BC0-4A23-A869-D61008F50FBC}" type="slidenum">
              <a:rPr lang="zh-CN" altLang="en-US" smtClean="0"/>
              <a:t>‹#›</a:t>
            </a:fld>
            <a:endParaRPr lang="zh-CN" altLang="en-US"/>
          </a:p>
        </p:txBody>
      </p:sp>
    </p:spTree>
    <p:extLst>
      <p:ext uri="{BB962C8B-B14F-4D97-AF65-F5344CB8AC3E}">
        <p14:creationId xmlns:p14="http://schemas.microsoft.com/office/powerpoint/2010/main" val="28815774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150000"/>
        </a:lnSpc>
        <a:spcBef>
          <a:spcPct val="0"/>
        </a:spcBef>
        <a:buNone/>
        <a:defRPr sz="4000" kern="1200">
          <a:solidFill>
            <a:schemeClr val="tx1"/>
          </a:solidFill>
          <a:latin typeface="Times New Roman" panose="02020603050405020304" pitchFamily="18" charset="0"/>
          <a:ea typeface="造字工房坚黑体" pitchFamily="2" charset="-122"/>
          <a:cs typeface="Times New Roman" panose="02020603050405020304" pitchFamily="18" charset="0"/>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3200" kern="1200">
          <a:solidFill>
            <a:schemeClr val="tx1"/>
          </a:solidFill>
          <a:latin typeface="Times New Roman" panose="02020603050405020304" pitchFamily="18" charset="0"/>
          <a:ea typeface="造字工房尚雅体" pitchFamily="2" charset="-122"/>
          <a:cs typeface="Times New Roman" panose="02020603050405020304" pitchFamily="18" charset="0"/>
        </a:defRPr>
      </a:lvl1pPr>
      <a:lvl2pPr marL="457200" indent="0" algn="l" defTabSz="914400" rtl="0" eaLnBrk="1" latinLnBrk="0" hangingPunct="1">
        <a:lnSpc>
          <a:spcPct val="150000"/>
        </a:lnSpc>
        <a:spcBef>
          <a:spcPts val="500"/>
        </a:spcBef>
        <a:buFont typeface="Arial" panose="020B0604020202020204" pitchFamily="34" charset="0"/>
        <a:buNone/>
        <a:defRPr sz="3200" kern="1200">
          <a:solidFill>
            <a:schemeClr val="tx1"/>
          </a:solidFill>
          <a:latin typeface="Times New Roman" panose="02020603050405020304" pitchFamily="18" charset="0"/>
          <a:ea typeface="造字工房尚雅体" pitchFamily="2" charset="-122"/>
          <a:cs typeface="Times New Roman" panose="02020603050405020304" pitchFamily="18" charset="0"/>
        </a:defRPr>
      </a:lvl2pPr>
      <a:lvl3pPr marL="914400" indent="0" algn="l" defTabSz="914400" rtl="0" eaLnBrk="1" latinLnBrk="0" hangingPunct="1">
        <a:lnSpc>
          <a:spcPct val="150000"/>
        </a:lnSpc>
        <a:spcBef>
          <a:spcPts val="500"/>
        </a:spcBef>
        <a:buFont typeface="Arial" panose="020B0604020202020204" pitchFamily="34" charset="0"/>
        <a:buNone/>
        <a:defRPr sz="3200" kern="1200">
          <a:solidFill>
            <a:schemeClr val="tx1"/>
          </a:solidFill>
          <a:latin typeface="Times New Roman" panose="02020603050405020304" pitchFamily="18" charset="0"/>
          <a:ea typeface="造字工房尚雅体" pitchFamily="2" charset="-122"/>
          <a:cs typeface="Times New Roman" panose="02020603050405020304" pitchFamily="18" charset="0"/>
        </a:defRPr>
      </a:lvl3pPr>
      <a:lvl4pPr marL="1371600" indent="0" algn="l" defTabSz="914400" rtl="0" eaLnBrk="1" latinLnBrk="0" hangingPunct="1">
        <a:lnSpc>
          <a:spcPct val="150000"/>
        </a:lnSpc>
        <a:spcBef>
          <a:spcPts val="500"/>
        </a:spcBef>
        <a:buFont typeface="Arial" panose="020B0604020202020204" pitchFamily="34" charset="0"/>
        <a:buNone/>
        <a:defRPr sz="3200" kern="1200">
          <a:solidFill>
            <a:schemeClr val="tx1"/>
          </a:solidFill>
          <a:latin typeface="Times New Roman" panose="02020603050405020304" pitchFamily="18" charset="0"/>
          <a:ea typeface="造字工房尚雅体" pitchFamily="2" charset="-122"/>
          <a:cs typeface="Times New Roman" panose="02020603050405020304" pitchFamily="18" charset="0"/>
        </a:defRPr>
      </a:lvl4pPr>
      <a:lvl5pPr marL="1828800" indent="0" algn="l" defTabSz="914400" rtl="0" eaLnBrk="1" latinLnBrk="0" hangingPunct="1">
        <a:lnSpc>
          <a:spcPct val="150000"/>
        </a:lnSpc>
        <a:spcBef>
          <a:spcPts val="500"/>
        </a:spcBef>
        <a:buFont typeface="Arial" panose="020B0604020202020204" pitchFamily="34" charset="0"/>
        <a:buNone/>
        <a:defRPr sz="3200" kern="1200">
          <a:solidFill>
            <a:schemeClr val="tx1"/>
          </a:solidFill>
          <a:latin typeface="Times New Roman" panose="02020603050405020304" pitchFamily="18" charset="0"/>
          <a:ea typeface="造字工房尚雅体" pitchFamily="2" charset="-122"/>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rmAutofit fontScale="90000"/>
          </a:bodyPr>
          <a:lstStyle/>
          <a:p>
            <a:r>
              <a:rPr lang="en-US" altLang="zh-CN" dirty="0"/>
              <a:t>1.3</a:t>
            </a:r>
            <a:r>
              <a:rPr lang="zh-CN" altLang="en-US" dirty="0"/>
              <a:t>工程造价的作用及计价的特点</a:t>
            </a:r>
          </a:p>
        </p:txBody>
      </p:sp>
      <p:sp>
        <p:nvSpPr>
          <p:cNvPr id="3" name="副标题 2"/>
          <p:cNvSpPr>
            <a:spLocks noGrp="1"/>
          </p:cNvSpPr>
          <p:nvPr>
            <p:ph type="subTitle" idx="1"/>
          </p:nvPr>
        </p:nvSpPr>
        <p:spPr/>
        <p:txBody>
          <a:bodyPr/>
          <a:lstStyle/>
          <a:p>
            <a:r>
              <a:rPr lang="zh-CN" altLang="en-US" dirty="0"/>
              <a:t>李高扬 副教授</a:t>
            </a:r>
          </a:p>
        </p:txBody>
      </p:sp>
    </p:spTree>
    <p:extLst>
      <p:ext uri="{BB962C8B-B14F-4D97-AF65-F5344CB8AC3E}">
        <p14:creationId xmlns:p14="http://schemas.microsoft.com/office/powerpoint/2010/main" val="27117167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工程造价的特点</a:t>
            </a:r>
            <a:r>
              <a:rPr lang="en-US" altLang="zh-CN" dirty="0"/>
              <a:t>—</a:t>
            </a:r>
            <a:r>
              <a:rPr lang="zh-CN" altLang="zh-CN" dirty="0"/>
              <a:t>计价的多次性</a:t>
            </a:r>
            <a:endParaRPr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316215413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4181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zh-CN" dirty="0"/>
              <a:t>造价计算过程</a:t>
            </a:r>
            <a:r>
              <a:rPr lang="en-US" altLang="zh-CN" dirty="0"/>
              <a:t>—</a:t>
            </a:r>
            <a:r>
              <a:rPr lang="zh-CN" altLang="zh-CN" dirty="0"/>
              <a:t>投资估算</a:t>
            </a:r>
            <a:endParaRPr lang="zh-CN" altLang="en-US" dirty="0"/>
          </a:p>
        </p:txBody>
      </p:sp>
      <p:sp>
        <p:nvSpPr>
          <p:cNvPr id="3" name="内容占位符 2"/>
          <p:cNvSpPr>
            <a:spLocks noGrp="1"/>
          </p:cNvSpPr>
          <p:nvPr>
            <p:ph idx="1"/>
          </p:nvPr>
        </p:nvSpPr>
        <p:spPr/>
        <p:txBody>
          <a:bodyPr>
            <a:normAutofit lnSpcReduction="10000"/>
          </a:bodyPr>
          <a:lstStyle/>
          <a:p>
            <a:r>
              <a:rPr lang="zh-CN" altLang="en-US" dirty="0"/>
              <a:t>定义：</a:t>
            </a:r>
            <a:r>
              <a:rPr lang="zh-CN" altLang="zh-CN" dirty="0"/>
              <a:t>在项目建议书和可行性研究阶段，建设单位向国家申请拟立建设项目或国家对拟立项目进行决策的时候，确定在项目建议书、可行性研究报告等不同阶段的相应投资总额而编制的经济文件。</a:t>
            </a:r>
            <a:endParaRPr lang="en-US" altLang="zh-CN" dirty="0"/>
          </a:p>
          <a:p>
            <a:r>
              <a:rPr lang="zh-CN" altLang="zh-CN" dirty="0"/>
              <a:t>对初步设计概算编制起控制作用，也可作为资金筹措或建设资金贷款的计划依据。</a:t>
            </a:r>
          </a:p>
          <a:p>
            <a:endParaRPr lang="zh-CN" altLang="en-US" dirty="0"/>
          </a:p>
        </p:txBody>
      </p:sp>
    </p:spTree>
    <p:extLst>
      <p:ext uri="{BB962C8B-B14F-4D97-AF65-F5344CB8AC3E}">
        <p14:creationId xmlns:p14="http://schemas.microsoft.com/office/powerpoint/2010/main" val="2041912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zh-CN" dirty="0"/>
              <a:t>造价计算过程</a:t>
            </a:r>
            <a:r>
              <a:rPr lang="en-US" altLang="zh-CN" dirty="0"/>
              <a:t>—</a:t>
            </a:r>
            <a:r>
              <a:rPr lang="zh-CN" altLang="zh-CN" dirty="0"/>
              <a:t>设计概算</a:t>
            </a:r>
            <a:endParaRPr lang="zh-CN" altLang="en-US" dirty="0"/>
          </a:p>
        </p:txBody>
      </p:sp>
      <p:sp>
        <p:nvSpPr>
          <p:cNvPr id="3" name="内容占位符 2"/>
          <p:cNvSpPr>
            <a:spLocks noGrp="1"/>
          </p:cNvSpPr>
          <p:nvPr>
            <p:ph idx="1"/>
          </p:nvPr>
        </p:nvSpPr>
        <p:spPr/>
        <p:txBody>
          <a:bodyPr>
            <a:normAutofit/>
          </a:bodyPr>
          <a:lstStyle/>
          <a:p>
            <a:pPr marL="0" indent="0">
              <a:buNone/>
            </a:pPr>
            <a:r>
              <a:rPr lang="zh-CN" altLang="en-US" dirty="0"/>
              <a:t>定义：</a:t>
            </a:r>
            <a:r>
              <a:rPr lang="zh-CN" altLang="zh-CN" dirty="0"/>
              <a:t>在初步设计阶段，由设计单位根据初步设计或扩大初步设计图纸，概算定额或概算指标，各项费用定额或取费标准等资料，预先计算和确定建设项目从筹建到竣工验收交付使用的全部建设费用的文件。</a:t>
            </a:r>
            <a:endParaRPr lang="en-US" altLang="zh-CN" dirty="0"/>
          </a:p>
          <a:p>
            <a:endParaRPr lang="zh-CN" altLang="en-US" dirty="0"/>
          </a:p>
        </p:txBody>
      </p:sp>
    </p:spTree>
    <p:extLst>
      <p:ext uri="{BB962C8B-B14F-4D97-AF65-F5344CB8AC3E}">
        <p14:creationId xmlns:p14="http://schemas.microsoft.com/office/powerpoint/2010/main" val="3743603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zh-CN" dirty="0"/>
              <a:t>造价计算过程</a:t>
            </a:r>
            <a:r>
              <a:rPr lang="en-US" altLang="zh-CN" dirty="0"/>
              <a:t>—</a:t>
            </a:r>
            <a:r>
              <a:rPr lang="zh-CN" altLang="zh-CN" dirty="0"/>
              <a:t>设计概算</a:t>
            </a:r>
            <a:endParaRPr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49881404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47017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造价计算过程</a:t>
            </a:r>
            <a:r>
              <a:rPr lang="en-US" altLang="zh-CN" dirty="0"/>
              <a:t>—</a:t>
            </a:r>
            <a:r>
              <a:rPr lang="zh-CN" altLang="zh-CN" dirty="0"/>
              <a:t>修正设计概算</a:t>
            </a:r>
            <a:endParaRPr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3935890027"/>
              </p:ext>
            </p:extLst>
          </p:nvPr>
        </p:nvGraphicFramePr>
        <p:xfrm>
          <a:off x="838200" y="1690688"/>
          <a:ext cx="10515600" cy="4486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7751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造价计算过程</a:t>
            </a:r>
            <a:r>
              <a:rPr lang="en-US" altLang="zh-CN" dirty="0"/>
              <a:t>—</a:t>
            </a:r>
            <a:r>
              <a:rPr lang="zh-CN" altLang="zh-CN" dirty="0"/>
              <a:t>施工图预算</a:t>
            </a:r>
            <a:endParaRPr lang="zh-CN" altLang="en-US" dirty="0"/>
          </a:p>
        </p:txBody>
      </p:sp>
      <p:graphicFrame>
        <p:nvGraphicFramePr>
          <p:cNvPr id="5" name="内容占位符 4"/>
          <p:cNvGraphicFramePr>
            <a:graphicFrameLocks noGrp="1"/>
          </p:cNvGraphicFramePr>
          <p:nvPr>
            <p:ph idx="1"/>
            <p:extLst>
              <p:ext uri="{D42A27DB-BD31-4B8C-83A1-F6EECF244321}">
                <p14:modId xmlns:p14="http://schemas.microsoft.com/office/powerpoint/2010/main" val="2007180888"/>
              </p:ext>
            </p:extLst>
          </p:nvPr>
        </p:nvGraphicFramePr>
        <p:xfrm>
          <a:off x="838200" y="2235200"/>
          <a:ext cx="10515600" cy="3941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8245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造价计算过程</a:t>
            </a:r>
            <a:r>
              <a:rPr lang="en-US" altLang="zh-CN" dirty="0"/>
              <a:t>—</a:t>
            </a:r>
            <a:r>
              <a:rPr lang="zh-CN" altLang="zh-CN" dirty="0"/>
              <a:t>合同价</a:t>
            </a:r>
            <a:endParaRPr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421073199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095551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造价计算过程</a:t>
            </a:r>
            <a:r>
              <a:rPr lang="en-US" altLang="zh-CN" dirty="0"/>
              <a:t>—</a:t>
            </a:r>
            <a:r>
              <a:rPr lang="zh-CN" altLang="zh-CN" dirty="0"/>
              <a:t>结算价</a:t>
            </a:r>
            <a:endParaRPr lang="zh-CN" altLang="en-US" dirty="0"/>
          </a:p>
        </p:txBody>
      </p:sp>
      <p:graphicFrame>
        <p:nvGraphicFramePr>
          <p:cNvPr id="5" name="内容占位符 4"/>
          <p:cNvGraphicFramePr>
            <a:graphicFrameLocks noGrp="1"/>
          </p:cNvGraphicFramePr>
          <p:nvPr>
            <p:ph idx="1"/>
            <p:extLst>
              <p:ext uri="{D42A27DB-BD31-4B8C-83A1-F6EECF244321}">
                <p14:modId xmlns:p14="http://schemas.microsoft.com/office/powerpoint/2010/main" val="1277934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782041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造价计算过程</a:t>
            </a:r>
            <a:r>
              <a:rPr lang="en-US" altLang="zh-CN" dirty="0"/>
              <a:t>—</a:t>
            </a:r>
            <a:r>
              <a:rPr lang="zh-CN" altLang="zh-CN" dirty="0"/>
              <a:t>竣工决算</a:t>
            </a:r>
            <a:endParaRPr lang="zh-CN" altLang="en-US" dirty="0"/>
          </a:p>
        </p:txBody>
      </p:sp>
      <p:grpSp>
        <p:nvGrpSpPr>
          <p:cNvPr id="6" name="组合 5"/>
          <p:cNvGrpSpPr/>
          <p:nvPr/>
        </p:nvGrpSpPr>
        <p:grpSpPr>
          <a:xfrm>
            <a:off x="508000" y="1360488"/>
            <a:ext cx="8458200" cy="5392213"/>
            <a:chOff x="508000" y="1360488"/>
            <a:chExt cx="8458200" cy="5392213"/>
          </a:xfrm>
        </p:grpSpPr>
        <p:sp>
          <p:nvSpPr>
            <p:cNvPr id="7" name="任意多边形 6"/>
            <p:cNvSpPr/>
            <p:nvPr/>
          </p:nvSpPr>
          <p:spPr>
            <a:xfrm>
              <a:off x="508000" y="1360488"/>
              <a:ext cx="5392213" cy="5392213"/>
            </a:xfrm>
            <a:custGeom>
              <a:avLst/>
              <a:gdLst>
                <a:gd name="connsiteX0" fmla="*/ 0 w 4327666"/>
                <a:gd name="connsiteY0" fmla="*/ 2163833 h 4327666"/>
                <a:gd name="connsiteX1" fmla="*/ 2163833 w 4327666"/>
                <a:gd name="connsiteY1" fmla="*/ 0 h 4327666"/>
                <a:gd name="connsiteX2" fmla="*/ 4327666 w 4327666"/>
                <a:gd name="connsiteY2" fmla="*/ 2163833 h 4327666"/>
                <a:gd name="connsiteX3" fmla="*/ 2163833 w 4327666"/>
                <a:gd name="connsiteY3" fmla="*/ 4327666 h 4327666"/>
                <a:gd name="connsiteX4" fmla="*/ 0 w 4327666"/>
                <a:gd name="connsiteY4" fmla="*/ 2163833 h 432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7666" h="4327666">
                  <a:moveTo>
                    <a:pt x="0" y="2163833"/>
                  </a:moveTo>
                  <a:cubicBezTo>
                    <a:pt x="0" y="968781"/>
                    <a:pt x="968781" y="0"/>
                    <a:pt x="2163833" y="0"/>
                  </a:cubicBezTo>
                  <a:cubicBezTo>
                    <a:pt x="3358885" y="0"/>
                    <a:pt x="4327666" y="968781"/>
                    <a:pt x="4327666" y="2163833"/>
                  </a:cubicBezTo>
                  <a:cubicBezTo>
                    <a:pt x="4327666" y="3358885"/>
                    <a:pt x="3358885" y="4327666"/>
                    <a:pt x="2163833" y="4327666"/>
                  </a:cubicBezTo>
                  <a:cubicBezTo>
                    <a:pt x="968781" y="4327666"/>
                    <a:pt x="0" y="3358885"/>
                    <a:pt x="0" y="2163833"/>
                  </a:cubicBezTo>
                  <a:close/>
                </a:path>
              </a:pathLst>
            </a:custGeom>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txBody>
            <a:bodyPr spcFirstLastPara="0" vert="horz" wrap="square" lIns="604313" tIns="510325" rIns="1228122" bIns="510325" numCol="1" spcCol="1270" anchor="ctr" anchorCtr="0">
              <a:noAutofit/>
            </a:bodyPr>
            <a:lstStyle/>
            <a:p>
              <a:pPr lvl="0" algn="just" defTabSz="1422400" rtl="0">
                <a:spcBef>
                  <a:spcPct val="0"/>
                </a:spcBef>
                <a:spcAft>
                  <a:spcPct val="35000"/>
                </a:spcAft>
              </a:pPr>
              <a:r>
                <a:rPr lang="zh-CN" altLang="en-US" sz="3200" kern="1200" dirty="0">
                  <a:latin typeface="造字工房尚雅体" pitchFamily="2" charset="-122"/>
                  <a:ea typeface="造字工房尚雅体" pitchFamily="2" charset="-122"/>
                </a:rPr>
                <a:t>在工程项目竣工交付使用时，由建设单位编制竣工决算。反映建设项目的实际造价和建成交付使用的资产情况。</a:t>
              </a:r>
            </a:p>
          </p:txBody>
        </p:sp>
        <p:sp>
          <p:nvSpPr>
            <p:cNvPr id="8" name="任意多边形 7"/>
            <p:cNvSpPr/>
            <p:nvPr/>
          </p:nvSpPr>
          <p:spPr>
            <a:xfrm>
              <a:off x="5072586" y="2271512"/>
              <a:ext cx="3893614" cy="3893614"/>
            </a:xfrm>
            <a:custGeom>
              <a:avLst/>
              <a:gdLst>
                <a:gd name="connsiteX0" fmla="*/ 0 w 4327666"/>
                <a:gd name="connsiteY0" fmla="*/ 2163833 h 4327666"/>
                <a:gd name="connsiteX1" fmla="*/ 2163833 w 4327666"/>
                <a:gd name="connsiteY1" fmla="*/ 0 h 4327666"/>
                <a:gd name="connsiteX2" fmla="*/ 4327666 w 4327666"/>
                <a:gd name="connsiteY2" fmla="*/ 2163833 h 4327666"/>
                <a:gd name="connsiteX3" fmla="*/ 2163833 w 4327666"/>
                <a:gd name="connsiteY3" fmla="*/ 4327666 h 4327666"/>
                <a:gd name="connsiteX4" fmla="*/ 0 w 4327666"/>
                <a:gd name="connsiteY4" fmla="*/ 2163833 h 432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7666" h="4327666">
                  <a:moveTo>
                    <a:pt x="0" y="2163833"/>
                  </a:moveTo>
                  <a:cubicBezTo>
                    <a:pt x="0" y="968781"/>
                    <a:pt x="968781" y="0"/>
                    <a:pt x="2163833" y="0"/>
                  </a:cubicBezTo>
                  <a:cubicBezTo>
                    <a:pt x="3358885" y="0"/>
                    <a:pt x="4327666" y="968781"/>
                    <a:pt x="4327666" y="2163833"/>
                  </a:cubicBezTo>
                  <a:cubicBezTo>
                    <a:pt x="4327666" y="3358885"/>
                    <a:pt x="3358885" y="4327666"/>
                    <a:pt x="2163833" y="4327666"/>
                  </a:cubicBezTo>
                  <a:cubicBezTo>
                    <a:pt x="968781" y="4327666"/>
                    <a:pt x="0" y="3358885"/>
                    <a:pt x="0" y="2163833"/>
                  </a:cubicBezTo>
                  <a:close/>
                </a:path>
              </a:pathLst>
            </a:custGeom>
          </p:spPr>
          <p:style>
            <a:lnRef idx="2">
              <a:schemeClr val="lt1">
                <a:hueOff val="0"/>
                <a:satOff val="0"/>
                <a:lumOff val="0"/>
                <a:alphaOff val="0"/>
              </a:schemeClr>
            </a:lnRef>
            <a:fillRef idx="1">
              <a:schemeClr val="accent3">
                <a:alpha val="50000"/>
                <a:hueOff val="2710599"/>
                <a:satOff val="100000"/>
                <a:lumOff val="-14706"/>
                <a:alphaOff val="0"/>
              </a:schemeClr>
            </a:fillRef>
            <a:effectRef idx="0">
              <a:schemeClr val="accent3">
                <a:alpha val="50000"/>
                <a:hueOff val="2710599"/>
                <a:satOff val="100000"/>
                <a:lumOff val="-14706"/>
                <a:alphaOff val="0"/>
              </a:schemeClr>
            </a:effectRef>
            <a:fontRef idx="minor">
              <a:schemeClr val="tx1"/>
            </a:fontRef>
          </p:style>
          <p:txBody>
            <a:bodyPr spcFirstLastPara="0" vert="horz" wrap="square" lIns="1228121" tIns="510325" rIns="604314" bIns="510325" numCol="1" spcCol="1270" anchor="ctr" anchorCtr="0">
              <a:noAutofit/>
            </a:bodyPr>
            <a:lstStyle/>
            <a:p>
              <a:pPr lvl="0" algn="just" defTabSz="1422400" rtl="0">
                <a:spcBef>
                  <a:spcPct val="0"/>
                </a:spcBef>
                <a:spcAft>
                  <a:spcPct val="35000"/>
                </a:spcAft>
              </a:pPr>
              <a:r>
                <a:rPr lang="zh-CN" altLang="en-US" sz="3200" kern="1200" dirty="0">
                  <a:latin typeface="造字工房尚雅体" pitchFamily="2" charset="-122"/>
                  <a:ea typeface="造字工房尚雅体" pitchFamily="2" charset="-122"/>
                </a:rPr>
                <a:t>它是最终确定的实际工程造价。</a:t>
              </a:r>
            </a:p>
          </p:txBody>
        </p:sp>
      </p:grpSp>
    </p:spTree>
    <p:extLst>
      <p:ext uri="{BB962C8B-B14F-4D97-AF65-F5344CB8AC3E}">
        <p14:creationId xmlns:p14="http://schemas.microsoft.com/office/powerpoint/2010/main" val="28942672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工程造价计价的特点</a:t>
            </a:r>
            <a:r>
              <a:rPr lang="en-US" altLang="zh-CN" dirty="0"/>
              <a:t>—</a:t>
            </a:r>
            <a:r>
              <a:rPr lang="zh-CN" altLang="zh-CN" dirty="0"/>
              <a:t>计价的方法是多样性</a:t>
            </a:r>
            <a:endParaRPr lang="zh-CN" altLang="en-US" dirty="0"/>
          </a:p>
        </p:txBody>
      </p:sp>
      <p:grpSp>
        <p:nvGrpSpPr>
          <p:cNvPr id="9" name="组合 8"/>
          <p:cNvGrpSpPr/>
          <p:nvPr/>
        </p:nvGrpSpPr>
        <p:grpSpPr>
          <a:xfrm>
            <a:off x="1495962" y="2008063"/>
            <a:ext cx="10241433" cy="2631155"/>
            <a:chOff x="1566163" y="687263"/>
            <a:chExt cx="8919926" cy="2631155"/>
          </a:xfrm>
        </p:grpSpPr>
        <p:sp>
          <p:nvSpPr>
            <p:cNvPr id="10" name="任意多边形 9"/>
            <p:cNvSpPr/>
            <p:nvPr/>
          </p:nvSpPr>
          <p:spPr>
            <a:xfrm>
              <a:off x="1566163" y="747041"/>
              <a:ext cx="2588510" cy="631256"/>
            </a:xfrm>
            <a:custGeom>
              <a:avLst/>
              <a:gdLst>
                <a:gd name="connsiteX0" fmla="*/ 0 w 1836291"/>
                <a:gd name="connsiteY0" fmla="*/ 60400 h 603997"/>
                <a:gd name="connsiteX1" fmla="*/ 60400 w 1836291"/>
                <a:gd name="connsiteY1" fmla="*/ 0 h 603997"/>
                <a:gd name="connsiteX2" fmla="*/ 1775891 w 1836291"/>
                <a:gd name="connsiteY2" fmla="*/ 0 h 603997"/>
                <a:gd name="connsiteX3" fmla="*/ 1836291 w 1836291"/>
                <a:gd name="connsiteY3" fmla="*/ 60400 h 603997"/>
                <a:gd name="connsiteX4" fmla="*/ 1836291 w 1836291"/>
                <a:gd name="connsiteY4" fmla="*/ 543597 h 603997"/>
                <a:gd name="connsiteX5" fmla="*/ 1775891 w 1836291"/>
                <a:gd name="connsiteY5" fmla="*/ 603997 h 603997"/>
                <a:gd name="connsiteX6" fmla="*/ 60400 w 1836291"/>
                <a:gd name="connsiteY6" fmla="*/ 603997 h 603997"/>
                <a:gd name="connsiteX7" fmla="*/ 0 w 1836291"/>
                <a:gd name="connsiteY7" fmla="*/ 543597 h 603997"/>
                <a:gd name="connsiteX8" fmla="*/ 0 w 1836291"/>
                <a:gd name="connsiteY8" fmla="*/ 60400 h 603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6291" h="603997">
                  <a:moveTo>
                    <a:pt x="0" y="60400"/>
                  </a:moveTo>
                  <a:cubicBezTo>
                    <a:pt x="0" y="27042"/>
                    <a:pt x="27042" y="0"/>
                    <a:pt x="60400" y="0"/>
                  </a:cubicBezTo>
                  <a:lnTo>
                    <a:pt x="1775891" y="0"/>
                  </a:lnTo>
                  <a:cubicBezTo>
                    <a:pt x="1809249" y="0"/>
                    <a:pt x="1836291" y="27042"/>
                    <a:pt x="1836291" y="60400"/>
                  </a:cubicBezTo>
                  <a:lnTo>
                    <a:pt x="1836291" y="543597"/>
                  </a:lnTo>
                  <a:cubicBezTo>
                    <a:pt x="1836291" y="576955"/>
                    <a:pt x="1809249" y="603997"/>
                    <a:pt x="1775891" y="603997"/>
                  </a:cubicBezTo>
                  <a:lnTo>
                    <a:pt x="60400" y="603997"/>
                  </a:lnTo>
                  <a:cubicBezTo>
                    <a:pt x="27042" y="603997"/>
                    <a:pt x="0" y="576955"/>
                    <a:pt x="0" y="543597"/>
                  </a:cubicBezTo>
                  <a:lnTo>
                    <a:pt x="0" y="6040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99136" tIns="199136" rIns="199136" bIns="308012" numCol="1" spcCol="1270" anchor="t" anchorCtr="0">
              <a:noAutofit/>
            </a:bodyPr>
            <a:lstStyle/>
            <a:p>
              <a:pPr lvl="0" algn="l" defTabSz="1244600">
                <a:spcBef>
                  <a:spcPct val="0"/>
                </a:spcBef>
                <a:spcAft>
                  <a:spcPct val="35000"/>
                </a:spcAft>
              </a:pPr>
              <a:r>
                <a:rPr lang="zh-CN" altLang="en-US" sz="2800" kern="1200" dirty="0">
                  <a:latin typeface="造字工房尚雅体" pitchFamily="2" charset="-122"/>
                  <a:ea typeface="造字工房尚雅体" pitchFamily="2" charset="-122"/>
                </a:rPr>
                <a:t>可行性研究阶段</a:t>
              </a:r>
            </a:p>
          </p:txBody>
        </p:sp>
        <p:sp>
          <p:nvSpPr>
            <p:cNvPr id="11" name="任意多边形 10"/>
            <p:cNvSpPr/>
            <p:nvPr/>
          </p:nvSpPr>
          <p:spPr>
            <a:xfrm>
              <a:off x="1930839" y="1405556"/>
              <a:ext cx="1836291" cy="1773162"/>
            </a:xfrm>
            <a:custGeom>
              <a:avLst/>
              <a:gdLst>
                <a:gd name="connsiteX0" fmla="*/ 0 w 1836291"/>
                <a:gd name="connsiteY0" fmla="*/ 183629 h 4961250"/>
                <a:gd name="connsiteX1" fmla="*/ 183629 w 1836291"/>
                <a:gd name="connsiteY1" fmla="*/ 0 h 4961250"/>
                <a:gd name="connsiteX2" fmla="*/ 1652662 w 1836291"/>
                <a:gd name="connsiteY2" fmla="*/ 0 h 4961250"/>
                <a:gd name="connsiteX3" fmla="*/ 1836291 w 1836291"/>
                <a:gd name="connsiteY3" fmla="*/ 183629 h 4961250"/>
                <a:gd name="connsiteX4" fmla="*/ 1836291 w 1836291"/>
                <a:gd name="connsiteY4" fmla="*/ 4777621 h 4961250"/>
                <a:gd name="connsiteX5" fmla="*/ 1652662 w 1836291"/>
                <a:gd name="connsiteY5" fmla="*/ 4961250 h 4961250"/>
                <a:gd name="connsiteX6" fmla="*/ 183629 w 1836291"/>
                <a:gd name="connsiteY6" fmla="*/ 4961250 h 4961250"/>
                <a:gd name="connsiteX7" fmla="*/ 0 w 1836291"/>
                <a:gd name="connsiteY7" fmla="*/ 4777621 h 4961250"/>
                <a:gd name="connsiteX8" fmla="*/ 0 w 1836291"/>
                <a:gd name="connsiteY8" fmla="*/ 183629 h 496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6291" h="4961250">
                  <a:moveTo>
                    <a:pt x="0" y="183629"/>
                  </a:moveTo>
                  <a:cubicBezTo>
                    <a:pt x="0" y="82214"/>
                    <a:pt x="82214" y="0"/>
                    <a:pt x="183629" y="0"/>
                  </a:cubicBezTo>
                  <a:lnTo>
                    <a:pt x="1652662" y="0"/>
                  </a:lnTo>
                  <a:cubicBezTo>
                    <a:pt x="1754077" y="0"/>
                    <a:pt x="1836291" y="82214"/>
                    <a:pt x="1836291" y="183629"/>
                  </a:cubicBezTo>
                  <a:lnTo>
                    <a:pt x="1836291" y="4777621"/>
                  </a:lnTo>
                  <a:cubicBezTo>
                    <a:pt x="1836291" y="4879036"/>
                    <a:pt x="1754077" y="4961250"/>
                    <a:pt x="1652662" y="4961250"/>
                  </a:cubicBezTo>
                  <a:lnTo>
                    <a:pt x="183629" y="4961250"/>
                  </a:lnTo>
                  <a:cubicBezTo>
                    <a:pt x="82214" y="4961250"/>
                    <a:pt x="0" y="4879036"/>
                    <a:pt x="0" y="4777621"/>
                  </a:cubicBezTo>
                  <a:lnTo>
                    <a:pt x="0" y="183629"/>
                  </a:lnTo>
                  <a:close/>
                </a:path>
              </a:pathLst>
            </a:cu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52919" tIns="252919" rIns="252919" bIns="252919" numCol="1" spcCol="1270" anchor="t" anchorCtr="0">
              <a:noAutofit/>
            </a:bodyPr>
            <a:lstStyle/>
            <a:p>
              <a:pPr marL="0" lvl="1" algn="l" defTabSz="1244600">
                <a:spcBef>
                  <a:spcPct val="0"/>
                </a:spcBef>
                <a:spcAft>
                  <a:spcPct val="15000"/>
                </a:spcAft>
              </a:pPr>
              <a:r>
                <a:rPr lang="zh-CN" altLang="en-US" sz="2800" kern="1200" dirty="0">
                  <a:latin typeface="造字工房尚雅体" pitchFamily="2" charset="-122"/>
                  <a:ea typeface="造字工房尚雅体" pitchFamily="2" charset="-122"/>
                </a:rPr>
                <a:t>采用估算指标进行投资估算。</a:t>
              </a:r>
            </a:p>
          </p:txBody>
        </p:sp>
        <p:sp>
          <p:nvSpPr>
            <p:cNvPr id="12" name="任意多边形 11"/>
            <p:cNvSpPr/>
            <p:nvPr/>
          </p:nvSpPr>
          <p:spPr>
            <a:xfrm>
              <a:off x="4326026" y="834077"/>
              <a:ext cx="590155" cy="457183"/>
            </a:xfrm>
            <a:custGeom>
              <a:avLst/>
              <a:gdLst>
                <a:gd name="connsiteX0" fmla="*/ 0 w 590155"/>
                <a:gd name="connsiteY0" fmla="*/ 91437 h 457183"/>
                <a:gd name="connsiteX1" fmla="*/ 361564 w 590155"/>
                <a:gd name="connsiteY1" fmla="*/ 91437 h 457183"/>
                <a:gd name="connsiteX2" fmla="*/ 361564 w 590155"/>
                <a:gd name="connsiteY2" fmla="*/ 0 h 457183"/>
                <a:gd name="connsiteX3" fmla="*/ 590155 w 590155"/>
                <a:gd name="connsiteY3" fmla="*/ 228592 h 457183"/>
                <a:gd name="connsiteX4" fmla="*/ 361564 w 590155"/>
                <a:gd name="connsiteY4" fmla="*/ 457183 h 457183"/>
                <a:gd name="connsiteX5" fmla="*/ 361564 w 590155"/>
                <a:gd name="connsiteY5" fmla="*/ 365746 h 457183"/>
                <a:gd name="connsiteX6" fmla="*/ 0 w 590155"/>
                <a:gd name="connsiteY6" fmla="*/ 365746 h 457183"/>
                <a:gd name="connsiteX7" fmla="*/ 0 w 590155"/>
                <a:gd name="connsiteY7" fmla="*/ 91437 h 457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0155" h="457183">
                  <a:moveTo>
                    <a:pt x="0" y="91437"/>
                  </a:moveTo>
                  <a:lnTo>
                    <a:pt x="361564" y="91437"/>
                  </a:lnTo>
                  <a:lnTo>
                    <a:pt x="361564" y="0"/>
                  </a:lnTo>
                  <a:lnTo>
                    <a:pt x="590155" y="228592"/>
                  </a:lnTo>
                  <a:lnTo>
                    <a:pt x="361564" y="457183"/>
                  </a:lnTo>
                  <a:lnTo>
                    <a:pt x="361564" y="365746"/>
                  </a:lnTo>
                  <a:lnTo>
                    <a:pt x="0" y="365746"/>
                  </a:lnTo>
                  <a:lnTo>
                    <a:pt x="0" y="91437"/>
                  </a:lnTo>
                  <a:close/>
                </a:path>
              </a:pathLst>
            </a:custGeom>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0" tIns="91437" rIns="137155" bIns="91437" numCol="1" spcCol="1270" anchor="ctr" anchorCtr="0">
              <a:noAutofit/>
            </a:bodyPr>
            <a:lstStyle/>
            <a:p>
              <a:pPr lvl="0" algn="ctr" defTabSz="1244600">
                <a:spcBef>
                  <a:spcPct val="0"/>
                </a:spcBef>
                <a:spcAft>
                  <a:spcPct val="35000"/>
                </a:spcAft>
              </a:pPr>
              <a:endParaRPr lang="zh-CN" altLang="en-US" sz="2800" kern="1200">
                <a:latin typeface="造字工房尚雅体" pitchFamily="2" charset="-122"/>
                <a:ea typeface="造字工房尚雅体" pitchFamily="2" charset="-122"/>
              </a:endParaRPr>
            </a:p>
          </p:txBody>
        </p:sp>
        <p:sp>
          <p:nvSpPr>
            <p:cNvPr id="13" name="任意多边形 12"/>
            <p:cNvSpPr/>
            <p:nvPr/>
          </p:nvSpPr>
          <p:spPr>
            <a:xfrm>
              <a:off x="4942063" y="747041"/>
              <a:ext cx="2212400" cy="603997"/>
            </a:xfrm>
            <a:custGeom>
              <a:avLst/>
              <a:gdLst>
                <a:gd name="connsiteX0" fmla="*/ 0 w 1836291"/>
                <a:gd name="connsiteY0" fmla="*/ 60400 h 603997"/>
                <a:gd name="connsiteX1" fmla="*/ 60400 w 1836291"/>
                <a:gd name="connsiteY1" fmla="*/ 0 h 603997"/>
                <a:gd name="connsiteX2" fmla="*/ 1775891 w 1836291"/>
                <a:gd name="connsiteY2" fmla="*/ 0 h 603997"/>
                <a:gd name="connsiteX3" fmla="*/ 1836291 w 1836291"/>
                <a:gd name="connsiteY3" fmla="*/ 60400 h 603997"/>
                <a:gd name="connsiteX4" fmla="*/ 1836291 w 1836291"/>
                <a:gd name="connsiteY4" fmla="*/ 543597 h 603997"/>
                <a:gd name="connsiteX5" fmla="*/ 1775891 w 1836291"/>
                <a:gd name="connsiteY5" fmla="*/ 603997 h 603997"/>
                <a:gd name="connsiteX6" fmla="*/ 60400 w 1836291"/>
                <a:gd name="connsiteY6" fmla="*/ 603997 h 603997"/>
                <a:gd name="connsiteX7" fmla="*/ 0 w 1836291"/>
                <a:gd name="connsiteY7" fmla="*/ 543597 h 603997"/>
                <a:gd name="connsiteX8" fmla="*/ 0 w 1836291"/>
                <a:gd name="connsiteY8" fmla="*/ 60400 h 603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6291" h="603997">
                  <a:moveTo>
                    <a:pt x="0" y="60400"/>
                  </a:moveTo>
                  <a:cubicBezTo>
                    <a:pt x="0" y="27042"/>
                    <a:pt x="27042" y="0"/>
                    <a:pt x="60400" y="0"/>
                  </a:cubicBezTo>
                  <a:lnTo>
                    <a:pt x="1775891" y="0"/>
                  </a:lnTo>
                  <a:cubicBezTo>
                    <a:pt x="1809249" y="0"/>
                    <a:pt x="1836291" y="27042"/>
                    <a:pt x="1836291" y="60400"/>
                  </a:cubicBezTo>
                  <a:lnTo>
                    <a:pt x="1836291" y="543597"/>
                  </a:lnTo>
                  <a:cubicBezTo>
                    <a:pt x="1836291" y="576955"/>
                    <a:pt x="1809249" y="603997"/>
                    <a:pt x="1775891" y="603997"/>
                  </a:cubicBezTo>
                  <a:lnTo>
                    <a:pt x="60400" y="603997"/>
                  </a:lnTo>
                  <a:cubicBezTo>
                    <a:pt x="27042" y="603997"/>
                    <a:pt x="0" y="576955"/>
                    <a:pt x="0" y="543597"/>
                  </a:cubicBezTo>
                  <a:lnTo>
                    <a:pt x="0" y="60400"/>
                  </a:lnTo>
                  <a:close/>
                </a:path>
              </a:pathLst>
            </a:custGeom>
          </p:spPr>
          <p:style>
            <a:lnRef idx="2">
              <a:schemeClr val="lt1">
                <a:hueOff val="0"/>
                <a:satOff val="0"/>
                <a:lumOff val="0"/>
                <a:alphaOff val="0"/>
              </a:schemeClr>
            </a:lnRef>
            <a:fillRef idx="1">
              <a:schemeClr val="accent3">
                <a:hueOff val="1355300"/>
                <a:satOff val="50000"/>
                <a:lumOff val="-7353"/>
                <a:alphaOff val="0"/>
              </a:schemeClr>
            </a:fillRef>
            <a:effectRef idx="0">
              <a:schemeClr val="accent3">
                <a:hueOff val="1355300"/>
                <a:satOff val="50000"/>
                <a:lumOff val="-7353"/>
                <a:alphaOff val="0"/>
              </a:schemeClr>
            </a:effectRef>
            <a:fontRef idx="minor">
              <a:schemeClr val="lt1"/>
            </a:fontRef>
          </p:style>
          <p:txBody>
            <a:bodyPr spcFirstLastPara="0" vert="horz" wrap="square" lIns="199136" tIns="199136" rIns="199136" bIns="308012" numCol="1" spcCol="1270" anchor="t" anchorCtr="0">
              <a:noAutofit/>
            </a:bodyPr>
            <a:lstStyle/>
            <a:p>
              <a:pPr lvl="0" algn="l" defTabSz="1244600">
                <a:spcBef>
                  <a:spcPct val="0"/>
                </a:spcBef>
                <a:spcAft>
                  <a:spcPct val="35000"/>
                </a:spcAft>
              </a:pPr>
              <a:r>
                <a:rPr lang="zh-CN" altLang="en-US" sz="2800" kern="1200" dirty="0">
                  <a:latin typeface="造字工房尚雅体" pitchFamily="2" charset="-122"/>
                  <a:ea typeface="造字工房尚雅体" pitchFamily="2" charset="-122"/>
                </a:rPr>
                <a:t>完成初步设计</a:t>
              </a:r>
            </a:p>
          </p:txBody>
        </p:sp>
        <p:sp>
          <p:nvSpPr>
            <p:cNvPr id="14" name="任意多边形 13"/>
            <p:cNvSpPr/>
            <p:nvPr/>
          </p:nvSpPr>
          <p:spPr>
            <a:xfrm>
              <a:off x="5268174" y="1307683"/>
              <a:ext cx="1836291" cy="1773164"/>
            </a:xfrm>
            <a:custGeom>
              <a:avLst/>
              <a:gdLst>
                <a:gd name="connsiteX0" fmla="*/ 0 w 1836291"/>
                <a:gd name="connsiteY0" fmla="*/ 183629 h 4961250"/>
                <a:gd name="connsiteX1" fmla="*/ 183629 w 1836291"/>
                <a:gd name="connsiteY1" fmla="*/ 0 h 4961250"/>
                <a:gd name="connsiteX2" fmla="*/ 1652662 w 1836291"/>
                <a:gd name="connsiteY2" fmla="*/ 0 h 4961250"/>
                <a:gd name="connsiteX3" fmla="*/ 1836291 w 1836291"/>
                <a:gd name="connsiteY3" fmla="*/ 183629 h 4961250"/>
                <a:gd name="connsiteX4" fmla="*/ 1836291 w 1836291"/>
                <a:gd name="connsiteY4" fmla="*/ 4777621 h 4961250"/>
                <a:gd name="connsiteX5" fmla="*/ 1652662 w 1836291"/>
                <a:gd name="connsiteY5" fmla="*/ 4961250 h 4961250"/>
                <a:gd name="connsiteX6" fmla="*/ 183629 w 1836291"/>
                <a:gd name="connsiteY6" fmla="*/ 4961250 h 4961250"/>
                <a:gd name="connsiteX7" fmla="*/ 0 w 1836291"/>
                <a:gd name="connsiteY7" fmla="*/ 4777621 h 4961250"/>
                <a:gd name="connsiteX8" fmla="*/ 0 w 1836291"/>
                <a:gd name="connsiteY8" fmla="*/ 183629 h 496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6291" h="4961250">
                  <a:moveTo>
                    <a:pt x="0" y="183629"/>
                  </a:moveTo>
                  <a:cubicBezTo>
                    <a:pt x="0" y="82214"/>
                    <a:pt x="82214" y="0"/>
                    <a:pt x="183629" y="0"/>
                  </a:cubicBezTo>
                  <a:lnTo>
                    <a:pt x="1652662" y="0"/>
                  </a:lnTo>
                  <a:cubicBezTo>
                    <a:pt x="1754077" y="0"/>
                    <a:pt x="1836291" y="82214"/>
                    <a:pt x="1836291" y="183629"/>
                  </a:cubicBezTo>
                  <a:lnTo>
                    <a:pt x="1836291" y="4777621"/>
                  </a:lnTo>
                  <a:cubicBezTo>
                    <a:pt x="1836291" y="4879036"/>
                    <a:pt x="1754077" y="4961250"/>
                    <a:pt x="1652662" y="4961250"/>
                  </a:cubicBezTo>
                  <a:lnTo>
                    <a:pt x="183629" y="4961250"/>
                  </a:lnTo>
                  <a:cubicBezTo>
                    <a:pt x="82214" y="4961250"/>
                    <a:pt x="0" y="4879036"/>
                    <a:pt x="0" y="4777621"/>
                  </a:cubicBezTo>
                  <a:lnTo>
                    <a:pt x="0" y="183629"/>
                  </a:lnTo>
                  <a:close/>
                </a:path>
              </a:pathLst>
            </a:custGeom>
          </p:spPr>
          <p:style>
            <a:lnRef idx="2">
              <a:schemeClr val="accent3">
                <a:hueOff val="1355300"/>
                <a:satOff val="50000"/>
                <a:lumOff val="-7353"/>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52919" tIns="252919" rIns="252919" bIns="252919" numCol="1" spcCol="1270" anchor="t" anchorCtr="0">
              <a:noAutofit/>
            </a:bodyPr>
            <a:lstStyle/>
            <a:p>
              <a:pPr marL="0" lvl="1" algn="l" defTabSz="1244600">
                <a:spcBef>
                  <a:spcPct val="0"/>
                </a:spcBef>
                <a:spcAft>
                  <a:spcPct val="15000"/>
                </a:spcAft>
              </a:pPr>
              <a:r>
                <a:rPr lang="zh-CN" altLang="en-US" sz="2800" kern="1200" dirty="0">
                  <a:latin typeface="造字工房尚雅体" pitchFamily="2" charset="-122"/>
                  <a:ea typeface="造字工房尚雅体" pitchFamily="2" charset="-122"/>
                </a:rPr>
                <a:t>采用概算定额编制设计概算。</a:t>
              </a:r>
            </a:p>
          </p:txBody>
        </p:sp>
        <p:sp>
          <p:nvSpPr>
            <p:cNvPr id="15" name="任意多边形 14"/>
            <p:cNvSpPr/>
            <p:nvPr/>
          </p:nvSpPr>
          <p:spPr>
            <a:xfrm>
              <a:off x="7253080" y="850500"/>
              <a:ext cx="590155" cy="457183"/>
            </a:xfrm>
            <a:custGeom>
              <a:avLst/>
              <a:gdLst>
                <a:gd name="connsiteX0" fmla="*/ 0 w 590155"/>
                <a:gd name="connsiteY0" fmla="*/ 91437 h 457183"/>
                <a:gd name="connsiteX1" fmla="*/ 361564 w 590155"/>
                <a:gd name="connsiteY1" fmla="*/ 91437 h 457183"/>
                <a:gd name="connsiteX2" fmla="*/ 361564 w 590155"/>
                <a:gd name="connsiteY2" fmla="*/ 0 h 457183"/>
                <a:gd name="connsiteX3" fmla="*/ 590155 w 590155"/>
                <a:gd name="connsiteY3" fmla="*/ 228592 h 457183"/>
                <a:gd name="connsiteX4" fmla="*/ 361564 w 590155"/>
                <a:gd name="connsiteY4" fmla="*/ 457183 h 457183"/>
                <a:gd name="connsiteX5" fmla="*/ 361564 w 590155"/>
                <a:gd name="connsiteY5" fmla="*/ 365746 h 457183"/>
                <a:gd name="connsiteX6" fmla="*/ 0 w 590155"/>
                <a:gd name="connsiteY6" fmla="*/ 365746 h 457183"/>
                <a:gd name="connsiteX7" fmla="*/ 0 w 590155"/>
                <a:gd name="connsiteY7" fmla="*/ 91437 h 457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0155" h="457183">
                  <a:moveTo>
                    <a:pt x="0" y="91437"/>
                  </a:moveTo>
                  <a:lnTo>
                    <a:pt x="361564" y="91437"/>
                  </a:lnTo>
                  <a:lnTo>
                    <a:pt x="361564" y="0"/>
                  </a:lnTo>
                  <a:lnTo>
                    <a:pt x="590155" y="228592"/>
                  </a:lnTo>
                  <a:lnTo>
                    <a:pt x="361564" y="457183"/>
                  </a:lnTo>
                  <a:lnTo>
                    <a:pt x="361564" y="365746"/>
                  </a:lnTo>
                  <a:lnTo>
                    <a:pt x="0" y="365746"/>
                  </a:lnTo>
                  <a:lnTo>
                    <a:pt x="0" y="91437"/>
                  </a:lnTo>
                  <a:close/>
                </a:path>
              </a:pathLst>
            </a:custGeom>
          </p:spPr>
          <p:style>
            <a:lnRef idx="0">
              <a:schemeClr val="lt1">
                <a:hueOff val="0"/>
                <a:satOff val="0"/>
                <a:lumOff val="0"/>
                <a:alphaOff val="0"/>
              </a:schemeClr>
            </a:lnRef>
            <a:fillRef idx="1">
              <a:schemeClr val="accent3">
                <a:hueOff val="2710599"/>
                <a:satOff val="100000"/>
                <a:lumOff val="-14706"/>
                <a:alphaOff val="0"/>
              </a:schemeClr>
            </a:fillRef>
            <a:effectRef idx="0">
              <a:schemeClr val="accent3">
                <a:hueOff val="2710599"/>
                <a:satOff val="100000"/>
                <a:lumOff val="-14706"/>
                <a:alphaOff val="0"/>
              </a:schemeClr>
            </a:effectRef>
            <a:fontRef idx="minor">
              <a:schemeClr val="lt1"/>
            </a:fontRef>
          </p:style>
          <p:txBody>
            <a:bodyPr spcFirstLastPara="0" vert="horz" wrap="square" lIns="0" tIns="91437" rIns="137155" bIns="91437" numCol="1" spcCol="1270" anchor="ctr" anchorCtr="0">
              <a:noAutofit/>
            </a:bodyPr>
            <a:lstStyle/>
            <a:p>
              <a:pPr lvl="0" algn="ctr" defTabSz="1244600">
                <a:spcBef>
                  <a:spcPct val="0"/>
                </a:spcBef>
                <a:spcAft>
                  <a:spcPct val="35000"/>
                </a:spcAft>
              </a:pPr>
              <a:endParaRPr lang="zh-CN" altLang="en-US" sz="2800" kern="1200">
                <a:latin typeface="造字工房尚雅体" pitchFamily="2" charset="-122"/>
                <a:ea typeface="造字工房尚雅体" pitchFamily="2" charset="-122"/>
              </a:endParaRPr>
            </a:p>
          </p:txBody>
        </p:sp>
        <p:sp>
          <p:nvSpPr>
            <p:cNvPr id="16" name="任意多边形 15"/>
            <p:cNvSpPr/>
            <p:nvPr/>
          </p:nvSpPr>
          <p:spPr>
            <a:xfrm>
              <a:off x="7941852" y="687263"/>
              <a:ext cx="2544237" cy="603997"/>
            </a:xfrm>
            <a:custGeom>
              <a:avLst/>
              <a:gdLst>
                <a:gd name="connsiteX0" fmla="*/ 0 w 1836291"/>
                <a:gd name="connsiteY0" fmla="*/ 60400 h 603997"/>
                <a:gd name="connsiteX1" fmla="*/ 60400 w 1836291"/>
                <a:gd name="connsiteY1" fmla="*/ 0 h 603997"/>
                <a:gd name="connsiteX2" fmla="*/ 1775891 w 1836291"/>
                <a:gd name="connsiteY2" fmla="*/ 0 h 603997"/>
                <a:gd name="connsiteX3" fmla="*/ 1836291 w 1836291"/>
                <a:gd name="connsiteY3" fmla="*/ 60400 h 603997"/>
                <a:gd name="connsiteX4" fmla="*/ 1836291 w 1836291"/>
                <a:gd name="connsiteY4" fmla="*/ 543597 h 603997"/>
                <a:gd name="connsiteX5" fmla="*/ 1775891 w 1836291"/>
                <a:gd name="connsiteY5" fmla="*/ 603997 h 603997"/>
                <a:gd name="connsiteX6" fmla="*/ 60400 w 1836291"/>
                <a:gd name="connsiteY6" fmla="*/ 603997 h 603997"/>
                <a:gd name="connsiteX7" fmla="*/ 0 w 1836291"/>
                <a:gd name="connsiteY7" fmla="*/ 543597 h 603997"/>
                <a:gd name="connsiteX8" fmla="*/ 0 w 1836291"/>
                <a:gd name="connsiteY8" fmla="*/ 60400 h 603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6291" h="603997">
                  <a:moveTo>
                    <a:pt x="0" y="60400"/>
                  </a:moveTo>
                  <a:cubicBezTo>
                    <a:pt x="0" y="27042"/>
                    <a:pt x="27042" y="0"/>
                    <a:pt x="60400" y="0"/>
                  </a:cubicBezTo>
                  <a:lnTo>
                    <a:pt x="1775891" y="0"/>
                  </a:lnTo>
                  <a:cubicBezTo>
                    <a:pt x="1809249" y="0"/>
                    <a:pt x="1836291" y="27042"/>
                    <a:pt x="1836291" y="60400"/>
                  </a:cubicBezTo>
                  <a:lnTo>
                    <a:pt x="1836291" y="543597"/>
                  </a:lnTo>
                  <a:cubicBezTo>
                    <a:pt x="1836291" y="576955"/>
                    <a:pt x="1809249" y="603997"/>
                    <a:pt x="1775891" y="603997"/>
                  </a:cubicBezTo>
                  <a:lnTo>
                    <a:pt x="60400" y="603997"/>
                  </a:lnTo>
                  <a:cubicBezTo>
                    <a:pt x="27042" y="603997"/>
                    <a:pt x="0" y="576955"/>
                    <a:pt x="0" y="543597"/>
                  </a:cubicBezTo>
                  <a:lnTo>
                    <a:pt x="0" y="60400"/>
                  </a:lnTo>
                  <a:close/>
                </a:path>
              </a:pathLst>
            </a:custGeom>
          </p:spPr>
          <p:style>
            <a:lnRef idx="2">
              <a:schemeClr val="lt1">
                <a:hueOff val="0"/>
                <a:satOff val="0"/>
                <a:lumOff val="0"/>
                <a:alphaOff val="0"/>
              </a:schemeClr>
            </a:lnRef>
            <a:fillRef idx="1">
              <a:schemeClr val="accent3">
                <a:hueOff val="2710599"/>
                <a:satOff val="100000"/>
                <a:lumOff val="-14706"/>
                <a:alphaOff val="0"/>
              </a:schemeClr>
            </a:fillRef>
            <a:effectRef idx="0">
              <a:schemeClr val="accent3">
                <a:hueOff val="2710599"/>
                <a:satOff val="100000"/>
                <a:lumOff val="-14706"/>
                <a:alphaOff val="0"/>
              </a:schemeClr>
            </a:effectRef>
            <a:fontRef idx="minor">
              <a:schemeClr val="lt1"/>
            </a:fontRef>
          </p:style>
          <p:txBody>
            <a:bodyPr spcFirstLastPara="0" vert="horz" wrap="square" lIns="199136" tIns="199136" rIns="199136" bIns="308012" numCol="1" spcCol="1270" anchor="t" anchorCtr="0">
              <a:noAutofit/>
            </a:bodyPr>
            <a:lstStyle/>
            <a:p>
              <a:pPr lvl="0" algn="l" defTabSz="1244600">
                <a:spcBef>
                  <a:spcPct val="0"/>
                </a:spcBef>
                <a:spcAft>
                  <a:spcPct val="35000"/>
                </a:spcAft>
              </a:pPr>
              <a:r>
                <a:rPr lang="zh-CN" altLang="en-US" sz="2800" kern="1200" dirty="0">
                  <a:latin typeface="造字工房尚雅体" pitchFamily="2" charset="-122"/>
                  <a:ea typeface="造字工房尚雅体" pitchFamily="2" charset="-122"/>
                </a:rPr>
                <a:t>施工图设计完成</a:t>
              </a:r>
            </a:p>
          </p:txBody>
        </p:sp>
        <p:sp>
          <p:nvSpPr>
            <p:cNvPr id="17" name="任意多边形 16"/>
            <p:cNvSpPr/>
            <p:nvPr/>
          </p:nvSpPr>
          <p:spPr>
            <a:xfrm>
              <a:off x="8267963" y="1265856"/>
              <a:ext cx="2013271" cy="2052562"/>
            </a:xfrm>
            <a:custGeom>
              <a:avLst/>
              <a:gdLst>
                <a:gd name="connsiteX0" fmla="*/ 0 w 1836291"/>
                <a:gd name="connsiteY0" fmla="*/ 183629 h 4961250"/>
                <a:gd name="connsiteX1" fmla="*/ 183629 w 1836291"/>
                <a:gd name="connsiteY1" fmla="*/ 0 h 4961250"/>
                <a:gd name="connsiteX2" fmla="*/ 1652662 w 1836291"/>
                <a:gd name="connsiteY2" fmla="*/ 0 h 4961250"/>
                <a:gd name="connsiteX3" fmla="*/ 1836291 w 1836291"/>
                <a:gd name="connsiteY3" fmla="*/ 183629 h 4961250"/>
                <a:gd name="connsiteX4" fmla="*/ 1836291 w 1836291"/>
                <a:gd name="connsiteY4" fmla="*/ 4777621 h 4961250"/>
                <a:gd name="connsiteX5" fmla="*/ 1652662 w 1836291"/>
                <a:gd name="connsiteY5" fmla="*/ 4961250 h 4961250"/>
                <a:gd name="connsiteX6" fmla="*/ 183629 w 1836291"/>
                <a:gd name="connsiteY6" fmla="*/ 4961250 h 4961250"/>
                <a:gd name="connsiteX7" fmla="*/ 0 w 1836291"/>
                <a:gd name="connsiteY7" fmla="*/ 4777621 h 4961250"/>
                <a:gd name="connsiteX8" fmla="*/ 0 w 1836291"/>
                <a:gd name="connsiteY8" fmla="*/ 183629 h 496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6291" h="4961250">
                  <a:moveTo>
                    <a:pt x="0" y="183629"/>
                  </a:moveTo>
                  <a:cubicBezTo>
                    <a:pt x="0" y="82214"/>
                    <a:pt x="82214" y="0"/>
                    <a:pt x="183629" y="0"/>
                  </a:cubicBezTo>
                  <a:lnTo>
                    <a:pt x="1652662" y="0"/>
                  </a:lnTo>
                  <a:cubicBezTo>
                    <a:pt x="1754077" y="0"/>
                    <a:pt x="1836291" y="82214"/>
                    <a:pt x="1836291" y="183629"/>
                  </a:cubicBezTo>
                  <a:lnTo>
                    <a:pt x="1836291" y="4777621"/>
                  </a:lnTo>
                  <a:cubicBezTo>
                    <a:pt x="1836291" y="4879036"/>
                    <a:pt x="1754077" y="4961250"/>
                    <a:pt x="1652662" y="4961250"/>
                  </a:cubicBezTo>
                  <a:lnTo>
                    <a:pt x="183629" y="4961250"/>
                  </a:lnTo>
                  <a:cubicBezTo>
                    <a:pt x="82214" y="4961250"/>
                    <a:pt x="0" y="4879036"/>
                    <a:pt x="0" y="4777621"/>
                  </a:cubicBezTo>
                  <a:lnTo>
                    <a:pt x="0" y="183629"/>
                  </a:lnTo>
                  <a:close/>
                </a:path>
              </a:pathLst>
            </a:custGeom>
          </p:spPr>
          <p:style>
            <a:lnRef idx="2">
              <a:schemeClr val="accent3">
                <a:hueOff val="2710599"/>
                <a:satOff val="100000"/>
                <a:lumOff val="-1470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52919" tIns="252919" rIns="252919" bIns="252919" numCol="1" spcCol="1270" anchor="t" anchorCtr="0">
              <a:noAutofit/>
            </a:bodyPr>
            <a:lstStyle/>
            <a:p>
              <a:pPr marL="0" lvl="1" algn="l" defTabSz="1244600">
                <a:spcBef>
                  <a:spcPct val="0"/>
                </a:spcBef>
                <a:spcAft>
                  <a:spcPct val="15000"/>
                </a:spcAft>
              </a:pPr>
              <a:r>
                <a:rPr lang="zh-CN" altLang="en-US" sz="2800" kern="1200" dirty="0">
                  <a:latin typeface="造字工房尚雅体" pitchFamily="2" charset="-122"/>
                  <a:ea typeface="造字工房尚雅体" pitchFamily="2" charset="-122"/>
                </a:rPr>
                <a:t>采用单价法和实物法来编制施工图预算。</a:t>
              </a:r>
            </a:p>
          </p:txBody>
        </p:sp>
      </p:grpSp>
      <p:sp>
        <p:nvSpPr>
          <p:cNvPr id="18" name="矩形 17"/>
          <p:cNvSpPr/>
          <p:nvPr/>
        </p:nvSpPr>
        <p:spPr>
          <a:xfrm>
            <a:off x="1413167" y="5199860"/>
            <a:ext cx="10443885" cy="584775"/>
          </a:xfrm>
          <a:prstGeom prst="rect">
            <a:avLst/>
          </a:prstGeom>
        </p:spPr>
        <p:txBody>
          <a:bodyPr wrap="none">
            <a:spAutoFit/>
          </a:bodyPr>
          <a:lstStyle/>
          <a:p>
            <a:r>
              <a:rPr lang="zh-CN" altLang="zh-CN" sz="3200" dirty="0">
                <a:latin typeface="造字工房尚雅体" pitchFamily="2" charset="-122"/>
                <a:ea typeface="造字工房尚雅体" pitchFamily="2" charset="-122"/>
                <a:cs typeface="Times New Roman" panose="02020603050405020304" pitchFamily="18" charset="0"/>
              </a:rPr>
              <a:t>计算的准确与否取决于工程量和单价是否准确适用可靠</a:t>
            </a:r>
            <a:r>
              <a:rPr lang="zh-CN" altLang="en-US" sz="3200" dirty="0">
                <a:latin typeface="造字工房尚雅体" pitchFamily="2" charset="-122"/>
                <a:ea typeface="造字工房尚雅体" pitchFamily="2" charset="-122"/>
                <a:cs typeface="Times New Roman" panose="02020603050405020304" pitchFamily="18" charset="0"/>
              </a:rPr>
              <a:t>。</a:t>
            </a:r>
            <a:endParaRPr lang="zh-CN" altLang="en-US" sz="3200" dirty="0">
              <a:latin typeface="造字工房尚雅体" pitchFamily="2" charset="-122"/>
              <a:ea typeface="造字工房尚雅体" pitchFamily="2" charset="-122"/>
            </a:endParaRPr>
          </a:p>
        </p:txBody>
      </p:sp>
    </p:spTree>
    <p:extLst>
      <p:ext uri="{BB962C8B-B14F-4D97-AF65-F5344CB8AC3E}">
        <p14:creationId xmlns:p14="http://schemas.microsoft.com/office/powerpoint/2010/main" val="3115264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内容占位符 4"/>
          <p:cNvGraphicFramePr>
            <a:graphicFrameLocks noGrp="1"/>
          </p:cNvGraphicFramePr>
          <p:nvPr>
            <p:ph idx="1"/>
            <p:extLst>
              <p:ext uri="{D42A27DB-BD31-4B8C-83A1-F6EECF244321}">
                <p14:modId xmlns:p14="http://schemas.microsoft.com/office/powerpoint/2010/main" val="960508555"/>
              </p:ext>
            </p:extLst>
          </p:nvPr>
        </p:nvGraphicFramePr>
        <p:xfrm>
          <a:off x="838200" y="1295400"/>
          <a:ext cx="10515600" cy="5130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标题 3"/>
          <p:cNvSpPr>
            <a:spLocks noGrp="1"/>
          </p:cNvSpPr>
          <p:nvPr>
            <p:ph type="title"/>
          </p:nvPr>
        </p:nvSpPr>
        <p:spPr>
          <a:xfrm>
            <a:off x="635000" y="0"/>
            <a:ext cx="10515600" cy="1325563"/>
          </a:xfrm>
        </p:spPr>
        <p:txBody>
          <a:bodyPr/>
          <a:lstStyle/>
          <a:p>
            <a:r>
              <a:rPr lang="zh-CN" altLang="zh-CN" dirty="0"/>
              <a:t>建设工程造价的计价</a:t>
            </a:r>
            <a:endParaRPr lang="zh-CN" altLang="en-US" dirty="0"/>
          </a:p>
        </p:txBody>
      </p:sp>
    </p:spTree>
    <p:extLst>
      <p:ext uri="{BB962C8B-B14F-4D97-AF65-F5344CB8AC3E}">
        <p14:creationId xmlns:p14="http://schemas.microsoft.com/office/powerpoint/2010/main" val="400071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工程造价的作用</a:t>
            </a:r>
            <a:endParaRPr lang="zh-CN" altLang="en-US" dirty="0"/>
          </a:p>
        </p:txBody>
      </p:sp>
      <p:sp>
        <p:nvSpPr>
          <p:cNvPr id="3" name="内容占位符 2"/>
          <p:cNvSpPr>
            <a:spLocks noGrp="1"/>
          </p:cNvSpPr>
          <p:nvPr>
            <p:ph idx="1"/>
          </p:nvPr>
        </p:nvSpPr>
        <p:spPr>
          <a:xfrm>
            <a:off x="838200" y="1825625"/>
            <a:ext cx="6223000" cy="4351338"/>
          </a:xfrm>
        </p:spPr>
        <p:txBody>
          <a:bodyPr/>
          <a:lstStyle/>
          <a:p>
            <a:r>
              <a:rPr lang="zh-CN" altLang="zh-CN" dirty="0"/>
              <a:t>工程造价是项目决策的主要考虑因素之一</a:t>
            </a:r>
            <a:r>
              <a:rPr lang="zh-CN" altLang="en-US" dirty="0"/>
              <a:t>；</a:t>
            </a:r>
            <a:endParaRPr lang="en-US" altLang="zh-CN" dirty="0"/>
          </a:p>
          <a:p>
            <a:r>
              <a:rPr lang="zh-CN" altLang="zh-CN" dirty="0"/>
              <a:t>建设工程投资大，生产周期和使用周期都较长，也决定了项目决策的重要性</a:t>
            </a:r>
            <a:r>
              <a:rPr lang="zh-CN" altLang="en-US" dirty="0"/>
              <a:t>。</a:t>
            </a:r>
            <a:endParaRPr lang="en-US" altLang="zh-CN" dirty="0"/>
          </a:p>
          <a:p>
            <a:endParaRPr lang="zh-CN" altLang="en-US" dirty="0"/>
          </a:p>
        </p:txBody>
      </p:sp>
      <p:pic>
        <p:nvPicPr>
          <p:cNvPr id="1026" name="Picture 2" descr="http://s8.rr.itc.cn/r/wapChange/20166_6_13/a2abn12651532251959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4400" y="2350294"/>
            <a:ext cx="4402667" cy="330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79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工程造价的作用</a:t>
            </a:r>
            <a:endParaRPr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3609242685"/>
              </p:ext>
            </p:extLst>
          </p:nvPr>
        </p:nvGraphicFramePr>
        <p:xfrm>
          <a:off x="838200" y="1628776"/>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9386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工程造价的作用</a:t>
            </a:r>
            <a:endParaRPr lang="zh-CN" altLang="en-US" dirty="0"/>
          </a:p>
        </p:txBody>
      </p:sp>
      <p:sp>
        <p:nvSpPr>
          <p:cNvPr id="3" name="内容占位符 2"/>
          <p:cNvSpPr>
            <a:spLocks noGrp="1"/>
          </p:cNvSpPr>
          <p:nvPr>
            <p:ph idx="1"/>
          </p:nvPr>
        </p:nvSpPr>
        <p:spPr>
          <a:xfrm>
            <a:off x="838200" y="1825625"/>
            <a:ext cx="6070600" cy="4351338"/>
          </a:xfrm>
        </p:spPr>
        <p:txBody>
          <a:bodyPr/>
          <a:lstStyle/>
          <a:p>
            <a:r>
              <a:rPr lang="zh-CN" altLang="zh-CN" dirty="0"/>
              <a:t>工程造价是制定投资计划和控制投资的有效手段</a:t>
            </a:r>
            <a:r>
              <a:rPr lang="zh-CN" altLang="en-US" dirty="0"/>
              <a:t>；</a:t>
            </a:r>
            <a:endParaRPr lang="en-US" altLang="zh-CN" dirty="0"/>
          </a:p>
          <a:p>
            <a:r>
              <a:rPr lang="zh-CN" altLang="zh-CN" dirty="0"/>
              <a:t>正确的投资计划有助于合理和有效的使用资金。</a:t>
            </a:r>
          </a:p>
          <a:p>
            <a:endParaRPr lang="zh-CN" altLang="en-US" dirty="0"/>
          </a:p>
        </p:txBody>
      </p:sp>
      <p:pic>
        <p:nvPicPr>
          <p:cNvPr id="2050" name="Picture 2" descr="https://icweiliimg1.pstatp.com/weili/bl/2555630267738357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8800" y="796925"/>
            <a:ext cx="4710113" cy="4710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0562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工程造价的作用</a:t>
            </a:r>
            <a:endParaRPr lang="zh-CN" altLang="en-US" dirty="0"/>
          </a:p>
        </p:txBody>
      </p:sp>
      <p:sp>
        <p:nvSpPr>
          <p:cNvPr id="3" name="内容占位符 2"/>
          <p:cNvSpPr>
            <a:spLocks noGrp="1"/>
          </p:cNvSpPr>
          <p:nvPr>
            <p:ph idx="1"/>
          </p:nvPr>
        </p:nvSpPr>
        <p:spPr>
          <a:xfrm>
            <a:off x="838200" y="1825625"/>
            <a:ext cx="3759200" cy="4351338"/>
          </a:xfrm>
        </p:spPr>
        <p:txBody>
          <a:bodyPr/>
          <a:lstStyle/>
          <a:p>
            <a:pPr marL="0" indent="0">
              <a:buNone/>
            </a:pPr>
            <a:r>
              <a:rPr lang="zh-CN" altLang="zh-CN" dirty="0"/>
              <a:t>工程造价是评价投资效果的重要指标</a:t>
            </a:r>
            <a:r>
              <a:rPr lang="zh-CN" altLang="en-US" dirty="0"/>
              <a:t>。</a:t>
            </a:r>
            <a:endParaRPr lang="en-US" altLang="zh-CN" dirty="0"/>
          </a:p>
          <a:p>
            <a:endParaRPr lang="zh-CN" altLang="en-US" dirty="0"/>
          </a:p>
        </p:txBody>
      </p:sp>
      <p:graphicFrame>
        <p:nvGraphicFramePr>
          <p:cNvPr id="4" name="图示 3"/>
          <p:cNvGraphicFramePr/>
          <p:nvPr>
            <p:extLst>
              <p:ext uri="{D42A27DB-BD31-4B8C-83A1-F6EECF244321}">
                <p14:modId xmlns:p14="http://schemas.microsoft.com/office/powerpoint/2010/main" val="2582095041"/>
              </p:ext>
            </p:extLst>
          </p:nvPr>
        </p:nvGraphicFramePr>
        <p:xfrm>
          <a:off x="5664200" y="1016000"/>
          <a:ext cx="5689600" cy="4741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45164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工程造价的作用</a:t>
            </a:r>
            <a:endParaRPr lang="zh-CN" altLang="en-US" dirty="0"/>
          </a:p>
        </p:txBody>
      </p:sp>
      <p:sp>
        <p:nvSpPr>
          <p:cNvPr id="3" name="内容占位符 2"/>
          <p:cNvSpPr>
            <a:spLocks noGrp="1"/>
          </p:cNvSpPr>
          <p:nvPr>
            <p:ph idx="1"/>
          </p:nvPr>
        </p:nvSpPr>
        <p:spPr>
          <a:xfrm>
            <a:off x="838200" y="1825625"/>
            <a:ext cx="6680200" cy="4351338"/>
          </a:xfrm>
        </p:spPr>
        <p:txBody>
          <a:bodyPr/>
          <a:lstStyle/>
          <a:p>
            <a:r>
              <a:rPr lang="zh-CN" altLang="zh-CN" dirty="0"/>
              <a:t>工程造价是筹集建设资金的依据</a:t>
            </a:r>
            <a:r>
              <a:rPr lang="zh-CN" altLang="en-US" dirty="0"/>
              <a:t>；</a:t>
            </a:r>
            <a:endParaRPr lang="en-US" altLang="zh-CN" dirty="0"/>
          </a:p>
          <a:p>
            <a:r>
              <a:rPr lang="zh-CN" altLang="zh-CN" dirty="0"/>
              <a:t>保证工程建设有足够的资金供应。</a:t>
            </a:r>
            <a:endParaRPr lang="zh-CN" altLang="en-US" dirty="0"/>
          </a:p>
        </p:txBody>
      </p:sp>
      <p:pic>
        <p:nvPicPr>
          <p:cNvPr id="4098" name="Picture 2" descr="http://img.lawtimeimg.com/info/2018/0702/201807021059314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1750" y="3891757"/>
            <a:ext cx="4113371" cy="2285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2255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89000" y="1584325"/>
            <a:ext cx="6146800" cy="3241675"/>
          </a:xfrm>
        </p:spPr>
        <p:txBody>
          <a:bodyPr>
            <a:normAutofit/>
          </a:bodyPr>
          <a:lstStyle/>
          <a:p>
            <a:pPr algn="ctr"/>
            <a:r>
              <a:rPr lang="zh-CN" altLang="zh-CN" dirty="0"/>
              <a:t>工程造价的特点决定了工程造价的计价特征</a:t>
            </a:r>
            <a:endParaRPr lang="zh-CN" altLang="en-US" dirty="0"/>
          </a:p>
        </p:txBody>
      </p:sp>
      <p:pic>
        <p:nvPicPr>
          <p:cNvPr id="5122" name="Picture 2" descr="https://icweiliimg1.pstatp.com/weili/bl/2569407062535046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5800" y="1055886"/>
            <a:ext cx="4298551" cy="4298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1160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工程造价的特点</a:t>
            </a:r>
            <a:r>
              <a:rPr lang="en-US" altLang="zh-CN" dirty="0"/>
              <a:t>—</a:t>
            </a:r>
            <a:r>
              <a:rPr lang="zh-CN" altLang="zh-CN" dirty="0"/>
              <a:t>计价的单件性</a:t>
            </a:r>
            <a:endParaRPr lang="zh-CN" altLang="en-US" dirty="0"/>
          </a:p>
        </p:txBody>
      </p:sp>
      <p:sp>
        <p:nvSpPr>
          <p:cNvPr id="3" name="内容占位符 2"/>
          <p:cNvSpPr>
            <a:spLocks noGrp="1"/>
          </p:cNvSpPr>
          <p:nvPr>
            <p:ph idx="1"/>
          </p:nvPr>
        </p:nvSpPr>
        <p:spPr/>
        <p:txBody>
          <a:bodyPr/>
          <a:lstStyle/>
          <a:p>
            <a:r>
              <a:rPr lang="zh-CN" altLang="zh-CN" dirty="0"/>
              <a:t>产品的个体差异性决定了每项工程都必须单独计算造价</a:t>
            </a:r>
            <a:r>
              <a:rPr lang="zh-CN" altLang="en-US" dirty="0"/>
              <a:t>；</a:t>
            </a:r>
            <a:endParaRPr lang="en-US" altLang="zh-CN" dirty="0"/>
          </a:p>
          <a:p>
            <a:r>
              <a:rPr lang="zh-CN" altLang="zh-CN" dirty="0"/>
              <a:t>不同地区、不同时间建造的产品，构成投资费用的各种价值要素仍然存在着差别，最终导致工程造价千差万别</a:t>
            </a:r>
            <a:r>
              <a:rPr lang="zh-CN" altLang="en-US" dirty="0"/>
              <a:t>。</a:t>
            </a:r>
            <a:endParaRPr lang="zh-CN" altLang="en-US" b="1" dirty="0"/>
          </a:p>
        </p:txBody>
      </p:sp>
      <p:pic>
        <p:nvPicPr>
          <p:cNvPr id="6146" name="Picture 2" descr="http://pic1.nipic.com/2008-11-06/200811693935211_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963"/>
          <a:stretch/>
        </p:blipFill>
        <p:spPr bwMode="auto">
          <a:xfrm>
            <a:off x="1425575" y="4216400"/>
            <a:ext cx="2990651" cy="20955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img.daimg.com/uploads/allimg/111205/3-11120522453a49.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8127"/>
          <a:stretch/>
        </p:blipFill>
        <p:spPr bwMode="auto">
          <a:xfrm>
            <a:off x="5003601" y="4216400"/>
            <a:ext cx="3094333" cy="2133601"/>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pic113.nipic.com/file/20161101/22942202_091303766884_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813" b="11826"/>
          <a:stretch/>
        </p:blipFill>
        <p:spPr bwMode="auto">
          <a:xfrm>
            <a:off x="8577262" y="4216400"/>
            <a:ext cx="3070225" cy="209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3272311"/>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TotalTime>
  <Words>873</Words>
  <Application>Microsoft Macintosh PowerPoint</Application>
  <PresentationFormat>宽屏</PresentationFormat>
  <Paragraphs>67</Paragraphs>
  <Slides>19</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19</vt:i4>
      </vt:variant>
    </vt:vector>
  </HeadingPairs>
  <TitlesOfParts>
    <vt:vector size="26" baseType="lpstr">
      <vt:lpstr>宋体</vt:lpstr>
      <vt:lpstr>造字工房坚黑体</vt:lpstr>
      <vt:lpstr>造字工房尚雅体</vt:lpstr>
      <vt:lpstr>Arial</vt:lpstr>
      <vt:lpstr>Calibri</vt:lpstr>
      <vt:lpstr>Times New Roman</vt:lpstr>
      <vt:lpstr>Office 主题</vt:lpstr>
      <vt:lpstr>1.3工程造价的作用及计价的特点</vt:lpstr>
      <vt:lpstr>建设工程造价的计价</vt:lpstr>
      <vt:lpstr>工程造价的作用</vt:lpstr>
      <vt:lpstr>工程造价的作用</vt:lpstr>
      <vt:lpstr>工程造价的作用</vt:lpstr>
      <vt:lpstr>工程造价的作用</vt:lpstr>
      <vt:lpstr>工程造价的作用</vt:lpstr>
      <vt:lpstr>工程造价的特点决定了工程造价的计价特征</vt:lpstr>
      <vt:lpstr>工程造价的特点—计价的单件性</vt:lpstr>
      <vt:lpstr>工程造价的特点—计价的多次性</vt:lpstr>
      <vt:lpstr>造价计算过程—投资估算</vt:lpstr>
      <vt:lpstr>造价计算过程—设计概算</vt:lpstr>
      <vt:lpstr>造价计算过程—设计概算</vt:lpstr>
      <vt:lpstr>造价计算过程—修正设计概算</vt:lpstr>
      <vt:lpstr>造价计算过程—施工图预算</vt:lpstr>
      <vt:lpstr>造价计算过程—合同价</vt:lpstr>
      <vt:lpstr>造价计算过程—结算价</vt:lpstr>
      <vt:lpstr>造价计算过程—竣工决算</vt:lpstr>
      <vt:lpstr>工程造价计价的特点—计价的方法是多样性</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1.3工程造价的作用及计价的特点</dc:title>
  <dc:creator>好 喵喵</dc:creator>
  <cp:lastModifiedBy>好 喵喵</cp:lastModifiedBy>
  <cp:revision>15</cp:revision>
  <dcterms:created xsi:type="dcterms:W3CDTF">2020-01-14T08:29:20Z</dcterms:created>
  <dcterms:modified xsi:type="dcterms:W3CDTF">2020-02-14T02:12:46Z</dcterms:modified>
</cp:coreProperties>
</file>