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CD3"/>
    <a:srgbClr val="BC867C"/>
    <a:srgbClr val="B39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9"/>
    <p:restoredTop sz="93182"/>
  </p:normalViewPr>
  <p:slideViewPr>
    <p:cSldViewPr snapToGrid="0" snapToObjects="1" showGuides="1">
      <p:cViewPr varScale="1">
        <p:scale>
          <a:sx n="46" d="100"/>
          <a:sy n="46" d="100"/>
        </p:scale>
        <p:origin x="176" y="1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E36C93-11BB-AE4C-AE4F-579D2ECACDC8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59A2CA99-8E68-8F49-A71A-7443C7E0284E}">
      <dgm:prSet/>
      <dgm:spPr>
        <a:solidFill>
          <a:srgbClr val="BC867C"/>
        </a:solidFill>
      </dgm:spPr>
      <dgm:t>
        <a:bodyPr/>
        <a:lstStyle/>
        <a:p>
          <a:r>
            <a:rPr lang="zh-CN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各种因素的影响 </a:t>
          </a:r>
          <a:endParaRPr lang="zh-CN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52189FFA-F670-5447-B2A3-17B8FF98447D}" type="parTrans" cxnId="{23CF9115-E9EB-6C45-8F7F-36E5FA27B363}">
      <dgm:prSet/>
      <dgm:spPr/>
      <dgm:t>
        <a:bodyPr/>
        <a:lstStyle/>
        <a:p>
          <a:endParaRPr lang="zh-CN" altLang="en-US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B6F0ED5F-14B6-804A-B441-EBE65C48CAD3}" type="sibTrans" cxnId="{23CF9115-E9EB-6C45-8F7F-36E5FA27B363}">
      <dgm:prSet/>
      <dgm:spPr/>
      <dgm:t>
        <a:bodyPr/>
        <a:lstStyle/>
        <a:p>
          <a:endParaRPr lang="zh-CN" altLang="en-US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78F28D3-8F66-7946-9607-BA340AE1C2BD}">
      <dgm:prSet/>
      <dgm:spPr/>
      <dgm:t>
        <a:bodyPr/>
        <a:lstStyle/>
        <a:p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工程拖期 </a:t>
          </a:r>
          <a:endParaRPr lang="zh-CN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1567490F-7614-C642-86A3-B46FF9A0B967}" type="parTrans" cxnId="{6AF916AF-3848-7544-8DA7-81B858A345D1}">
      <dgm:prSet/>
      <dgm:spPr/>
      <dgm:t>
        <a:bodyPr/>
        <a:lstStyle/>
        <a:p>
          <a:endParaRPr lang="zh-CN" altLang="en-US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5650518-62F3-834F-A43F-21CDFB4DA5C8}" type="sibTrans" cxnId="{6AF916AF-3848-7544-8DA7-81B858A345D1}">
      <dgm:prSet/>
      <dgm:spPr/>
      <dgm:t>
        <a:bodyPr/>
        <a:lstStyle/>
        <a:p>
          <a:endParaRPr lang="zh-CN" altLang="en-US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7EAB663-6203-2D46-9997-3CB2E09BF586}" type="pres">
      <dgm:prSet presAssocID="{F9E36C93-11BB-AE4C-AE4F-579D2ECACDC8}" presName="CompostProcess" presStyleCnt="0">
        <dgm:presLayoutVars>
          <dgm:dir/>
          <dgm:resizeHandles val="exact"/>
        </dgm:presLayoutVars>
      </dgm:prSet>
      <dgm:spPr/>
    </dgm:pt>
    <dgm:pt modelId="{E36EC04B-960F-3F45-A9B4-D34E2C09EBA2}" type="pres">
      <dgm:prSet presAssocID="{F9E36C93-11BB-AE4C-AE4F-579D2ECACDC8}" presName="arrow" presStyleLbl="bgShp" presStyleIdx="0" presStyleCnt="1"/>
      <dgm:spPr/>
    </dgm:pt>
    <dgm:pt modelId="{46D225B3-F659-E04A-8141-7F287ADE8E71}" type="pres">
      <dgm:prSet presAssocID="{F9E36C93-11BB-AE4C-AE4F-579D2ECACDC8}" presName="linearProcess" presStyleCnt="0"/>
      <dgm:spPr/>
    </dgm:pt>
    <dgm:pt modelId="{EC9ED627-F372-E343-AE63-257F6963222D}" type="pres">
      <dgm:prSet presAssocID="{59A2CA99-8E68-8F49-A71A-7443C7E0284E}" presName="textNode" presStyleLbl="node1" presStyleIdx="0" presStyleCnt="2" custLinFactX="-35788" custLinFactNeighborX="-100000" custLinFactNeighborY="-320">
        <dgm:presLayoutVars>
          <dgm:bulletEnabled val="1"/>
        </dgm:presLayoutVars>
      </dgm:prSet>
      <dgm:spPr/>
    </dgm:pt>
    <dgm:pt modelId="{56A32AFE-27CB-2449-A4EF-6A6C1FBFFEAD}" type="pres">
      <dgm:prSet presAssocID="{B6F0ED5F-14B6-804A-B441-EBE65C48CAD3}" presName="sibTrans" presStyleCnt="0"/>
      <dgm:spPr/>
    </dgm:pt>
    <dgm:pt modelId="{7D8D5CD0-97FF-A548-9215-9C477088B5B1}" type="pres">
      <dgm:prSet presAssocID="{078F28D3-8F66-7946-9607-BA340AE1C2BD}" presName="textNode" presStyleLbl="node1" presStyleIdx="1" presStyleCnt="2" custLinFactNeighborX="24">
        <dgm:presLayoutVars>
          <dgm:bulletEnabled val="1"/>
        </dgm:presLayoutVars>
      </dgm:prSet>
      <dgm:spPr/>
    </dgm:pt>
  </dgm:ptLst>
  <dgm:cxnLst>
    <dgm:cxn modelId="{23CF9115-E9EB-6C45-8F7F-36E5FA27B363}" srcId="{F9E36C93-11BB-AE4C-AE4F-579D2ECACDC8}" destId="{59A2CA99-8E68-8F49-A71A-7443C7E0284E}" srcOrd="0" destOrd="0" parTransId="{52189FFA-F670-5447-B2A3-17B8FF98447D}" sibTransId="{B6F0ED5F-14B6-804A-B441-EBE65C48CAD3}"/>
    <dgm:cxn modelId="{8C2A8B63-55B1-464D-8ECA-93D2F1414E43}" type="presOf" srcId="{078F28D3-8F66-7946-9607-BA340AE1C2BD}" destId="{7D8D5CD0-97FF-A548-9215-9C477088B5B1}" srcOrd="0" destOrd="0" presId="urn:microsoft.com/office/officeart/2005/8/layout/hProcess9"/>
    <dgm:cxn modelId="{6AF916AF-3848-7544-8DA7-81B858A345D1}" srcId="{F9E36C93-11BB-AE4C-AE4F-579D2ECACDC8}" destId="{078F28D3-8F66-7946-9607-BA340AE1C2BD}" srcOrd="1" destOrd="0" parTransId="{1567490F-7614-C642-86A3-B46FF9A0B967}" sibTransId="{F5650518-62F3-834F-A43F-21CDFB4DA5C8}"/>
    <dgm:cxn modelId="{42C4CFB5-EC1A-4643-9745-BB5E31548099}" type="presOf" srcId="{59A2CA99-8E68-8F49-A71A-7443C7E0284E}" destId="{EC9ED627-F372-E343-AE63-257F6963222D}" srcOrd="0" destOrd="0" presId="urn:microsoft.com/office/officeart/2005/8/layout/hProcess9"/>
    <dgm:cxn modelId="{562C77F2-BB92-6B41-90B9-F12052D3FBBF}" type="presOf" srcId="{F9E36C93-11BB-AE4C-AE4F-579D2ECACDC8}" destId="{27EAB663-6203-2D46-9997-3CB2E09BF586}" srcOrd="0" destOrd="0" presId="urn:microsoft.com/office/officeart/2005/8/layout/hProcess9"/>
    <dgm:cxn modelId="{43859149-20AF-B44F-AC79-53BA491192B7}" type="presParOf" srcId="{27EAB663-6203-2D46-9997-3CB2E09BF586}" destId="{E36EC04B-960F-3F45-A9B4-D34E2C09EBA2}" srcOrd="0" destOrd="0" presId="urn:microsoft.com/office/officeart/2005/8/layout/hProcess9"/>
    <dgm:cxn modelId="{57A592C5-B711-1B4C-A8C4-FA0F7BD2ADE2}" type="presParOf" srcId="{27EAB663-6203-2D46-9997-3CB2E09BF586}" destId="{46D225B3-F659-E04A-8141-7F287ADE8E71}" srcOrd="1" destOrd="0" presId="urn:microsoft.com/office/officeart/2005/8/layout/hProcess9"/>
    <dgm:cxn modelId="{3351A945-C298-C046-9052-F9612C9CFC23}" type="presParOf" srcId="{46D225B3-F659-E04A-8141-7F287ADE8E71}" destId="{EC9ED627-F372-E343-AE63-257F6963222D}" srcOrd="0" destOrd="0" presId="urn:microsoft.com/office/officeart/2005/8/layout/hProcess9"/>
    <dgm:cxn modelId="{4FD07CDC-E601-E647-BE34-C1BAA556B7B9}" type="presParOf" srcId="{46D225B3-F659-E04A-8141-7F287ADE8E71}" destId="{56A32AFE-27CB-2449-A4EF-6A6C1FBFFEAD}" srcOrd="1" destOrd="0" presId="urn:microsoft.com/office/officeart/2005/8/layout/hProcess9"/>
    <dgm:cxn modelId="{F078B8E4-BD4F-9F44-995F-50F755E387BF}" type="presParOf" srcId="{46D225B3-F659-E04A-8141-7F287ADE8E71}" destId="{7D8D5CD0-97FF-A548-9215-9C477088B5B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CBDF50-A214-9A44-8DB7-FB47718EBE78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49B87827-16E5-C049-8D96-4AE3588712EC}">
      <dgm:prSet/>
      <dgm:spPr>
        <a:solidFill>
          <a:srgbClr val="BC867C"/>
        </a:solidFill>
      </dgm:spPr>
      <dgm:t>
        <a:bodyPr/>
        <a:lstStyle/>
        <a:p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“可原谅的拖期” </a:t>
          </a:r>
        </a:p>
      </dgm:t>
    </dgm:pt>
    <dgm:pt modelId="{9D598E36-E293-374D-912D-AABCF969827D}" type="parTrans" cxnId="{9DEB3B6B-75D1-9E4E-9D25-5A7AB6A14A9C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B64D5940-7107-0B4A-A59D-733681898A0B}" type="sibTrans" cxnId="{9DEB3B6B-75D1-9E4E-9D25-5A7AB6A14A9C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81E4FE7-6BD8-7E46-942C-4CAE2BC351A8}">
      <dgm:prSet custT="1"/>
      <dgm:spPr>
        <a:ln>
          <a:solidFill>
            <a:srgbClr val="B3908C"/>
          </a:solidFill>
        </a:ln>
      </dgm:spPr>
      <dgm:t>
        <a:bodyPr/>
        <a:lstStyle/>
        <a:p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由于非承包商原因造成的工程拖期 </a:t>
          </a:r>
        </a:p>
      </dgm:t>
    </dgm:pt>
    <dgm:pt modelId="{A1CA4F8E-57D4-584A-A7DA-9A6F3E59D4A2}" type="parTrans" cxnId="{A10BE4C2-D46A-F04F-BB36-5FDBD7CE8DFF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695C9C2F-03AA-854B-BB39-20A3EF01611A}" type="sibTrans" cxnId="{A10BE4C2-D46A-F04F-BB36-5FDBD7CE8DFF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AA4DDC03-F86C-2848-B345-FDB637143FF6}">
      <dgm:prSet/>
      <dgm:spPr/>
      <dgm:t>
        <a:bodyPr/>
        <a:lstStyle/>
        <a:p>
          <a:r>
            <a:rPr lang="zh-CN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“不可原谅的拖期”</a:t>
          </a:r>
        </a:p>
      </dgm:t>
    </dgm:pt>
    <dgm:pt modelId="{31CFB666-5F36-044C-AFB1-40B77720843B}" type="parTrans" cxnId="{F40EEEEC-EFF2-8F4D-BF3C-8AA97B60B3CC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55FF9BBD-4F55-DC43-8D98-79AB79DC4C45}" type="sibTrans" cxnId="{F40EEEEC-EFF2-8F4D-BF3C-8AA97B60B3CC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06C46B9-DC3C-8542-A9F9-471132AB8B1A}">
      <dgm:prSet custT="1"/>
      <dgm:spPr/>
      <dgm:t>
        <a:bodyPr/>
        <a:lstStyle/>
        <a:p>
          <a:r>
            <a:rPr lang="zh-CN" altLang="en-US" sz="28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承包商的原因造成的工程拖期 </a:t>
          </a:r>
        </a:p>
      </dgm:t>
    </dgm:pt>
    <dgm:pt modelId="{12C6AC27-9539-5A41-93AF-7BD8FD1D49E7}" type="parTrans" cxnId="{5399DBB5-D7AA-1C4A-A5E4-CB17604849D7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D54D29B-9646-7641-AD87-C0810F3C247F}" type="sibTrans" cxnId="{5399DBB5-D7AA-1C4A-A5E4-CB17604849D7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6401398-223B-6E4B-A24B-4CAC4B894FCA}" type="pres">
      <dgm:prSet presAssocID="{0DCBDF50-A214-9A44-8DB7-FB47718EBE7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1B8D70-F054-1C43-90D8-265B01840F80}" type="pres">
      <dgm:prSet presAssocID="{49B87827-16E5-C049-8D96-4AE3588712EC}" presName="root" presStyleCnt="0"/>
      <dgm:spPr/>
    </dgm:pt>
    <dgm:pt modelId="{58F19F14-5D63-574B-904D-1E503021C809}" type="pres">
      <dgm:prSet presAssocID="{49B87827-16E5-C049-8D96-4AE3588712EC}" presName="rootComposite" presStyleCnt="0"/>
      <dgm:spPr/>
    </dgm:pt>
    <dgm:pt modelId="{2A64E2AE-0C0D-6248-B86B-454A29658DF2}" type="pres">
      <dgm:prSet presAssocID="{49B87827-16E5-C049-8D96-4AE3588712EC}" presName="rootText" presStyleLbl="node1" presStyleIdx="0" presStyleCnt="2"/>
      <dgm:spPr/>
    </dgm:pt>
    <dgm:pt modelId="{C33A3FD7-1500-314B-8661-D18D1480130C}" type="pres">
      <dgm:prSet presAssocID="{49B87827-16E5-C049-8D96-4AE3588712EC}" presName="rootConnector" presStyleLbl="node1" presStyleIdx="0" presStyleCnt="2"/>
      <dgm:spPr/>
    </dgm:pt>
    <dgm:pt modelId="{F9024AEB-63B1-D248-8518-DCA892F5D710}" type="pres">
      <dgm:prSet presAssocID="{49B87827-16E5-C049-8D96-4AE3588712EC}" presName="childShape" presStyleCnt="0"/>
      <dgm:spPr/>
    </dgm:pt>
    <dgm:pt modelId="{0D9664FF-3B30-0845-B42A-136C9A3AC695}" type="pres">
      <dgm:prSet presAssocID="{A1CA4F8E-57D4-584A-A7DA-9A6F3E59D4A2}" presName="Name13" presStyleLbl="parChTrans1D2" presStyleIdx="0" presStyleCnt="2"/>
      <dgm:spPr/>
    </dgm:pt>
    <dgm:pt modelId="{34371686-93DF-5147-AD13-16CB374AA1B8}" type="pres">
      <dgm:prSet presAssocID="{D81E4FE7-6BD8-7E46-942C-4CAE2BC351A8}" presName="childText" presStyleLbl="bgAcc1" presStyleIdx="0" presStyleCnt="2" custScaleX="124484">
        <dgm:presLayoutVars>
          <dgm:bulletEnabled val="1"/>
        </dgm:presLayoutVars>
      </dgm:prSet>
      <dgm:spPr/>
    </dgm:pt>
    <dgm:pt modelId="{26C50F92-2645-7E4E-92CD-243C02347F6D}" type="pres">
      <dgm:prSet presAssocID="{AA4DDC03-F86C-2848-B345-FDB637143FF6}" presName="root" presStyleCnt="0"/>
      <dgm:spPr/>
    </dgm:pt>
    <dgm:pt modelId="{EC9A7296-A6CD-E44D-A34C-5C1856E91814}" type="pres">
      <dgm:prSet presAssocID="{AA4DDC03-F86C-2848-B345-FDB637143FF6}" presName="rootComposite" presStyleCnt="0"/>
      <dgm:spPr/>
    </dgm:pt>
    <dgm:pt modelId="{61A626EA-79D2-7F42-99FA-54C0232CBF84}" type="pres">
      <dgm:prSet presAssocID="{AA4DDC03-F86C-2848-B345-FDB637143FF6}" presName="rootText" presStyleLbl="node1" presStyleIdx="1" presStyleCnt="2" custScaleX="112145"/>
      <dgm:spPr/>
    </dgm:pt>
    <dgm:pt modelId="{75EA5121-9FD9-4949-8F8E-09563D58D625}" type="pres">
      <dgm:prSet presAssocID="{AA4DDC03-F86C-2848-B345-FDB637143FF6}" presName="rootConnector" presStyleLbl="node1" presStyleIdx="1" presStyleCnt="2"/>
      <dgm:spPr/>
    </dgm:pt>
    <dgm:pt modelId="{D88BC8AD-C25F-6443-8B47-CC6251D06A6F}" type="pres">
      <dgm:prSet presAssocID="{AA4DDC03-F86C-2848-B345-FDB637143FF6}" presName="childShape" presStyleCnt="0"/>
      <dgm:spPr/>
    </dgm:pt>
    <dgm:pt modelId="{776C9409-7B1C-4B44-94E9-D28511587015}" type="pres">
      <dgm:prSet presAssocID="{12C6AC27-9539-5A41-93AF-7BD8FD1D49E7}" presName="Name13" presStyleLbl="parChTrans1D2" presStyleIdx="1" presStyleCnt="2"/>
      <dgm:spPr/>
    </dgm:pt>
    <dgm:pt modelId="{53B49499-456A-B941-A892-3458E1508D47}" type="pres">
      <dgm:prSet presAssocID="{706C46B9-DC3C-8542-A9F9-471132AB8B1A}" presName="childText" presStyleLbl="bgAcc1" presStyleIdx="1" presStyleCnt="2" custScaleX="112168">
        <dgm:presLayoutVars>
          <dgm:bulletEnabled val="1"/>
        </dgm:presLayoutVars>
      </dgm:prSet>
      <dgm:spPr/>
    </dgm:pt>
  </dgm:ptLst>
  <dgm:cxnLst>
    <dgm:cxn modelId="{A0778D08-E577-2542-B7F6-1097D3852C92}" type="presOf" srcId="{12C6AC27-9539-5A41-93AF-7BD8FD1D49E7}" destId="{776C9409-7B1C-4B44-94E9-D28511587015}" srcOrd="0" destOrd="0" presId="urn:microsoft.com/office/officeart/2005/8/layout/hierarchy3"/>
    <dgm:cxn modelId="{CF5E450F-E918-AE47-92D6-57EF7160D165}" type="presOf" srcId="{D81E4FE7-6BD8-7E46-942C-4CAE2BC351A8}" destId="{34371686-93DF-5147-AD13-16CB374AA1B8}" srcOrd="0" destOrd="0" presId="urn:microsoft.com/office/officeart/2005/8/layout/hierarchy3"/>
    <dgm:cxn modelId="{1D77EE29-87F2-0D4A-A011-735C29616C5F}" type="presOf" srcId="{706C46B9-DC3C-8542-A9F9-471132AB8B1A}" destId="{53B49499-456A-B941-A892-3458E1508D47}" srcOrd="0" destOrd="0" presId="urn:microsoft.com/office/officeart/2005/8/layout/hierarchy3"/>
    <dgm:cxn modelId="{0C694839-31CB-684A-8997-C525C46AE448}" type="presOf" srcId="{49B87827-16E5-C049-8D96-4AE3588712EC}" destId="{C33A3FD7-1500-314B-8661-D18D1480130C}" srcOrd="1" destOrd="0" presId="urn:microsoft.com/office/officeart/2005/8/layout/hierarchy3"/>
    <dgm:cxn modelId="{B8237346-C656-0944-8F16-0522F1CB8770}" type="presOf" srcId="{A1CA4F8E-57D4-584A-A7DA-9A6F3E59D4A2}" destId="{0D9664FF-3B30-0845-B42A-136C9A3AC695}" srcOrd="0" destOrd="0" presId="urn:microsoft.com/office/officeart/2005/8/layout/hierarchy3"/>
    <dgm:cxn modelId="{B1898B55-F0A1-834C-B082-02B31D8A8DD6}" type="presOf" srcId="{0DCBDF50-A214-9A44-8DB7-FB47718EBE78}" destId="{06401398-223B-6E4B-A24B-4CAC4B894FCA}" srcOrd="0" destOrd="0" presId="urn:microsoft.com/office/officeart/2005/8/layout/hierarchy3"/>
    <dgm:cxn modelId="{9DEB3B6B-75D1-9E4E-9D25-5A7AB6A14A9C}" srcId="{0DCBDF50-A214-9A44-8DB7-FB47718EBE78}" destId="{49B87827-16E5-C049-8D96-4AE3588712EC}" srcOrd="0" destOrd="0" parTransId="{9D598E36-E293-374D-912D-AABCF969827D}" sibTransId="{B64D5940-7107-0B4A-A59D-733681898A0B}"/>
    <dgm:cxn modelId="{2382A09F-3EA4-A441-8808-A9CC59AF45B7}" type="presOf" srcId="{AA4DDC03-F86C-2848-B345-FDB637143FF6}" destId="{75EA5121-9FD9-4949-8F8E-09563D58D625}" srcOrd="1" destOrd="0" presId="urn:microsoft.com/office/officeart/2005/8/layout/hierarchy3"/>
    <dgm:cxn modelId="{5399DBB5-D7AA-1C4A-A5E4-CB17604849D7}" srcId="{AA4DDC03-F86C-2848-B345-FDB637143FF6}" destId="{706C46B9-DC3C-8542-A9F9-471132AB8B1A}" srcOrd="0" destOrd="0" parTransId="{12C6AC27-9539-5A41-93AF-7BD8FD1D49E7}" sibTransId="{DD54D29B-9646-7641-AD87-C0810F3C247F}"/>
    <dgm:cxn modelId="{52B68BB9-6329-D244-8ACE-B5933D6FBCE7}" type="presOf" srcId="{AA4DDC03-F86C-2848-B345-FDB637143FF6}" destId="{61A626EA-79D2-7F42-99FA-54C0232CBF84}" srcOrd="0" destOrd="0" presId="urn:microsoft.com/office/officeart/2005/8/layout/hierarchy3"/>
    <dgm:cxn modelId="{A10BE4C2-D46A-F04F-BB36-5FDBD7CE8DFF}" srcId="{49B87827-16E5-C049-8D96-4AE3588712EC}" destId="{D81E4FE7-6BD8-7E46-942C-4CAE2BC351A8}" srcOrd="0" destOrd="0" parTransId="{A1CA4F8E-57D4-584A-A7DA-9A6F3E59D4A2}" sibTransId="{695C9C2F-03AA-854B-BB39-20A3EF01611A}"/>
    <dgm:cxn modelId="{98CA86CE-1DBE-9842-834D-FAC83A9B5A39}" type="presOf" srcId="{49B87827-16E5-C049-8D96-4AE3588712EC}" destId="{2A64E2AE-0C0D-6248-B86B-454A29658DF2}" srcOrd="0" destOrd="0" presId="urn:microsoft.com/office/officeart/2005/8/layout/hierarchy3"/>
    <dgm:cxn modelId="{F40EEEEC-EFF2-8F4D-BF3C-8AA97B60B3CC}" srcId="{0DCBDF50-A214-9A44-8DB7-FB47718EBE78}" destId="{AA4DDC03-F86C-2848-B345-FDB637143FF6}" srcOrd="1" destOrd="0" parTransId="{31CFB666-5F36-044C-AFB1-40B77720843B}" sibTransId="{55FF9BBD-4F55-DC43-8D98-79AB79DC4C45}"/>
    <dgm:cxn modelId="{0DCB6210-05B5-9741-8BEB-6A02E5F240E6}" type="presParOf" srcId="{06401398-223B-6E4B-A24B-4CAC4B894FCA}" destId="{D81B8D70-F054-1C43-90D8-265B01840F80}" srcOrd="0" destOrd="0" presId="urn:microsoft.com/office/officeart/2005/8/layout/hierarchy3"/>
    <dgm:cxn modelId="{D670AA69-74A7-D846-8AA3-20D58A322B7B}" type="presParOf" srcId="{D81B8D70-F054-1C43-90D8-265B01840F80}" destId="{58F19F14-5D63-574B-904D-1E503021C809}" srcOrd="0" destOrd="0" presId="urn:microsoft.com/office/officeart/2005/8/layout/hierarchy3"/>
    <dgm:cxn modelId="{219BBEE0-1F5C-C345-B11E-FBEBFE78B17F}" type="presParOf" srcId="{58F19F14-5D63-574B-904D-1E503021C809}" destId="{2A64E2AE-0C0D-6248-B86B-454A29658DF2}" srcOrd="0" destOrd="0" presId="urn:microsoft.com/office/officeart/2005/8/layout/hierarchy3"/>
    <dgm:cxn modelId="{B8A5884E-642D-A447-B5D4-79E1F4A6EBEE}" type="presParOf" srcId="{58F19F14-5D63-574B-904D-1E503021C809}" destId="{C33A3FD7-1500-314B-8661-D18D1480130C}" srcOrd="1" destOrd="0" presId="urn:microsoft.com/office/officeart/2005/8/layout/hierarchy3"/>
    <dgm:cxn modelId="{47C9C3A4-20C1-214F-9C26-E2AFECB20F82}" type="presParOf" srcId="{D81B8D70-F054-1C43-90D8-265B01840F80}" destId="{F9024AEB-63B1-D248-8518-DCA892F5D710}" srcOrd="1" destOrd="0" presId="urn:microsoft.com/office/officeart/2005/8/layout/hierarchy3"/>
    <dgm:cxn modelId="{53A8BBB6-A21A-C249-9C5D-E3A642181962}" type="presParOf" srcId="{F9024AEB-63B1-D248-8518-DCA892F5D710}" destId="{0D9664FF-3B30-0845-B42A-136C9A3AC695}" srcOrd="0" destOrd="0" presId="urn:microsoft.com/office/officeart/2005/8/layout/hierarchy3"/>
    <dgm:cxn modelId="{DA982C0D-2986-5E4A-A72C-0AEFD7C21C8F}" type="presParOf" srcId="{F9024AEB-63B1-D248-8518-DCA892F5D710}" destId="{34371686-93DF-5147-AD13-16CB374AA1B8}" srcOrd="1" destOrd="0" presId="urn:microsoft.com/office/officeart/2005/8/layout/hierarchy3"/>
    <dgm:cxn modelId="{FCF3F2D3-8686-0D4B-89D3-3EB20594F52F}" type="presParOf" srcId="{06401398-223B-6E4B-A24B-4CAC4B894FCA}" destId="{26C50F92-2645-7E4E-92CD-243C02347F6D}" srcOrd="1" destOrd="0" presId="urn:microsoft.com/office/officeart/2005/8/layout/hierarchy3"/>
    <dgm:cxn modelId="{623F0B8F-915C-ED4C-84E6-6CFF14F571E6}" type="presParOf" srcId="{26C50F92-2645-7E4E-92CD-243C02347F6D}" destId="{EC9A7296-A6CD-E44D-A34C-5C1856E91814}" srcOrd="0" destOrd="0" presId="urn:microsoft.com/office/officeart/2005/8/layout/hierarchy3"/>
    <dgm:cxn modelId="{D3B93530-CB55-984A-9EF4-BA9B1DDECC70}" type="presParOf" srcId="{EC9A7296-A6CD-E44D-A34C-5C1856E91814}" destId="{61A626EA-79D2-7F42-99FA-54C0232CBF84}" srcOrd="0" destOrd="0" presId="urn:microsoft.com/office/officeart/2005/8/layout/hierarchy3"/>
    <dgm:cxn modelId="{BDE8CABC-562A-9542-817F-3BCDDE268419}" type="presParOf" srcId="{EC9A7296-A6CD-E44D-A34C-5C1856E91814}" destId="{75EA5121-9FD9-4949-8F8E-09563D58D625}" srcOrd="1" destOrd="0" presId="urn:microsoft.com/office/officeart/2005/8/layout/hierarchy3"/>
    <dgm:cxn modelId="{9433BFC7-874E-954B-8F57-5ADA8820BBBB}" type="presParOf" srcId="{26C50F92-2645-7E4E-92CD-243C02347F6D}" destId="{D88BC8AD-C25F-6443-8B47-CC6251D06A6F}" srcOrd="1" destOrd="0" presId="urn:microsoft.com/office/officeart/2005/8/layout/hierarchy3"/>
    <dgm:cxn modelId="{A45726D3-9D3C-AB48-B463-5B28878F2FF2}" type="presParOf" srcId="{D88BC8AD-C25F-6443-8B47-CC6251D06A6F}" destId="{776C9409-7B1C-4B44-94E9-D28511587015}" srcOrd="0" destOrd="0" presId="urn:microsoft.com/office/officeart/2005/8/layout/hierarchy3"/>
    <dgm:cxn modelId="{59068CB7-1850-CE4D-9274-4FAA5A09781A}" type="presParOf" srcId="{D88BC8AD-C25F-6443-8B47-CC6251D06A6F}" destId="{53B49499-456A-B941-A892-3458E1508D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FC9CDD-6949-B041-ACED-698293E67C11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5D59B47C-5955-4047-B2C1-3AB16406F7F6}">
      <dgm:prSet/>
      <dgm:spPr>
        <a:solidFill>
          <a:srgbClr val="BC867C"/>
        </a:solidFill>
        <a:ln>
          <a:solidFill>
            <a:srgbClr val="B3908C"/>
          </a:solidFill>
        </a:ln>
      </dgm:spPr>
      <dgm:t>
        <a:bodyPr/>
        <a:lstStyle/>
        <a:p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可原谅延期</a:t>
          </a:r>
        </a:p>
      </dgm:t>
    </dgm:pt>
    <dgm:pt modelId="{1C687901-7270-0C47-8DDC-3CE556F68614}" type="parTrans" cxnId="{59C6085B-B643-A543-B0DF-BEECEBD20ED6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AA05BD0-1A57-7C42-BE65-7B700ED75484}" type="sibTrans" cxnId="{59C6085B-B643-A543-B0DF-BEECEBD20ED6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8413074-E9F2-2042-B740-F0892D39B3F0}">
      <dgm:prSet/>
      <dgm:spPr/>
      <dgm:t>
        <a:bodyPr/>
        <a:lstStyle/>
        <a:p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可原谅并给予补偿费用的拖期  </a:t>
          </a:r>
        </a:p>
      </dgm:t>
    </dgm:pt>
    <dgm:pt modelId="{198371B2-5B30-B048-8CB1-F84F6EB0541F}" type="parTrans" cxnId="{3274A605-01F1-C041-9041-0B4179D93372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6814EEDD-A778-6741-9132-C972A206D016}" type="sibTrans" cxnId="{3274A605-01F1-C041-9041-0B4179D93372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90EE8618-B36E-EA45-8777-C9419466A936}">
      <dgm:prSet/>
      <dgm:spPr/>
      <dgm:t>
        <a:bodyPr/>
        <a:lstStyle/>
        <a:p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可原谅但不给予补偿费用的拖期</a:t>
          </a:r>
        </a:p>
      </dgm:t>
    </dgm:pt>
    <dgm:pt modelId="{A186DB8B-1A43-ED41-9A89-13B01D015FE0}" type="parTrans" cxnId="{70FD6B5E-B70B-CA45-8E38-FAE3A88B9FC5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E526D31-ED67-5040-95EB-EAF258DEE11C}" type="sibTrans" cxnId="{70FD6B5E-B70B-CA45-8E38-FAE3A88B9FC5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B782CEA-6D6F-A34E-9FB1-D4D288D2D44E}">
      <dgm:prSet/>
      <dgm:spPr/>
      <dgm:t>
        <a:bodyPr/>
        <a:lstStyle/>
        <a:p>
          <a:r>
            <a:rPr lang="zh-CN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非承包人的责任，并且没有导致施工成本的额外支出，大多属于发包人应承担风险责任事件的影响，如异常恶劣的气候影响的停工等</a:t>
          </a:r>
          <a:r>
            <a:rPr lang="zh-CN" altLang="en-US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。</a:t>
          </a:r>
          <a:endParaRPr lang="zh-CN" b="1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6A0F18E-DF87-1B4E-A30C-30F151FDCD85}" type="parTrans" cxnId="{D0924E45-8B07-4642-AE8E-64593F0F8877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981030BD-BD9E-A543-91E4-CBE107059D66}" type="sibTrans" cxnId="{D0924E45-8B07-4642-AE8E-64593F0F8877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191FCB8E-D704-0645-8535-0AC3E2C23A8B}" type="pres">
      <dgm:prSet presAssocID="{80FC9CDD-6949-B041-ACED-698293E67C11}" presName="Name0" presStyleCnt="0">
        <dgm:presLayoutVars>
          <dgm:dir/>
          <dgm:animLvl val="lvl"/>
          <dgm:resizeHandles val="exact"/>
        </dgm:presLayoutVars>
      </dgm:prSet>
      <dgm:spPr/>
    </dgm:pt>
    <dgm:pt modelId="{79F740EA-B401-264B-80B1-8BBBC7086F3B}" type="pres">
      <dgm:prSet presAssocID="{5D59B47C-5955-4047-B2C1-3AB16406F7F6}" presName="composite" presStyleCnt="0"/>
      <dgm:spPr/>
    </dgm:pt>
    <dgm:pt modelId="{D4AEE50B-7CC4-B641-BE0D-E590CB858814}" type="pres">
      <dgm:prSet presAssocID="{5D59B47C-5955-4047-B2C1-3AB16406F7F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0E136E7-D972-874E-8492-D53FF527753F}" type="pres">
      <dgm:prSet presAssocID="{5D59B47C-5955-4047-B2C1-3AB16406F7F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3274A605-01F1-C041-9041-0B4179D93372}" srcId="{5D59B47C-5955-4047-B2C1-3AB16406F7F6}" destId="{F8413074-E9F2-2042-B740-F0892D39B3F0}" srcOrd="0" destOrd="0" parTransId="{198371B2-5B30-B048-8CB1-F84F6EB0541F}" sibTransId="{6814EEDD-A778-6741-9132-C972A206D016}"/>
    <dgm:cxn modelId="{5EF10B17-A2CD-284D-A99C-57230EEAADB3}" type="presOf" srcId="{8B782CEA-6D6F-A34E-9FB1-D4D288D2D44E}" destId="{50E136E7-D972-874E-8492-D53FF527753F}" srcOrd="0" destOrd="2" presId="urn:microsoft.com/office/officeart/2005/8/layout/hList1"/>
    <dgm:cxn modelId="{C8DFFD27-244A-B743-BBAE-923852DCFB75}" type="presOf" srcId="{F8413074-E9F2-2042-B740-F0892D39B3F0}" destId="{50E136E7-D972-874E-8492-D53FF527753F}" srcOrd="0" destOrd="0" presId="urn:microsoft.com/office/officeart/2005/8/layout/hList1"/>
    <dgm:cxn modelId="{D0924E45-8B07-4642-AE8E-64593F0F8877}" srcId="{90EE8618-B36E-EA45-8777-C9419466A936}" destId="{8B782CEA-6D6F-A34E-9FB1-D4D288D2D44E}" srcOrd="0" destOrd="0" parTransId="{26A0F18E-DF87-1B4E-A30C-30F151FDCD85}" sibTransId="{981030BD-BD9E-A543-91E4-CBE107059D66}"/>
    <dgm:cxn modelId="{CF605F47-443F-FC4C-86E2-4578A8B8D602}" type="presOf" srcId="{90EE8618-B36E-EA45-8777-C9419466A936}" destId="{50E136E7-D972-874E-8492-D53FF527753F}" srcOrd="0" destOrd="1" presId="urn:microsoft.com/office/officeart/2005/8/layout/hList1"/>
    <dgm:cxn modelId="{FABC3757-852B-7F49-98FF-BE9CC901E53F}" type="presOf" srcId="{80FC9CDD-6949-B041-ACED-698293E67C11}" destId="{191FCB8E-D704-0645-8535-0AC3E2C23A8B}" srcOrd="0" destOrd="0" presId="urn:microsoft.com/office/officeart/2005/8/layout/hList1"/>
    <dgm:cxn modelId="{59C6085B-B643-A543-B0DF-BEECEBD20ED6}" srcId="{80FC9CDD-6949-B041-ACED-698293E67C11}" destId="{5D59B47C-5955-4047-B2C1-3AB16406F7F6}" srcOrd="0" destOrd="0" parTransId="{1C687901-7270-0C47-8DDC-3CE556F68614}" sibTransId="{7AA05BD0-1A57-7C42-BE65-7B700ED75484}"/>
    <dgm:cxn modelId="{70FD6B5E-B70B-CA45-8E38-FAE3A88B9FC5}" srcId="{5D59B47C-5955-4047-B2C1-3AB16406F7F6}" destId="{90EE8618-B36E-EA45-8777-C9419466A936}" srcOrd="1" destOrd="0" parTransId="{A186DB8B-1A43-ED41-9A89-13B01D015FE0}" sibTransId="{DE526D31-ED67-5040-95EB-EAF258DEE11C}"/>
    <dgm:cxn modelId="{5D24098B-76CF-0449-A87F-BDCE9D381617}" type="presOf" srcId="{5D59B47C-5955-4047-B2C1-3AB16406F7F6}" destId="{D4AEE50B-7CC4-B641-BE0D-E590CB858814}" srcOrd="0" destOrd="0" presId="urn:microsoft.com/office/officeart/2005/8/layout/hList1"/>
    <dgm:cxn modelId="{40AA70BB-1640-F244-8B5C-37ED7E8F9F75}" type="presParOf" srcId="{191FCB8E-D704-0645-8535-0AC3E2C23A8B}" destId="{79F740EA-B401-264B-80B1-8BBBC7086F3B}" srcOrd="0" destOrd="0" presId="urn:microsoft.com/office/officeart/2005/8/layout/hList1"/>
    <dgm:cxn modelId="{B0DCC92D-006B-FE45-8EE9-38D4AE440292}" type="presParOf" srcId="{79F740EA-B401-264B-80B1-8BBBC7086F3B}" destId="{D4AEE50B-7CC4-B641-BE0D-E590CB858814}" srcOrd="0" destOrd="0" presId="urn:microsoft.com/office/officeart/2005/8/layout/hList1"/>
    <dgm:cxn modelId="{2FBA2548-E8DC-AA45-B637-0208C78E83FD}" type="presParOf" srcId="{79F740EA-B401-264B-80B1-8BBBC7086F3B}" destId="{50E136E7-D972-874E-8492-D53FF527753F}" srcOrd="1" destOrd="0" presId="urn:microsoft.com/office/officeart/2005/8/layout/hList1"/>
  </dgm:cxnLst>
  <dgm:bg>
    <a:solidFill>
      <a:srgbClr val="BC867C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F14A1B-794C-D143-B91E-C77CB63186D3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3215429A-14B4-0F45-817D-D42AC9FC46D6}">
      <dgm:prSet custT="1"/>
      <dgm:spPr>
        <a:solidFill>
          <a:srgbClr val="BC867C"/>
        </a:solidFill>
      </dgm:spPr>
      <dgm:t>
        <a:bodyPr/>
        <a:lstStyle/>
        <a:p>
          <a:r>
            <a:rPr lang="zh-CN" altLang="en-US" sz="32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发包人 </a:t>
          </a:r>
        </a:p>
      </dgm:t>
    </dgm:pt>
    <dgm:pt modelId="{41FC6233-CD89-A547-B4B1-730FC1B12557}" type="parTrans" cxnId="{3B4FA360-1AD8-4E48-8336-3867353309F7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13572FBB-AEFE-D146-BD29-4A83B3FC68D1}" type="sibTrans" cxnId="{3B4FA360-1AD8-4E48-8336-3867353309F7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C43ACE7-9072-D84D-9E9E-66484AC186C0}">
      <dgm:prSet custT="1"/>
      <dgm:spPr/>
      <dgm:t>
        <a:bodyPr/>
        <a:lstStyle/>
        <a:p>
          <a:r>
            <a:rPr lang="zh-CN" altLang="en-US" sz="24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在发包人造成的延误期内，承包商既可得到工期延长，又可得到经济补偿；</a:t>
          </a:r>
        </a:p>
      </dgm:t>
    </dgm:pt>
    <dgm:pt modelId="{B623EAFC-329C-E54A-8EBF-502B582229BD}" type="parTrans" cxnId="{68AC444B-B285-E445-8C1C-73CDECDB725C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3E352456-7CA4-F740-9B71-2492AAAD7F20}" type="sibTrans" cxnId="{68AC444B-B285-E445-8C1C-73CDECDB725C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9D03843D-907C-6E42-8924-F4673E8AADCF}">
      <dgm:prSet custT="1"/>
      <dgm:spPr/>
      <dgm:t>
        <a:bodyPr/>
        <a:lstStyle/>
        <a:p>
          <a:r>
            <a:rPr lang="zh-CN" altLang="en-US" sz="32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承包人 </a:t>
          </a:r>
        </a:p>
      </dgm:t>
    </dgm:pt>
    <dgm:pt modelId="{986E7B00-5DF0-DD41-B6A6-71CEA25FFD8D}" type="parTrans" cxnId="{4AC59118-6D36-2B48-B6E0-4DD333F7EDC9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0130CFC-887F-0245-B87A-ECBEC44E0AF4}" type="sibTrans" cxnId="{4AC59118-6D36-2B48-B6E0-4DD333F7EDC9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A921F815-851C-0E45-8917-37D86396C839}">
      <dgm:prSet custT="1"/>
      <dgm:spPr/>
      <dgm:t>
        <a:bodyPr/>
        <a:lstStyle/>
        <a:p>
          <a:r>
            <a:rPr lang="zh-CN" sz="24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在承包人造成的延误期内，既得不到工期延长</a:t>
          </a:r>
          <a:r>
            <a:rPr lang="en-US" sz="24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,</a:t>
          </a:r>
          <a:r>
            <a:rPr lang="zh-CN" sz="24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也得不到经济补偿；</a:t>
          </a:r>
        </a:p>
      </dgm:t>
    </dgm:pt>
    <dgm:pt modelId="{6401CEB8-2663-5E47-AB5B-4DA0C31A1A33}" type="parTrans" cxnId="{1C061FD4-6C51-0844-8BF1-12C6BF90B721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CF7EBF7-1476-EB4C-9868-75365203B32C}" type="sibTrans" cxnId="{1C061FD4-6C51-0844-8BF1-12C6BF90B721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A63942C-731A-EF48-86C1-9A15758ECBF4}">
      <dgm:prSet custT="1"/>
      <dgm:spPr/>
      <dgm:t>
        <a:bodyPr/>
        <a:lstStyle/>
        <a:p>
          <a:r>
            <a:rPr lang="zh-CN" altLang="en-US" sz="32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客观原因 </a:t>
          </a:r>
        </a:p>
      </dgm:t>
    </dgm:pt>
    <dgm:pt modelId="{40AA8217-5155-E448-A9A7-BA9BA3D89FA2}" type="parTrans" cxnId="{B9574508-2385-0C41-8204-2F1EC0B1063D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C68CE7A7-BA97-7B41-89C3-D2466D2A7BAA}" type="sibTrans" cxnId="{B9574508-2385-0C41-8204-2F1EC0B1063D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A410F4B0-EBDC-9E4B-B8CB-106772AFBC6D}">
      <dgm:prSet custT="1"/>
      <dgm:spPr/>
      <dgm:t>
        <a:bodyPr/>
        <a:lstStyle/>
        <a:p>
          <a:r>
            <a:rPr lang="zh-CN" altLang="en-US" sz="24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在客观因素发生影响的延误期内，承包商可以得到工期延长，但很难得到费用补偿。</a:t>
          </a:r>
        </a:p>
      </dgm:t>
    </dgm:pt>
    <dgm:pt modelId="{0C215B8E-7E40-144A-8EBF-A7CA8087691D}" type="parTrans" cxnId="{661B06A5-DF35-CA46-A2E6-47E56889BB76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FCDE90B-FD3A-FB45-8123-352616B21E12}" type="sibTrans" cxnId="{661B06A5-DF35-CA46-A2E6-47E56889BB76}">
      <dgm:prSet/>
      <dgm:spPr/>
      <dgm:t>
        <a:bodyPr/>
        <a:lstStyle/>
        <a:p>
          <a:endParaRPr lang="zh-CN" altLang="en-US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25FE734-08E4-944A-9B80-256190462493}" type="pres">
      <dgm:prSet presAssocID="{48F14A1B-794C-D143-B91E-C77CB63186D3}" presName="Name0" presStyleCnt="0">
        <dgm:presLayoutVars>
          <dgm:dir/>
          <dgm:animLvl val="lvl"/>
          <dgm:resizeHandles val="exact"/>
        </dgm:presLayoutVars>
      </dgm:prSet>
      <dgm:spPr/>
    </dgm:pt>
    <dgm:pt modelId="{03E0B5EE-6782-A149-9FC9-B0A1580D3378}" type="pres">
      <dgm:prSet presAssocID="{3215429A-14B4-0F45-817D-D42AC9FC46D6}" presName="linNode" presStyleCnt="0"/>
      <dgm:spPr/>
    </dgm:pt>
    <dgm:pt modelId="{BAE23872-67C7-E642-8D14-68EFE7D5228C}" type="pres">
      <dgm:prSet presAssocID="{3215429A-14B4-0F45-817D-D42AC9FC46D6}" presName="parentText" presStyleLbl="node1" presStyleIdx="0" presStyleCnt="3" custScaleX="76152">
        <dgm:presLayoutVars>
          <dgm:chMax val="1"/>
          <dgm:bulletEnabled val="1"/>
        </dgm:presLayoutVars>
      </dgm:prSet>
      <dgm:spPr/>
    </dgm:pt>
    <dgm:pt modelId="{80EAA9C4-FB6A-A043-8420-2C08FB4053C2}" type="pres">
      <dgm:prSet presAssocID="{3215429A-14B4-0F45-817D-D42AC9FC46D6}" presName="descendantText" presStyleLbl="alignAccFollowNode1" presStyleIdx="0" presStyleCnt="3" custScaleX="117646">
        <dgm:presLayoutVars>
          <dgm:bulletEnabled val="1"/>
        </dgm:presLayoutVars>
      </dgm:prSet>
      <dgm:spPr/>
    </dgm:pt>
    <dgm:pt modelId="{EEA4AC97-4C5A-E944-B42A-B04753D5C053}" type="pres">
      <dgm:prSet presAssocID="{13572FBB-AEFE-D146-BD29-4A83B3FC68D1}" presName="sp" presStyleCnt="0"/>
      <dgm:spPr/>
    </dgm:pt>
    <dgm:pt modelId="{FF7C2421-A33D-2942-88A7-0D389BA1C061}" type="pres">
      <dgm:prSet presAssocID="{9D03843D-907C-6E42-8924-F4673E8AADCF}" presName="linNode" presStyleCnt="0"/>
      <dgm:spPr/>
    </dgm:pt>
    <dgm:pt modelId="{EFAA1617-C11E-8143-99CC-815597791B45}" type="pres">
      <dgm:prSet presAssocID="{9D03843D-907C-6E42-8924-F4673E8AADCF}" presName="parentText" presStyleLbl="node1" presStyleIdx="1" presStyleCnt="3" custScaleX="76152">
        <dgm:presLayoutVars>
          <dgm:chMax val="1"/>
          <dgm:bulletEnabled val="1"/>
        </dgm:presLayoutVars>
      </dgm:prSet>
      <dgm:spPr/>
    </dgm:pt>
    <dgm:pt modelId="{4F8CBD3B-4F38-B147-B949-69A9A55F3BC4}" type="pres">
      <dgm:prSet presAssocID="{9D03843D-907C-6E42-8924-F4673E8AADCF}" presName="descendantText" presStyleLbl="alignAccFollowNode1" presStyleIdx="1" presStyleCnt="3" custScaleX="117646">
        <dgm:presLayoutVars>
          <dgm:bulletEnabled val="1"/>
        </dgm:presLayoutVars>
      </dgm:prSet>
      <dgm:spPr/>
    </dgm:pt>
    <dgm:pt modelId="{44B5BA5E-E00F-7248-839C-84D4BA49857B}" type="pres">
      <dgm:prSet presAssocID="{70130CFC-887F-0245-B87A-ECBEC44E0AF4}" presName="sp" presStyleCnt="0"/>
      <dgm:spPr/>
    </dgm:pt>
    <dgm:pt modelId="{B3956FE4-6D32-2642-82B8-BBBDC1EC0972}" type="pres">
      <dgm:prSet presAssocID="{4A63942C-731A-EF48-86C1-9A15758ECBF4}" presName="linNode" presStyleCnt="0"/>
      <dgm:spPr/>
    </dgm:pt>
    <dgm:pt modelId="{7158BA2D-7111-C145-9A83-88E0A4137D35}" type="pres">
      <dgm:prSet presAssocID="{4A63942C-731A-EF48-86C1-9A15758ECBF4}" presName="parentText" presStyleLbl="node1" presStyleIdx="2" presStyleCnt="3" custScaleX="76152">
        <dgm:presLayoutVars>
          <dgm:chMax val="1"/>
          <dgm:bulletEnabled val="1"/>
        </dgm:presLayoutVars>
      </dgm:prSet>
      <dgm:spPr/>
    </dgm:pt>
    <dgm:pt modelId="{B1E68A13-DDB5-4B45-934A-F5CA2A1E5645}" type="pres">
      <dgm:prSet presAssocID="{4A63942C-731A-EF48-86C1-9A15758ECBF4}" presName="descendantText" presStyleLbl="alignAccFollowNode1" presStyleIdx="2" presStyleCnt="3" custScaleX="117646">
        <dgm:presLayoutVars>
          <dgm:bulletEnabled val="1"/>
        </dgm:presLayoutVars>
      </dgm:prSet>
      <dgm:spPr/>
    </dgm:pt>
  </dgm:ptLst>
  <dgm:cxnLst>
    <dgm:cxn modelId="{B9574508-2385-0C41-8204-2F1EC0B1063D}" srcId="{48F14A1B-794C-D143-B91E-C77CB63186D3}" destId="{4A63942C-731A-EF48-86C1-9A15758ECBF4}" srcOrd="2" destOrd="0" parTransId="{40AA8217-5155-E448-A9A7-BA9BA3D89FA2}" sibTransId="{C68CE7A7-BA97-7B41-89C3-D2466D2A7BAA}"/>
    <dgm:cxn modelId="{7AE75C12-ABE4-0641-AE19-EE13238AF938}" type="presOf" srcId="{48F14A1B-794C-D143-B91E-C77CB63186D3}" destId="{825FE734-08E4-944A-9B80-256190462493}" srcOrd="0" destOrd="0" presId="urn:microsoft.com/office/officeart/2005/8/layout/vList5"/>
    <dgm:cxn modelId="{4AC59118-6D36-2B48-B6E0-4DD333F7EDC9}" srcId="{48F14A1B-794C-D143-B91E-C77CB63186D3}" destId="{9D03843D-907C-6E42-8924-F4673E8AADCF}" srcOrd="1" destOrd="0" parTransId="{986E7B00-5DF0-DD41-B6A6-71CEA25FFD8D}" sibTransId="{70130CFC-887F-0245-B87A-ECBEC44E0AF4}"/>
    <dgm:cxn modelId="{33A32949-B40B-5D48-97D7-4FE04E3700E1}" type="presOf" srcId="{3215429A-14B4-0F45-817D-D42AC9FC46D6}" destId="{BAE23872-67C7-E642-8D14-68EFE7D5228C}" srcOrd="0" destOrd="0" presId="urn:microsoft.com/office/officeart/2005/8/layout/vList5"/>
    <dgm:cxn modelId="{68AC444B-B285-E445-8C1C-73CDECDB725C}" srcId="{3215429A-14B4-0F45-817D-D42AC9FC46D6}" destId="{DC43ACE7-9072-D84D-9E9E-66484AC186C0}" srcOrd="0" destOrd="0" parTransId="{B623EAFC-329C-E54A-8EBF-502B582229BD}" sibTransId="{3E352456-7CA4-F740-9B71-2492AAAD7F20}"/>
    <dgm:cxn modelId="{E3203958-C5B4-604B-9BC0-F9C2B7236E5A}" type="presOf" srcId="{A410F4B0-EBDC-9E4B-B8CB-106772AFBC6D}" destId="{B1E68A13-DDB5-4B45-934A-F5CA2A1E5645}" srcOrd="0" destOrd="0" presId="urn:microsoft.com/office/officeart/2005/8/layout/vList5"/>
    <dgm:cxn modelId="{3B4FA360-1AD8-4E48-8336-3867353309F7}" srcId="{48F14A1B-794C-D143-B91E-C77CB63186D3}" destId="{3215429A-14B4-0F45-817D-D42AC9FC46D6}" srcOrd="0" destOrd="0" parTransId="{41FC6233-CD89-A547-B4B1-730FC1B12557}" sibTransId="{13572FBB-AEFE-D146-BD29-4A83B3FC68D1}"/>
    <dgm:cxn modelId="{3716B164-7E74-2842-9BE2-BEDCBBEAF03B}" type="presOf" srcId="{DC43ACE7-9072-D84D-9E9E-66484AC186C0}" destId="{80EAA9C4-FB6A-A043-8420-2C08FB4053C2}" srcOrd="0" destOrd="0" presId="urn:microsoft.com/office/officeart/2005/8/layout/vList5"/>
    <dgm:cxn modelId="{661B06A5-DF35-CA46-A2E6-47E56889BB76}" srcId="{4A63942C-731A-EF48-86C1-9A15758ECBF4}" destId="{A410F4B0-EBDC-9E4B-B8CB-106772AFBC6D}" srcOrd="0" destOrd="0" parTransId="{0C215B8E-7E40-144A-8EBF-A7CA8087691D}" sibTransId="{0FCDE90B-FD3A-FB45-8123-352616B21E12}"/>
    <dgm:cxn modelId="{2301D6A6-2E3A-664A-B6D8-36E6872214C1}" type="presOf" srcId="{4A63942C-731A-EF48-86C1-9A15758ECBF4}" destId="{7158BA2D-7111-C145-9A83-88E0A4137D35}" srcOrd="0" destOrd="0" presId="urn:microsoft.com/office/officeart/2005/8/layout/vList5"/>
    <dgm:cxn modelId="{783E43AC-9BFA-C344-A7EA-59398ED67814}" type="presOf" srcId="{A921F815-851C-0E45-8917-37D86396C839}" destId="{4F8CBD3B-4F38-B147-B949-69A9A55F3BC4}" srcOrd="0" destOrd="0" presId="urn:microsoft.com/office/officeart/2005/8/layout/vList5"/>
    <dgm:cxn modelId="{062791C8-476C-4245-B854-378FBD80DA8C}" type="presOf" srcId="{9D03843D-907C-6E42-8924-F4673E8AADCF}" destId="{EFAA1617-C11E-8143-99CC-815597791B45}" srcOrd="0" destOrd="0" presId="urn:microsoft.com/office/officeart/2005/8/layout/vList5"/>
    <dgm:cxn modelId="{1C061FD4-6C51-0844-8BF1-12C6BF90B721}" srcId="{9D03843D-907C-6E42-8924-F4673E8AADCF}" destId="{A921F815-851C-0E45-8917-37D86396C839}" srcOrd="0" destOrd="0" parTransId="{6401CEB8-2663-5E47-AB5B-4DA0C31A1A33}" sibTransId="{8CF7EBF7-1476-EB4C-9868-75365203B32C}"/>
    <dgm:cxn modelId="{13A37AAB-C89C-534F-A94D-7FBCBCEBC488}" type="presParOf" srcId="{825FE734-08E4-944A-9B80-256190462493}" destId="{03E0B5EE-6782-A149-9FC9-B0A1580D3378}" srcOrd="0" destOrd="0" presId="urn:microsoft.com/office/officeart/2005/8/layout/vList5"/>
    <dgm:cxn modelId="{AE1A4B9C-1FE1-AF42-88AD-B2BED34EC666}" type="presParOf" srcId="{03E0B5EE-6782-A149-9FC9-B0A1580D3378}" destId="{BAE23872-67C7-E642-8D14-68EFE7D5228C}" srcOrd="0" destOrd="0" presId="urn:microsoft.com/office/officeart/2005/8/layout/vList5"/>
    <dgm:cxn modelId="{828436D6-0527-2548-8099-7B901FBC6E9A}" type="presParOf" srcId="{03E0B5EE-6782-A149-9FC9-B0A1580D3378}" destId="{80EAA9C4-FB6A-A043-8420-2C08FB4053C2}" srcOrd="1" destOrd="0" presId="urn:microsoft.com/office/officeart/2005/8/layout/vList5"/>
    <dgm:cxn modelId="{C413A5A4-0830-9E49-A4AF-212F9BCCC1E9}" type="presParOf" srcId="{825FE734-08E4-944A-9B80-256190462493}" destId="{EEA4AC97-4C5A-E944-B42A-B04753D5C053}" srcOrd="1" destOrd="0" presId="urn:microsoft.com/office/officeart/2005/8/layout/vList5"/>
    <dgm:cxn modelId="{D6CC0A8E-E05C-054B-B692-89F6EB172576}" type="presParOf" srcId="{825FE734-08E4-944A-9B80-256190462493}" destId="{FF7C2421-A33D-2942-88A7-0D389BA1C061}" srcOrd="2" destOrd="0" presId="urn:microsoft.com/office/officeart/2005/8/layout/vList5"/>
    <dgm:cxn modelId="{D3B9756C-5809-2341-B2DE-F513A4A2895E}" type="presParOf" srcId="{FF7C2421-A33D-2942-88A7-0D389BA1C061}" destId="{EFAA1617-C11E-8143-99CC-815597791B45}" srcOrd="0" destOrd="0" presId="urn:microsoft.com/office/officeart/2005/8/layout/vList5"/>
    <dgm:cxn modelId="{93CE789E-CB01-1449-A816-0F4BFDCCAAA2}" type="presParOf" srcId="{FF7C2421-A33D-2942-88A7-0D389BA1C061}" destId="{4F8CBD3B-4F38-B147-B949-69A9A55F3BC4}" srcOrd="1" destOrd="0" presId="urn:microsoft.com/office/officeart/2005/8/layout/vList5"/>
    <dgm:cxn modelId="{0E802FBA-5500-494F-95D3-8EA561A33A01}" type="presParOf" srcId="{825FE734-08E4-944A-9B80-256190462493}" destId="{44B5BA5E-E00F-7248-839C-84D4BA49857B}" srcOrd="3" destOrd="0" presId="urn:microsoft.com/office/officeart/2005/8/layout/vList5"/>
    <dgm:cxn modelId="{EC5F6ED3-78BE-6E46-90F0-39AAE702C24A}" type="presParOf" srcId="{825FE734-08E4-944A-9B80-256190462493}" destId="{B3956FE4-6D32-2642-82B8-BBBDC1EC0972}" srcOrd="4" destOrd="0" presId="urn:microsoft.com/office/officeart/2005/8/layout/vList5"/>
    <dgm:cxn modelId="{66608CA0-4A2E-4C4A-81E6-6B4409FB1437}" type="presParOf" srcId="{B3956FE4-6D32-2642-82B8-BBBDC1EC0972}" destId="{7158BA2D-7111-C145-9A83-88E0A4137D35}" srcOrd="0" destOrd="0" presId="urn:microsoft.com/office/officeart/2005/8/layout/vList5"/>
    <dgm:cxn modelId="{CA9DA32A-3659-AD42-A487-524B2A46C675}" type="presParOf" srcId="{B3956FE4-6D32-2642-82B8-BBBDC1EC0972}" destId="{B1E68A13-DDB5-4B45-934A-F5CA2A1E56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917B69-91E3-0B46-BFF5-76A902F01B74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D0A04D29-4F4D-D54B-86BD-0989A9A08029}">
      <dgm:prSet custT="1"/>
      <dgm:spPr>
        <a:solidFill>
          <a:srgbClr val="BC867C"/>
        </a:solidFill>
      </dgm:spPr>
      <dgm:t>
        <a:bodyPr/>
        <a:lstStyle/>
        <a:p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对非关键线路工作的影响时间太长 </a:t>
          </a:r>
        </a:p>
      </dgm:t>
    </dgm:pt>
    <dgm:pt modelId="{700A993E-058D-5F40-AE27-79C3951155AD}" type="parTrans" cxnId="{B8F496B9-4C95-EE4A-B4F3-052DE7F55F27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CF1652F4-1BCF-8D42-9138-4002CB3F310A}" type="sibTrans" cxnId="{B8F496B9-4C95-EE4A-B4F3-052DE7F55F27}">
      <dgm:prSet custT="1"/>
      <dgm:spPr>
        <a:solidFill>
          <a:srgbClr val="BC867C"/>
        </a:solidFill>
      </dgm:spPr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B05BA26-196E-1E47-B924-10A47D7EF11D}">
      <dgm:prSet custT="1"/>
      <dgm:spPr/>
      <dgm:t>
        <a:bodyPr/>
        <a:lstStyle/>
        <a:p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超过了该工作可用于自由支配的时间 </a:t>
          </a:r>
        </a:p>
      </dgm:t>
    </dgm:pt>
    <dgm:pt modelId="{3C70C401-6690-B44F-8D0D-722509553D9D}" type="parTrans" cxnId="{E82A8ECA-F727-A14D-B2FC-4FA039F3806D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930DD04D-D3D6-604D-8F5B-1C102FF0296C}" type="sibTrans" cxnId="{E82A8ECA-F727-A14D-B2FC-4FA039F3806D}">
      <dgm:prSet custT="1"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C7714D4F-7926-6B4D-A514-022BB6CDC64F}">
      <dgm:prSet custT="1"/>
      <dgm:spPr/>
      <dgm:t>
        <a:bodyPr/>
        <a:lstStyle/>
        <a:p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进度计划中非关键线路转化为关键线路 </a:t>
          </a:r>
        </a:p>
      </dgm:t>
    </dgm:pt>
    <dgm:pt modelId="{A9966186-F85D-0647-8A0F-01A8DDE86497}" type="parTrans" cxnId="{8BCDD3B7-F5D9-7440-9BFE-F6F225062183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8CB0DC4-0F1E-CB4C-8CC2-F6C0C321F614}" type="sibTrans" cxnId="{8BCDD3B7-F5D9-7440-9BFE-F6F225062183}">
      <dgm:prSet custT="1"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AF3E541-A429-D142-A610-0D1D48BB53E3}">
      <dgm:prSet custT="1"/>
      <dgm:spPr/>
      <dgm:t>
        <a:bodyPr/>
        <a:lstStyle/>
        <a:p>
          <a:r>
            <a:rPr lang="zh-CN" altLang="en-US" sz="2400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影响总工期的拖延 </a:t>
          </a:r>
        </a:p>
      </dgm:t>
    </dgm:pt>
    <dgm:pt modelId="{E5AB0493-52CA-9042-8FCC-004B5D1DAD1C}" type="parTrans" cxnId="{020709EC-B8FB-BF46-80B3-AAE0FA4B4FAD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12CAE5BF-1B29-B946-8EA6-3A4094D9441F}" type="sibTrans" cxnId="{020709EC-B8FB-BF46-80B3-AAE0FA4B4FAD}">
      <dgm:prSet custT="1"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4EE9928-DF5C-7F4D-BF9A-537890AB7CDC}">
      <dgm:prSet custT="1"/>
      <dgm:spPr/>
      <dgm:t>
        <a:bodyPr/>
        <a:lstStyle/>
        <a:p>
          <a:r>
            <a:rPr lang="zh-CN" altLang="en-US" sz="24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应考虑该工作的自由时间，给予相应的工期顺延。 </a:t>
          </a:r>
        </a:p>
      </dgm:t>
    </dgm:pt>
    <dgm:pt modelId="{16306472-D094-FC47-8425-3A19B6946DCE}" type="parTrans" cxnId="{603E2B8B-54DA-3C46-9CE8-93827C392034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1820E56-EBF4-1542-90BB-BD95F6B14046}" type="sibTrans" cxnId="{603E2B8B-54DA-3C46-9CE8-93827C392034}">
      <dgm:prSet/>
      <dgm:spPr/>
      <dgm:t>
        <a:bodyPr/>
        <a:lstStyle/>
        <a:p>
          <a:endParaRPr lang="zh-CN" altLang="en-US" sz="24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9F1E1FD-26F9-3C44-A277-C80E0096E781}" type="pres">
      <dgm:prSet presAssocID="{89917B69-91E3-0B46-BFF5-76A902F01B74}" presName="diagram" presStyleCnt="0">
        <dgm:presLayoutVars>
          <dgm:dir/>
          <dgm:resizeHandles val="exact"/>
        </dgm:presLayoutVars>
      </dgm:prSet>
      <dgm:spPr/>
    </dgm:pt>
    <dgm:pt modelId="{3131C3C1-8338-3047-95F6-82DFA2727B60}" type="pres">
      <dgm:prSet presAssocID="{D0A04D29-4F4D-D54B-86BD-0989A9A08029}" presName="node" presStyleLbl="node1" presStyleIdx="0" presStyleCnt="5" custScaleX="103542" custScaleY="123139">
        <dgm:presLayoutVars>
          <dgm:bulletEnabled val="1"/>
        </dgm:presLayoutVars>
      </dgm:prSet>
      <dgm:spPr/>
    </dgm:pt>
    <dgm:pt modelId="{DDBB5AAB-29F7-E241-9742-C76D914E7F95}" type="pres">
      <dgm:prSet presAssocID="{CF1652F4-1BCF-8D42-9138-4002CB3F310A}" presName="sibTrans" presStyleLbl="sibTrans2D1" presStyleIdx="0" presStyleCnt="4"/>
      <dgm:spPr/>
    </dgm:pt>
    <dgm:pt modelId="{70ABF898-EE16-2649-80F0-5E27D058B380}" type="pres">
      <dgm:prSet presAssocID="{CF1652F4-1BCF-8D42-9138-4002CB3F310A}" presName="connectorText" presStyleLbl="sibTrans2D1" presStyleIdx="0" presStyleCnt="4"/>
      <dgm:spPr/>
    </dgm:pt>
    <dgm:pt modelId="{A9FA0AC5-C291-1A4E-B688-394385B32E80}" type="pres">
      <dgm:prSet presAssocID="{4B05BA26-196E-1E47-B924-10A47D7EF11D}" presName="node" presStyleLbl="node1" presStyleIdx="1" presStyleCnt="5" custScaleX="106472" custScaleY="123139">
        <dgm:presLayoutVars>
          <dgm:bulletEnabled val="1"/>
        </dgm:presLayoutVars>
      </dgm:prSet>
      <dgm:spPr/>
    </dgm:pt>
    <dgm:pt modelId="{8D8E9E36-50F8-2445-A3AC-A7E169EF7925}" type="pres">
      <dgm:prSet presAssocID="{930DD04D-D3D6-604D-8F5B-1C102FF0296C}" presName="sibTrans" presStyleLbl="sibTrans2D1" presStyleIdx="1" presStyleCnt="4"/>
      <dgm:spPr/>
    </dgm:pt>
    <dgm:pt modelId="{61F84AD2-BAB5-6D4B-9BF9-221AD09C05F2}" type="pres">
      <dgm:prSet presAssocID="{930DD04D-D3D6-604D-8F5B-1C102FF0296C}" presName="connectorText" presStyleLbl="sibTrans2D1" presStyleIdx="1" presStyleCnt="4"/>
      <dgm:spPr/>
    </dgm:pt>
    <dgm:pt modelId="{A6AF81F3-7CC5-764B-A15B-119E06CAC35E}" type="pres">
      <dgm:prSet presAssocID="{C7714D4F-7926-6B4D-A514-022BB6CDC64F}" presName="node" presStyleLbl="node1" presStyleIdx="2" presStyleCnt="5" custScaleX="106472" custScaleY="123139">
        <dgm:presLayoutVars>
          <dgm:bulletEnabled val="1"/>
        </dgm:presLayoutVars>
      </dgm:prSet>
      <dgm:spPr/>
    </dgm:pt>
    <dgm:pt modelId="{914F6B72-E1C7-114C-9B2A-80A588DA944F}" type="pres">
      <dgm:prSet presAssocID="{D8CB0DC4-0F1E-CB4C-8CC2-F6C0C321F614}" presName="sibTrans" presStyleLbl="sibTrans2D1" presStyleIdx="2" presStyleCnt="4"/>
      <dgm:spPr/>
    </dgm:pt>
    <dgm:pt modelId="{20A1D9A9-4462-6540-9793-86DA954D1688}" type="pres">
      <dgm:prSet presAssocID="{D8CB0DC4-0F1E-CB4C-8CC2-F6C0C321F614}" presName="connectorText" presStyleLbl="sibTrans2D1" presStyleIdx="2" presStyleCnt="4"/>
      <dgm:spPr/>
    </dgm:pt>
    <dgm:pt modelId="{665ACDF2-48F2-FE44-91A9-FC600B210CD1}" type="pres">
      <dgm:prSet presAssocID="{0AF3E541-A429-D142-A610-0D1D48BB53E3}" presName="node" presStyleLbl="node1" presStyleIdx="3" presStyleCnt="5">
        <dgm:presLayoutVars>
          <dgm:bulletEnabled val="1"/>
        </dgm:presLayoutVars>
      </dgm:prSet>
      <dgm:spPr/>
    </dgm:pt>
    <dgm:pt modelId="{E7BA157B-CC37-2F4C-81C9-DAC61E2B6556}" type="pres">
      <dgm:prSet presAssocID="{12CAE5BF-1B29-B946-8EA6-3A4094D9441F}" presName="sibTrans" presStyleLbl="sibTrans2D1" presStyleIdx="3" presStyleCnt="4"/>
      <dgm:spPr/>
    </dgm:pt>
    <dgm:pt modelId="{8CB12FB4-3884-9842-9520-24FFBB4C550D}" type="pres">
      <dgm:prSet presAssocID="{12CAE5BF-1B29-B946-8EA6-3A4094D9441F}" presName="connectorText" presStyleLbl="sibTrans2D1" presStyleIdx="3" presStyleCnt="4"/>
      <dgm:spPr/>
    </dgm:pt>
    <dgm:pt modelId="{814CF53B-8564-F542-AD88-1CC2BEB128FE}" type="pres">
      <dgm:prSet presAssocID="{04EE9928-DF5C-7F4D-BF9A-537890AB7CDC}" presName="node" presStyleLbl="node1" presStyleIdx="4" presStyleCnt="5" custScaleX="118759" custScaleY="129661">
        <dgm:presLayoutVars>
          <dgm:bulletEnabled val="1"/>
        </dgm:presLayoutVars>
      </dgm:prSet>
      <dgm:spPr/>
    </dgm:pt>
  </dgm:ptLst>
  <dgm:cxnLst>
    <dgm:cxn modelId="{0F891F0E-0015-B24D-8062-CDDC24028D2D}" type="presOf" srcId="{D8CB0DC4-0F1E-CB4C-8CC2-F6C0C321F614}" destId="{914F6B72-E1C7-114C-9B2A-80A588DA944F}" srcOrd="0" destOrd="0" presId="urn:microsoft.com/office/officeart/2005/8/layout/process5"/>
    <dgm:cxn modelId="{88D6FA11-24ED-8C43-93D9-1310DED29D9F}" type="presOf" srcId="{12CAE5BF-1B29-B946-8EA6-3A4094D9441F}" destId="{E7BA157B-CC37-2F4C-81C9-DAC61E2B6556}" srcOrd="0" destOrd="0" presId="urn:microsoft.com/office/officeart/2005/8/layout/process5"/>
    <dgm:cxn modelId="{2E5B9915-C30C-954F-962C-F95522BF0982}" type="presOf" srcId="{C7714D4F-7926-6B4D-A514-022BB6CDC64F}" destId="{A6AF81F3-7CC5-764B-A15B-119E06CAC35E}" srcOrd="0" destOrd="0" presId="urn:microsoft.com/office/officeart/2005/8/layout/process5"/>
    <dgm:cxn modelId="{0AE41E2F-4443-8B43-9FEB-9DEF83611312}" type="presOf" srcId="{D0A04D29-4F4D-D54B-86BD-0989A9A08029}" destId="{3131C3C1-8338-3047-95F6-82DFA2727B60}" srcOrd="0" destOrd="0" presId="urn:microsoft.com/office/officeart/2005/8/layout/process5"/>
    <dgm:cxn modelId="{C8074F4A-9A70-484C-9501-B379BBAFA469}" type="presOf" srcId="{0AF3E541-A429-D142-A610-0D1D48BB53E3}" destId="{665ACDF2-48F2-FE44-91A9-FC600B210CD1}" srcOrd="0" destOrd="0" presId="urn:microsoft.com/office/officeart/2005/8/layout/process5"/>
    <dgm:cxn modelId="{A0F18C52-36B4-7C46-99BE-C97E94A8D7C6}" type="presOf" srcId="{CF1652F4-1BCF-8D42-9138-4002CB3F310A}" destId="{70ABF898-EE16-2649-80F0-5E27D058B380}" srcOrd="1" destOrd="0" presId="urn:microsoft.com/office/officeart/2005/8/layout/process5"/>
    <dgm:cxn modelId="{2FC98867-9FD4-4344-A518-D113A137D64A}" type="presOf" srcId="{930DD04D-D3D6-604D-8F5B-1C102FF0296C}" destId="{8D8E9E36-50F8-2445-A3AC-A7E169EF7925}" srcOrd="0" destOrd="0" presId="urn:microsoft.com/office/officeart/2005/8/layout/process5"/>
    <dgm:cxn modelId="{7CDBA874-2FB2-064B-9896-8D652DD9C275}" type="presOf" srcId="{12CAE5BF-1B29-B946-8EA6-3A4094D9441F}" destId="{8CB12FB4-3884-9842-9520-24FFBB4C550D}" srcOrd="1" destOrd="0" presId="urn:microsoft.com/office/officeart/2005/8/layout/process5"/>
    <dgm:cxn modelId="{70034D84-AB96-7B49-B114-C67425DA5EEE}" type="presOf" srcId="{04EE9928-DF5C-7F4D-BF9A-537890AB7CDC}" destId="{814CF53B-8564-F542-AD88-1CC2BEB128FE}" srcOrd="0" destOrd="0" presId="urn:microsoft.com/office/officeart/2005/8/layout/process5"/>
    <dgm:cxn modelId="{603E2B8B-54DA-3C46-9CE8-93827C392034}" srcId="{89917B69-91E3-0B46-BFF5-76A902F01B74}" destId="{04EE9928-DF5C-7F4D-BF9A-537890AB7CDC}" srcOrd="4" destOrd="0" parTransId="{16306472-D094-FC47-8425-3A19B6946DCE}" sibTransId="{01820E56-EBF4-1542-90BB-BD95F6B14046}"/>
    <dgm:cxn modelId="{C1C4998B-13C7-F94A-825F-8C0FF9620EBA}" type="presOf" srcId="{D8CB0DC4-0F1E-CB4C-8CC2-F6C0C321F614}" destId="{20A1D9A9-4462-6540-9793-86DA954D1688}" srcOrd="1" destOrd="0" presId="urn:microsoft.com/office/officeart/2005/8/layout/process5"/>
    <dgm:cxn modelId="{21BF00A7-49E8-A14B-8EFC-479D6738E84F}" type="presOf" srcId="{4B05BA26-196E-1E47-B924-10A47D7EF11D}" destId="{A9FA0AC5-C291-1A4E-B688-394385B32E80}" srcOrd="0" destOrd="0" presId="urn:microsoft.com/office/officeart/2005/8/layout/process5"/>
    <dgm:cxn modelId="{85C14FA8-848D-B744-A312-38CB52CD742B}" type="presOf" srcId="{89917B69-91E3-0B46-BFF5-76A902F01B74}" destId="{49F1E1FD-26F9-3C44-A277-C80E0096E781}" srcOrd="0" destOrd="0" presId="urn:microsoft.com/office/officeart/2005/8/layout/process5"/>
    <dgm:cxn modelId="{8BCDD3B7-F5D9-7440-9BFE-F6F225062183}" srcId="{89917B69-91E3-0B46-BFF5-76A902F01B74}" destId="{C7714D4F-7926-6B4D-A514-022BB6CDC64F}" srcOrd="2" destOrd="0" parTransId="{A9966186-F85D-0647-8A0F-01A8DDE86497}" sibTransId="{D8CB0DC4-0F1E-CB4C-8CC2-F6C0C321F614}"/>
    <dgm:cxn modelId="{B8F496B9-4C95-EE4A-B4F3-052DE7F55F27}" srcId="{89917B69-91E3-0B46-BFF5-76A902F01B74}" destId="{D0A04D29-4F4D-D54B-86BD-0989A9A08029}" srcOrd="0" destOrd="0" parTransId="{700A993E-058D-5F40-AE27-79C3951155AD}" sibTransId="{CF1652F4-1BCF-8D42-9138-4002CB3F310A}"/>
    <dgm:cxn modelId="{E82A8ECA-F727-A14D-B2FC-4FA039F3806D}" srcId="{89917B69-91E3-0B46-BFF5-76A902F01B74}" destId="{4B05BA26-196E-1E47-B924-10A47D7EF11D}" srcOrd="1" destOrd="0" parTransId="{3C70C401-6690-B44F-8D0D-722509553D9D}" sibTransId="{930DD04D-D3D6-604D-8F5B-1C102FF0296C}"/>
    <dgm:cxn modelId="{020709EC-B8FB-BF46-80B3-AAE0FA4B4FAD}" srcId="{89917B69-91E3-0B46-BFF5-76A902F01B74}" destId="{0AF3E541-A429-D142-A610-0D1D48BB53E3}" srcOrd="3" destOrd="0" parTransId="{E5AB0493-52CA-9042-8FCC-004B5D1DAD1C}" sibTransId="{12CAE5BF-1B29-B946-8EA6-3A4094D9441F}"/>
    <dgm:cxn modelId="{E2CA97F3-CBF2-2844-8B0D-4B1BDA31E26F}" type="presOf" srcId="{930DD04D-D3D6-604D-8F5B-1C102FF0296C}" destId="{61F84AD2-BAB5-6D4B-9BF9-221AD09C05F2}" srcOrd="1" destOrd="0" presId="urn:microsoft.com/office/officeart/2005/8/layout/process5"/>
    <dgm:cxn modelId="{6B06C2F5-CC3B-DB4C-9297-60B4839BB1DD}" type="presOf" srcId="{CF1652F4-1BCF-8D42-9138-4002CB3F310A}" destId="{DDBB5AAB-29F7-E241-9742-C76D914E7F95}" srcOrd="0" destOrd="0" presId="urn:microsoft.com/office/officeart/2005/8/layout/process5"/>
    <dgm:cxn modelId="{1320D60C-9608-4D4B-9804-396415BFBE69}" type="presParOf" srcId="{49F1E1FD-26F9-3C44-A277-C80E0096E781}" destId="{3131C3C1-8338-3047-95F6-82DFA2727B60}" srcOrd="0" destOrd="0" presId="urn:microsoft.com/office/officeart/2005/8/layout/process5"/>
    <dgm:cxn modelId="{DB2DBDB5-E418-5D4A-98CB-F12726ACC555}" type="presParOf" srcId="{49F1E1FD-26F9-3C44-A277-C80E0096E781}" destId="{DDBB5AAB-29F7-E241-9742-C76D914E7F95}" srcOrd="1" destOrd="0" presId="urn:microsoft.com/office/officeart/2005/8/layout/process5"/>
    <dgm:cxn modelId="{0351A95E-B67D-F04D-A4BB-A9FE663F31DE}" type="presParOf" srcId="{DDBB5AAB-29F7-E241-9742-C76D914E7F95}" destId="{70ABF898-EE16-2649-80F0-5E27D058B380}" srcOrd="0" destOrd="0" presId="urn:microsoft.com/office/officeart/2005/8/layout/process5"/>
    <dgm:cxn modelId="{DF11BABD-549B-7142-9BED-F3BC93DE2335}" type="presParOf" srcId="{49F1E1FD-26F9-3C44-A277-C80E0096E781}" destId="{A9FA0AC5-C291-1A4E-B688-394385B32E80}" srcOrd="2" destOrd="0" presId="urn:microsoft.com/office/officeart/2005/8/layout/process5"/>
    <dgm:cxn modelId="{AA2E31DE-C94E-0842-927D-20F8A8424EFD}" type="presParOf" srcId="{49F1E1FD-26F9-3C44-A277-C80E0096E781}" destId="{8D8E9E36-50F8-2445-A3AC-A7E169EF7925}" srcOrd="3" destOrd="0" presId="urn:microsoft.com/office/officeart/2005/8/layout/process5"/>
    <dgm:cxn modelId="{FEAB6C0D-209E-1347-BB37-6DE80D4819F5}" type="presParOf" srcId="{8D8E9E36-50F8-2445-A3AC-A7E169EF7925}" destId="{61F84AD2-BAB5-6D4B-9BF9-221AD09C05F2}" srcOrd="0" destOrd="0" presId="urn:microsoft.com/office/officeart/2005/8/layout/process5"/>
    <dgm:cxn modelId="{5B43B7D6-D6FB-1040-946D-4EC8419590AC}" type="presParOf" srcId="{49F1E1FD-26F9-3C44-A277-C80E0096E781}" destId="{A6AF81F3-7CC5-764B-A15B-119E06CAC35E}" srcOrd="4" destOrd="0" presId="urn:microsoft.com/office/officeart/2005/8/layout/process5"/>
    <dgm:cxn modelId="{D71D1EBB-A678-EB48-850E-D7C383813333}" type="presParOf" srcId="{49F1E1FD-26F9-3C44-A277-C80E0096E781}" destId="{914F6B72-E1C7-114C-9B2A-80A588DA944F}" srcOrd="5" destOrd="0" presId="urn:microsoft.com/office/officeart/2005/8/layout/process5"/>
    <dgm:cxn modelId="{472ABB49-8029-BF4E-9D83-DD2D0DD034EF}" type="presParOf" srcId="{914F6B72-E1C7-114C-9B2A-80A588DA944F}" destId="{20A1D9A9-4462-6540-9793-86DA954D1688}" srcOrd="0" destOrd="0" presId="urn:microsoft.com/office/officeart/2005/8/layout/process5"/>
    <dgm:cxn modelId="{C8CE86F7-B584-7F46-B5EE-2BB155365CD5}" type="presParOf" srcId="{49F1E1FD-26F9-3C44-A277-C80E0096E781}" destId="{665ACDF2-48F2-FE44-91A9-FC600B210CD1}" srcOrd="6" destOrd="0" presId="urn:microsoft.com/office/officeart/2005/8/layout/process5"/>
    <dgm:cxn modelId="{3864ADC8-CA48-BA47-A2BE-830B2FB116B6}" type="presParOf" srcId="{49F1E1FD-26F9-3C44-A277-C80E0096E781}" destId="{E7BA157B-CC37-2F4C-81C9-DAC61E2B6556}" srcOrd="7" destOrd="0" presId="urn:microsoft.com/office/officeart/2005/8/layout/process5"/>
    <dgm:cxn modelId="{1A613699-2E39-8244-AEDE-2E9FABCC44A8}" type="presParOf" srcId="{E7BA157B-CC37-2F4C-81C9-DAC61E2B6556}" destId="{8CB12FB4-3884-9842-9520-24FFBB4C550D}" srcOrd="0" destOrd="0" presId="urn:microsoft.com/office/officeart/2005/8/layout/process5"/>
    <dgm:cxn modelId="{AD5C0279-95C6-4F4F-8F55-B2A8EC249477}" type="presParOf" srcId="{49F1E1FD-26F9-3C44-A277-C80E0096E781}" destId="{814CF53B-8564-F542-AD88-1CC2BEB128F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330785-6283-1946-A866-25FE9A9816C0}" type="doc">
      <dgm:prSet loTypeId="urn:microsoft.com/office/officeart/2005/8/layout/hierarchy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42C35883-1286-DF4A-AA0E-1FD45AEC7113}">
      <dgm:prSet custT="1"/>
      <dgm:spPr/>
      <dgm:t>
        <a:bodyPr/>
        <a:lstStyle/>
        <a:p>
          <a:r>
            <a:rPr lang="zh-CN" altLang="en-US" sz="20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利用进度计划的网络图，分析它的关键线路。 </a:t>
          </a:r>
        </a:p>
      </dgm:t>
    </dgm:pt>
    <dgm:pt modelId="{B7673480-2FDA-1241-9D2A-A6680CD086D7}" type="parTrans" cxnId="{FD0797E8-09F9-EA4F-BAF5-329F6F4A371E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94A0C12D-6BEE-2642-909E-0ECCBE3D4C39}" type="sibTrans" cxnId="{FD0797E8-09F9-EA4F-BAF5-329F6F4A371E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7980DA5A-4DA0-D446-8478-3CECD7285928}">
      <dgm:prSet custT="1"/>
      <dgm:spPr/>
      <dgm:t>
        <a:bodyPr/>
        <a:lstStyle/>
        <a:p>
          <a:r>
            <a:rPr lang="zh-CN" altLang="en-US" sz="20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延误的工作为关键工作，则索赔工期等于延误的时间。</a:t>
          </a:r>
        </a:p>
      </dgm:t>
    </dgm:pt>
    <dgm:pt modelId="{75B2AF27-1B80-D244-828C-8F4B3FCA74E9}" type="parTrans" cxnId="{35009600-F1AD-D54F-86D5-6318AE873DAA}">
      <dgm:prSet custT="1"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3CF18E49-BBEC-1241-B016-A87F3D9D6C55}" type="sibTrans" cxnId="{35009600-F1AD-D54F-86D5-6318AE873DAA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C3AD09D-0914-2A40-81F0-C85C703B2590}">
      <dgm:prSet custT="1"/>
      <dgm:spPr/>
      <dgm:t>
        <a:bodyPr/>
        <a:lstStyle/>
        <a:p>
          <a:r>
            <a:rPr lang="zh-CN" altLang="en-US" sz="20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延误的工作为非关键工作 </a:t>
          </a:r>
        </a:p>
      </dgm:t>
    </dgm:pt>
    <dgm:pt modelId="{B695F9A9-F7DC-C441-9B94-51CE31EA9245}" type="parTrans" cxnId="{41E328A5-B0D6-A541-B567-C842A7921FFD}">
      <dgm:prSet custT="1"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6EF85EE5-6096-0D41-9E1A-41C1CCC517ED}" type="sibTrans" cxnId="{41E328A5-B0D6-A541-B567-C842A7921FFD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64280282-BBFA-104B-BA01-734B54352E90}">
      <dgm:prSet custT="1"/>
      <dgm:spPr/>
      <dgm:t>
        <a:bodyPr/>
        <a:lstStyle/>
        <a:p>
          <a:r>
            <a:rPr lang="zh-CN" altLang="en-US" sz="20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延误后变为了关键工作，那么索赔工期等于延误时间减去自由时差。</a:t>
          </a:r>
        </a:p>
      </dgm:t>
    </dgm:pt>
    <dgm:pt modelId="{EE20301F-768B-5D46-A8F9-E663F2E2116B}" type="parTrans" cxnId="{EBE49AEB-A73F-AD40-838F-77F3DEF39760}">
      <dgm:prSet custT="1"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9D962BA-E297-234B-A43A-AA3A2D2A474B}" type="sibTrans" cxnId="{EBE49AEB-A73F-AD40-838F-77F3DEF39760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FB9935C4-99DD-3C41-AC92-84D5A6D27D2D}">
      <dgm:prSet custT="1"/>
      <dgm:spPr/>
      <dgm:t>
        <a:bodyPr/>
        <a:lstStyle/>
        <a:p>
          <a:r>
            <a:rPr lang="zh-CN" altLang="en-US" sz="2000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延误后仍为非关键工作，则不存在工期索赔的问题。   </a:t>
          </a:r>
        </a:p>
      </dgm:t>
    </dgm:pt>
    <dgm:pt modelId="{DFFD684B-86F1-F746-82EE-9D3A50B893A6}" type="parTrans" cxnId="{54ECDE2D-63D2-FB4E-B6EA-6027AB0471D0}">
      <dgm:prSet custT="1"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69D9B3A6-D773-3544-8170-D7CA6D51D4DE}" type="sibTrans" cxnId="{54ECDE2D-63D2-FB4E-B6EA-6027AB0471D0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6AEFD314-D6BF-5A47-B33E-8BC1737557C2}" type="pres">
      <dgm:prSet presAssocID="{14330785-6283-1946-A866-25FE9A9816C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E4E9ABB-F055-E545-A034-1DF5F4558089}" type="pres">
      <dgm:prSet presAssocID="{42C35883-1286-DF4A-AA0E-1FD45AEC7113}" presName="root1" presStyleCnt="0"/>
      <dgm:spPr/>
    </dgm:pt>
    <dgm:pt modelId="{20F01088-138E-824D-A741-DD068DCC11DB}" type="pres">
      <dgm:prSet presAssocID="{42C35883-1286-DF4A-AA0E-1FD45AEC7113}" presName="LevelOneTextNode" presStyleLbl="node0" presStyleIdx="0" presStyleCnt="1" custScaleX="77670">
        <dgm:presLayoutVars>
          <dgm:chPref val="3"/>
        </dgm:presLayoutVars>
      </dgm:prSet>
      <dgm:spPr/>
    </dgm:pt>
    <dgm:pt modelId="{79588DA6-FFE2-2A49-AA2E-BC48C58DB465}" type="pres">
      <dgm:prSet presAssocID="{42C35883-1286-DF4A-AA0E-1FD45AEC7113}" presName="level2hierChild" presStyleCnt="0"/>
      <dgm:spPr/>
    </dgm:pt>
    <dgm:pt modelId="{E5968E11-2991-E942-BE54-997BAD9A5514}" type="pres">
      <dgm:prSet presAssocID="{75B2AF27-1B80-D244-828C-8F4B3FCA74E9}" presName="conn2-1" presStyleLbl="parChTrans1D2" presStyleIdx="0" presStyleCnt="2"/>
      <dgm:spPr/>
    </dgm:pt>
    <dgm:pt modelId="{2CFDFEA1-9BBF-CA43-97E9-54128A322944}" type="pres">
      <dgm:prSet presAssocID="{75B2AF27-1B80-D244-828C-8F4B3FCA74E9}" presName="connTx" presStyleLbl="parChTrans1D2" presStyleIdx="0" presStyleCnt="2"/>
      <dgm:spPr/>
    </dgm:pt>
    <dgm:pt modelId="{A9732487-BCAD-4342-BB0D-627F1E13A25D}" type="pres">
      <dgm:prSet presAssocID="{7980DA5A-4DA0-D446-8478-3CECD7285928}" presName="root2" presStyleCnt="0"/>
      <dgm:spPr/>
    </dgm:pt>
    <dgm:pt modelId="{2D4683F1-8908-9348-955C-59BD63C35078}" type="pres">
      <dgm:prSet presAssocID="{7980DA5A-4DA0-D446-8478-3CECD7285928}" presName="LevelTwoTextNode" presStyleLbl="node2" presStyleIdx="0" presStyleCnt="2" custScaleX="78758">
        <dgm:presLayoutVars>
          <dgm:chPref val="3"/>
        </dgm:presLayoutVars>
      </dgm:prSet>
      <dgm:spPr/>
    </dgm:pt>
    <dgm:pt modelId="{6B434D2E-1425-CF45-8F8B-98B4360079A3}" type="pres">
      <dgm:prSet presAssocID="{7980DA5A-4DA0-D446-8478-3CECD7285928}" presName="level3hierChild" presStyleCnt="0"/>
      <dgm:spPr/>
    </dgm:pt>
    <dgm:pt modelId="{858733BD-D9CD-F24F-A7A7-EA1F6B8FA5A5}" type="pres">
      <dgm:prSet presAssocID="{B695F9A9-F7DC-C441-9B94-51CE31EA9245}" presName="conn2-1" presStyleLbl="parChTrans1D2" presStyleIdx="1" presStyleCnt="2"/>
      <dgm:spPr/>
    </dgm:pt>
    <dgm:pt modelId="{F718FA8B-BEFE-2F44-82C8-F052068FC6AC}" type="pres">
      <dgm:prSet presAssocID="{B695F9A9-F7DC-C441-9B94-51CE31EA9245}" presName="connTx" presStyleLbl="parChTrans1D2" presStyleIdx="1" presStyleCnt="2"/>
      <dgm:spPr/>
    </dgm:pt>
    <dgm:pt modelId="{92BE6326-7980-8541-BC0A-20D94A01D2E0}" type="pres">
      <dgm:prSet presAssocID="{8C3AD09D-0914-2A40-81F0-C85C703B2590}" presName="root2" presStyleCnt="0"/>
      <dgm:spPr/>
    </dgm:pt>
    <dgm:pt modelId="{496C6375-4EF9-DB46-87D3-330CFDCE240F}" type="pres">
      <dgm:prSet presAssocID="{8C3AD09D-0914-2A40-81F0-C85C703B2590}" presName="LevelTwoTextNode" presStyleLbl="node2" presStyleIdx="1" presStyleCnt="2" custScaleX="78758">
        <dgm:presLayoutVars>
          <dgm:chPref val="3"/>
        </dgm:presLayoutVars>
      </dgm:prSet>
      <dgm:spPr/>
    </dgm:pt>
    <dgm:pt modelId="{CC2EE9B3-1AA6-E844-9975-25CAFA0D5343}" type="pres">
      <dgm:prSet presAssocID="{8C3AD09D-0914-2A40-81F0-C85C703B2590}" presName="level3hierChild" presStyleCnt="0"/>
      <dgm:spPr/>
    </dgm:pt>
    <dgm:pt modelId="{B16DA023-42F1-2742-AA7B-21F7F8EBA033}" type="pres">
      <dgm:prSet presAssocID="{EE20301F-768B-5D46-A8F9-E663F2E2116B}" presName="conn2-1" presStyleLbl="parChTrans1D3" presStyleIdx="0" presStyleCnt="2"/>
      <dgm:spPr/>
    </dgm:pt>
    <dgm:pt modelId="{116F703F-BB66-D844-BC41-F459CA4F7732}" type="pres">
      <dgm:prSet presAssocID="{EE20301F-768B-5D46-A8F9-E663F2E2116B}" presName="connTx" presStyleLbl="parChTrans1D3" presStyleIdx="0" presStyleCnt="2"/>
      <dgm:spPr/>
    </dgm:pt>
    <dgm:pt modelId="{DBBABCBA-9FC3-1E42-A9B4-3D438CD85EC0}" type="pres">
      <dgm:prSet presAssocID="{64280282-BBFA-104B-BA01-734B54352E90}" presName="root2" presStyleCnt="0"/>
      <dgm:spPr/>
    </dgm:pt>
    <dgm:pt modelId="{C85363E4-2228-994E-9841-D6F5CB21A8E2}" type="pres">
      <dgm:prSet presAssocID="{64280282-BBFA-104B-BA01-734B54352E90}" presName="LevelTwoTextNode" presStyleLbl="node3" presStyleIdx="0" presStyleCnt="2" custScaleX="73778" custScaleY="120015">
        <dgm:presLayoutVars>
          <dgm:chPref val="3"/>
        </dgm:presLayoutVars>
      </dgm:prSet>
      <dgm:spPr/>
    </dgm:pt>
    <dgm:pt modelId="{78B54FE3-30FA-E54E-A256-752DD6E49DD3}" type="pres">
      <dgm:prSet presAssocID="{64280282-BBFA-104B-BA01-734B54352E90}" presName="level3hierChild" presStyleCnt="0"/>
      <dgm:spPr/>
    </dgm:pt>
    <dgm:pt modelId="{014FC55E-A185-DB45-94A9-15B1904FBA7F}" type="pres">
      <dgm:prSet presAssocID="{DFFD684B-86F1-F746-82EE-9D3A50B893A6}" presName="conn2-1" presStyleLbl="parChTrans1D3" presStyleIdx="1" presStyleCnt="2"/>
      <dgm:spPr/>
    </dgm:pt>
    <dgm:pt modelId="{877CEFE5-4A43-E14D-ACEF-7614F10D5748}" type="pres">
      <dgm:prSet presAssocID="{DFFD684B-86F1-F746-82EE-9D3A50B893A6}" presName="connTx" presStyleLbl="parChTrans1D3" presStyleIdx="1" presStyleCnt="2"/>
      <dgm:spPr/>
    </dgm:pt>
    <dgm:pt modelId="{E9236C47-427E-7142-8728-C96F898C7895}" type="pres">
      <dgm:prSet presAssocID="{FB9935C4-99DD-3C41-AC92-84D5A6D27D2D}" presName="root2" presStyleCnt="0"/>
      <dgm:spPr/>
    </dgm:pt>
    <dgm:pt modelId="{D9139668-28D1-F74F-A1AA-06408352D2EE}" type="pres">
      <dgm:prSet presAssocID="{FB9935C4-99DD-3C41-AC92-84D5A6D27D2D}" presName="LevelTwoTextNode" presStyleLbl="node3" presStyleIdx="1" presStyleCnt="2" custScaleX="73778">
        <dgm:presLayoutVars>
          <dgm:chPref val="3"/>
        </dgm:presLayoutVars>
      </dgm:prSet>
      <dgm:spPr/>
    </dgm:pt>
    <dgm:pt modelId="{54EB7B1F-9C07-1942-A700-9E24BAC8B6C4}" type="pres">
      <dgm:prSet presAssocID="{FB9935C4-99DD-3C41-AC92-84D5A6D27D2D}" presName="level3hierChild" presStyleCnt="0"/>
      <dgm:spPr/>
    </dgm:pt>
  </dgm:ptLst>
  <dgm:cxnLst>
    <dgm:cxn modelId="{35009600-F1AD-D54F-86D5-6318AE873DAA}" srcId="{42C35883-1286-DF4A-AA0E-1FD45AEC7113}" destId="{7980DA5A-4DA0-D446-8478-3CECD7285928}" srcOrd="0" destOrd="0" parTransId="{75B2AF27-1B80-D244-828C-8F4B3FCA74E9}" sibTransId="{3CF18E49-BBEC-1241-B016-A87F3D9D6C55}"/>
    <dgm:cxn modelId="{4538E00A-A559-2C45-A0B2-3D8F9BB524A3}" type="presOf" srcId="{14330785-6283-1946-A866-25FE9A9816C0}" destId="{6AEFD314-D6BF-5A47-B33E-8BC1737557C2}" srcOrd="0" destOrd="0" presId="urn:microsoft.com/office/officeart/2005/8/layout/hierarchy2"/>
    <dgm:cxn modelId="{978CDC16-50AB-EA43-A4E1-81F0AB64AD62}" type="presOf" srcId="{DFFD684B-86F1-F746-82EE-9D3A50B893A6}" destId="{877CEFE5-4A43-E14D-ACEF-7614F10D5748}" srcOrd="1" destOrd="0" presId="urn:microsoft.com/office/officeart/2005/8/layout/hierarchy2"/>
    <dgm:cxn modelId="{DE389A2D-114B-554F-91AD-7A7A3A62EAF5}" type="presOf" srcId="{75B2AF27-1B80-D244-828C-8F4B3FCA74E9}" destId="{2CFDFEA1-9BBF-CA43-97E9-54128A322944}" srcOrd="1" destOrd="0" presId="urn:microsoft.com/office/officeart/2005/8/layout/hierarchy2"/>
    <dgm:cxn modelId="{54ECDE2D-63D2-FB4E-B6EA-6027AB0471D0}" srcId="{8C3AD09D-0914-2A40-81F0-C85C703B2590}" destId="{FB9935C4-99DD-3C41-AC92-84D5A6D27D2D}" srcOrd="1" destOrd="0" parTransId="{DFFD684B-86F1-F746-82EE-9D3A50B893A6}" sibTransId="{69D9B3A6-D773-3544-8170-D7CA6D51D4DE}"/>
    <dgm:cxn modelId="{2E0F675F-42B8-9945-BF98-7DE8B8F9703B}" type="presOf" srcId="{FB9935C4-99DD-3C41-AC92-84D5A6D27D2D}" destId="{D9139668-28D1-F74F-A1AA-06408352D2EE}" srcOrd="0" destOrd="0" presId="urn:microsoft.com/office/officeart/2005/8/layout/hierarchy2"/>
    <dgm:cxn modelId="{2385A272-8015-7142-BF8D-22FBCA330056}" type="presOf" srcId="{EE20301F-768B-5D46-A8F9-E663F2E2116B}" destId="{116F703F-BB66-D844-BC41-F459CA4F7732}" srcOrd="1" destOrd="0" presId="urn:microsoft.com/office/officeart/2005/8/layout/hierarchy2"/>
    <dgm:cxn modelId="{3E06887E-E530-E941-B891-348A4074850E}" type="presOf" srcId="{EE20301F-768B-5D46-A8F9-E663F2E2116B}" destId="{B16DA023-42F1-2742-AA7B-21F7F8EBA033}" srcOrd="0" destOrd="0" presId="urn:microsoft.com/office/officeart/2005/8/layout/hierarchy2"/>
    <dgm:cxn modelId="{A197087F-B1DB-C640-9BE0-45F52B499BC7}" type="presOf" srcId="{75B2AF27-1B80-D244-828C-8F4B3FCA74E9}" destId="{E5968E11-2991-E942-BE54-997BAD9A5514}" srcOrd="0" destOrd="0" presId="urn:microsoft.com/office/officeart/2005/8/layout/hierarchy2"/>
    <dgm:cxn modelId="{85F2C07F-D864-B841-A5EC-729F7D7F1273}" type="presOf" srcId="{B695F9A9-F7DC-C441-9B94-51CE31EA9245}" destId="{858733BD-D9CD-F24F-A7A7-EA1F6B8FA5A5}" srcOrd="0" destOrd="0" presId="urn:microsoft.com/office/officeart/2005/8/layout/hierarchy2"/>
    <dgm:cxn modelId="{DC48688D-9AD3-D54F-B451-3A8ED02B7D7B}" type="presOf" srcId="{7980DA5A-4DA0-D446-8478-3CECD7285928}" destId="{2D4683F1-8908-9348-955C-59BD63C35078}" srcOrd="0" destOrd="0" presId="urn:microsoft.com/office/officeart/2005/8/layout/hierarchy2"/>
    <dgm:cxn modelId="{AB91DF98-BF2E-D84C-A43B-95824FC754B7}" type="presOf" srcId="{64280282-BBFA-104B-BA01-734B54352E90}" destId="{C85363E4-2228-994E-9841-D6F5CB21A8E2}" srcOrd="0" destOrd="0" presId="urn:microsoft.com/office/officeart/2005/8/layout/hierarchy2"/>
    <dgm:cxn modelId="{41E328A5-B0D6-A541-B567-C842A7921FFD}" srcId="{42C35883-1286-DF4A-AA0E-1FD45AEC7113}" destId="{8C3AD09D-0914-2A40-81F0-C85C703B2590}" srcOrd="1" destOrd="0" parTransId="{B695F9A9-F7DC-C441-9B94-51CE31EA9245}" sibTransId="{6EF85EE5-6096-0D41-9E1A-41C1CCC517ED}"/>
    <dgm:cxn modelId="{3C4BA3DC-2F6B-0D44-AF0D-87A5CEB69CD4}" type="presOf" srcId="{B695F9A9-F7DC-C441-9B94-51CE31EA9245}" destId="{F718FA8B-BEFE-2F44-82C8-F052068FC6AC}" srcOrd="1" destOrd="0" presId="urn:microsoft.com/office/officeart/2005/8/layout/hierarchy2"/>
    <dgm:cxn modelId="{27C560E8-97E2-5442-8A0C-E721F1BFCE13}" type="presOf" srcId="{DFFD684B-86F1-F746-82EE-9D3A50B893A6}" destId="{014FC55E-A185-DB45-94A9-15B1904FBA7F}" srcOrd="0" destOrd="0" presId="urn:microsoft.com/office/officeart/2005/8/layout/hierarchy2"/>
    <dgm:cxn modelId="{FD0797E8-09F9-EA4F-BAF5-329F6F4A371E}" srcId="{14330785-6283-1946-A866-25FE9A9816C0}" destId="{42C35883-1286-DF4A-AA0E-1FD45AEC7113}" srcOrd="0" destOrd="0" parTransId="{B7673480-2FDA-1241-9D2A-A6680CD086D7}" sibTransId="{94A0C12D-6BEE-2642-909E-0ECCBE3D4C39}"/>
    <dgm:cxn modelId="{EBE49AEB-A73F-AD40-838F-77F3DEF39760}" srcId="{8C3AD09D-0914-2A40-81F0-C85C703B2590}" destId="{64280282-BBFA-104B-BA01-734B54352E90}" srcOrd="0" destOrd="0" parTransId="{EE20301F-768B-5D46-A8F9-E663F2E2116B}" sibTransId="{89D962BA-E297-234B-A43A-AA3A2D2A474B}"/>
    <dgm:cxn modelId="{1E01BBF5-1210-9242-B8CE-D5219E42DBDB}" type="presOf" srcId="{8C3AD09D-0914-2A40-81F0-C85C703B2590}" destId="{496C6375-4EF9-DB46-87D3-330CFDCE240F}" srcOrd="0" destOrd="0" presId="urn:microsoft.com/office/officeart/2005/8/layout/hierarchy2"/>
    <dgm:cxn modelId="{C50B66FB-3757-0745-8FE1-B583D37193D9}" type="presOf" srcId="{42C35883-1286-DF4A-AA0E-1FD45AEC7113}" destId="{20F01088-138E-824D-A741-DD068DCC11DB}" srcOrd="0" destOrd="0" presId="urn:microsoft.com/office/officeart/2005/8/layout/hierarchy2"/>
    <dgm:cxn modelId="{196B6D9D-A4E4-0E4A-A160-48A1D92380D7}" type="presParOf" srcId="{6AEFD314-D6BF-5A47-B33E-8BC1737557C2}" destId="{8E4E9ABB-F055-E545-A034-1DF5F4558089}" srcOrd="0" destOrd="0" presId="urn:microsoft.com/office/officeart/2005/8/layout/hierarchy2"/>
    <dgm:cxn modelId="{E2F0D0F6-E7D8-474F-AFE0-F259F63BDA7E}" type="presParOf" srcId="{8E4E9ABB-F055-E545-A034-1DF5F4558089}" destId="{20F01088-138E-824D-A741-DD068DCC11DB}" srcOrd="0" destOrd="0" presId="urn:microsoft.com/office/officeart/2005/8/layout/hierarchy2"/>
    <dgm:cxn modelId="{EBAEC58D-E62E-6A46-8D47-049BD950A73E}" type="presParOf" srcId="{8E4E9ABB-F055-E545-A034-1DF5F4558089}" destId="{79588DA6-FFE2-2A49-AA2E-BC48C58DB465}" srcOrd="1" destOrd="0" presId="urn:microsoft.com/office/officeart/2005/8/layout/hierarchy2"/>
    <dgm:cxn modelId="{B847E017-5020-4B40-BAF6-D34C7FF8C6B8}" type="presParOf" srcId="{79588DA6-FFE2-2A49-AA2E-BC48C58DB465}" destId="{E5968E11-2991-E942-BE54-997BAD9A5514}" srcOrd="0" destOrd="0" presId="urn:microsoft.com/office/officeart/2005/8/layout/hierarchy2"/>
    <dgm:cxn modelId="{D266EE4C-C4A3-C442-BDBB-F6B4AD82350F}" type="presParOf" srcId="{E5968E11-2991-E942-BE54-997BAD9A5514}" destId="{2CFDFEA1-9BBF-CA43-97E9-54128A322944}" srcOrd="0" destOrd="0" presId="urn:microsoft.com/office/officeart/2005/8/layout/hierarchy2"/>
    <dgm:cxn modelId="{4AFEB182-2E8A-5048-84E9-81E7F9FC1D5F}" type="presParOf" srcId="{79588DA6-FFE2-2A49-AA2E-BC48C58DB465}" destId="{A9732487-BCAD-4342-BB0D-627F1E13A25D}" srcOrd="1" destOrd="0" presId="urn:microsoft.com/office/officeart/2005/8/layout/hierarchy2"/>
    <dgm:cxn modelId="{0466B040-55AD-A84C-9B8C-E3997E114614}" type="presParOf" srcId="{A9732487-BCAD-4342-BB0D-627F1E13A25D}" destId="{2D4683F1-8908-9348-955C-59BD63C35078}" srcOrd="0" destOrd="0" presId="urn:microsoft.com/office/officeart/2005/8/layout/hierarchy2"/>
    <dgm:cxn modelId="{33E303AA-F8CA-794D-8757-0384F16C909A}" type="presParOf" srcId="{A9732487-BCAD-4342-BB0D-627F1E13A25D}" destId="{6B434D2E-1425-CF45-8F8B-98B4360079A3}" srcOrd="1" destOrd="0" presId="urn:microsoft.com/office/officeart/2005/8/layout/hierarchy2"/>
    <dgm:cxn modelId="{87C9745B-8AA6-374B-A7DC-C9C9BCAE4C47}" type="presParOf" srcId="{79588DA6-FFE2-2A49-AA2E-BC48C58DB465}" destId="{858733BD-D9CD-F24F-A7A7-EA1F6B8FA5A5}" srcOrd="2" destOrd="0" presId="urn:microsoft.com/office/officeart/2005/8/layout/hierarchy2"/>
    <dgm:cxn modelId="{638AF0DE-FC8E-9745-97D8-8EDCB00E9240}" type="presParOf" srcId="{858733BD-D9CD-F24F-A7A7-EA1F6B8FA5A5}" destId="{F718FA8B-BEFE-2F44-82C8-F052068FC6AC}" srcOrd="0" destOrd="0" presId="urn:microsoft.com/office/officeart/2005/8/layout/hierarchy2"/>
    <dgm:cxn modelId="{41E3DFA8-D0C8-D141-A449-E3A335861981}" type="presParOf" srcId="{79588DA6-FFE2-2A49-AA2E-BC48C58DB465}" destId="{92BE6326-7980-8541-BC0A-20D94A01D2E0}" srcOrd="3" destOrd="0" presId="urn:microsoft.com/office/officeart/2005/8/layout/hierarchy2"/>
    <dgm:cxn modelId="{8159A406-7D35-2643-A602-FD6968DFB7C1}" type="presParOf" srcId="{92BE6326-7980-8541-BC0A-20D94A01D2E0}" destId="{496C6375-4EF9-DB46-87D3-330CFDCE240F}" srcOrd="0" destOrd="0" presId="urn:microsoft.com/office/officeart/2005/8/layout/hierarchy2"/>
    <dgm:cxn modelId="{9ACFFAD3-1975-CB45-97DD-CEA533D8A3D8}" type="presParOf" srcId="{92BE6326-7980-8541-BC0A-20D94A01D2E0}" destId="{CC2EE9B3-1AA6-E844-9975-25CAFA0D5343}" srcOrd="1" destOrd="0" presId="urn:microsoft.com/office/officeart/2005/8/layout/hierarchy2"/>
    <dgm:cxn modelId="{6B54E59F-F0D3-E248-BA83-9A92070681B1}" type="presParOf" srcId="{CC2EE9B3-1AA6-E844-9975-25CAFA0D5343}" destId="{B16DA023-42F1-2742-AA7B-21F7F8EBA033}" srcOrd="0" destOrd="0" presId="urn:microsoft.com/office/officeart/2005/8/layout/hierarchy2"/>
    <dgm:cxn modelId="{2561D718-D577-644A-BD94-04446BE8EA8B}" type="presParOf" srcId="{B16DA023-42F1-2742-AA7B-21F7F8EBA033}" destId="{116F703F-BB66-D844-BC41-F459CA4F7732}" srcOrd="0" destOrd="0" presId="urn:microsoft.com/office/officeart/2005/8/layout/hierarchy2"/>
    <dgm:cxn modelId="{DBEE91E4-C411-4140-BC14-0A0F891F1FCC}" type="presParOf" srcId="{CC2EE9B3-1AA6-E844-9975-25CAFA0D5343}" destId="{DBBABCBA-9FC3-1E42-A9B4-3D438CD85EC0}" srcOrd="1" destOrd="0" presId="urn:microsoft.com/office/officeart/2005/8/layout/hierarchy2"/>
    <dgm:cxn modelId="{E21746BC-1449-8A4E-8987-EBE79A079F70}" type="presParOf" srcId="{DBBABCBA-9FC3-1E42-A9B4-3D438CD85EC0}" destId="{C85363E4-2228-994E-9841-D6F5CB21A8E2}" srcOrd="0" destOrd="0" presId="urn:microsoft.com/office/officeart/2005/8/layout/hierarchy2"/>
    <dgm:cxn modelId="{D4883996-14C0-5C4C-B936-D7FB44CA064D}" type="presParOf" srcId="{DBBABCBA-9FC3-1E42-A9B4-3D438CD85EC0}" destId="{78B54FE3-30FA-E54E-A256-752DD6E49DD3}" srcOrd="1" destOrd="0" presId="urn:microsoft.com/office/officeart/2005/8/layout/hierarchy2"/>
    <dgm:cxn modelId="{6040E63C-9253-4340-9F2F-0AEDB5FA675A}" type="presParOf" srcId="{CC2EE9B3-1AA6-E844-9975-25CAFA0D5343}" destId="{014FC55E-A185-DB45-94A9-15B1904FBA7F}" srcOrd="2" destOrd="0" presId="urn:microsoft.com/office/officeart/2005/8/layout/hierarchy2"/>
    <dgm:cxn modelId="{65E388D1-03B3-2642-817F-48687DB1B905}" type="presParOf" srcId="{014FC55E-A185-DB45-94A9-15B1904FBA7F}" destId="{877CEFE5-4A43-E14D-ACEF-7614F10D5748}" srcOrd="0" destOrd="0" presId="urn:microsoft.com/office/officeart/2005/8/layout/hierarchy2"/>
    <dgm:cxn modelId="{059642B4-804D-2A43-94BC-9CB73E6B42B6}" type="presParOf" srcId="{CC2EE9B3-1AA6-E844-9975-25CAFA0D5343}" destId="{E9236C47-427E-7142-8728-C96F898C7895}" srcOrd="3" destOrd="0" presId="urn:microsoft.com/office/officeart/2005/8/layout/hierarchy2"/>
    <dgm:cxn modelId="{E729758E-247A-AC4C-8EDD-3A88C5050369}" type="presParOf" srcId="{E9236C47-427E-7142-8728-C96F898C7895}" destId="{D9139668-28D1-F74F-A1AA-06408352D2EE}" srcOrd="0" destOrd="0" presId="urn:microsoft.com/office/officeart/2005/8/layout/hierarchy2"/>
    <dgm:cxn modelId="{D77A6D68-6DDE-DC4D-AF2D-BCBF8E0D72DE}" type="presParOf" srcId="{E9236C47-427E-7142-8728-C96F898C7895}" destId="{54EB7B1F-9C07-1942-A700-9E24BAC8B6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165EC1-DC72-1B42-832D-5C75D7B0E8C7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zh-CN" altLang="en-US"/>
        </a:p>
      </dgm:t>
    </dgm:pt>
    <dgm:pt modelId="{7F81D24D-82C6-3B4B-86BB-5A4B3D1FB530}">
      <dgm:prSet custT="1"/>
      <dgm:spPr/>
      <dgm:t>
        <a:bodyPr/>
        <a:lstStyle/>
        <a:p>
          <a:r>
            <a: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均影响到了关键工作</a:t>
          </a:r>
        </a:p>
      </dgm:t>
    </dgm:pt>
    <dgm:pt modelId="{17996C89-75A9-5240-BE15-21D666862B09}" type="parTrans" cxnId="{481E9075-EB57-9244-99CF-7BFC463DF737}">
      <dgm:prSet/>
      <dgm:spPr/>
      <dgm:t>
        <a:bodyPr/>
        <a:lstStyle/>
        <a:p>
          <a:endParaRPr lang="zh-CN" altLang="en-US" sz="2800" b="1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6B46446-A2FE-4644-8E91-73649EE6B994}" type="sibTrans" cxnId="{481E9075-EB57-9244-99CF-7BFC463DF737}">
      <dgm:prSet/>
      <dgm:spPr/>
      <dgm:t>
        <a:bodyPr/>
        <a:lstStyle/>
        <a:p>
          <a:endParaRPr lang="zh-CN" altLang="en-US" sz="2800" b="1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1E9E422-127A-1942-AF2C-62C62CC58974}">
      <dgm:prSet custT="1"/>
      <dgm:spPr/>
      <dgm:t>
        <a:bodyPr/>
        <a:lstStyle/>
        <a:p>
          <a:r>
            <a: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季节性大雨不能获得工期补偿  </a:t>
          </a:r>
        </a:p>
      </dgm:t>
    </dgm:pt>
    <dgm:pt modelId="{2A0C3F59-9ECF-9E43-85DF-A70FB495C567}" type="parTrans" cxnId="{D6058220-51AC-9E49-AC1E-5BA3662C410D}">
      <dgm:prSet/>
      <dgm:spPr/>
      <dgm:t>
        <a:bodyPr/>
        <a:lstStyle/>
        <a:p>
          <a:endParaRPr lang="zh-CN" altLang="en-US" sz="2800" b="1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9FFCBE8-3D5F-A64F-B426-129EFCC5668B}" type="sibTrans" cxnId="{D6058220-51AC-9E49-AC1E-5BA3662C410D}">
      <dgm:prSet/>
      <dgm:spPr/>
      <dgm:t>
        <a:bodyPr/>
        <a:lstStyle/>
        <a:p>
          <a:endParaRPr lang="zh-CN" altLang="en-US" sz="2800" b="1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6C29E74-FB47-5E4C-92E6-39C27BFDD167}">
      <dgm:prSet custT="1"/>
      <dgm:spPr/>
      <dgm:t>
        <a:bodyPr/>
        <a:lstStyle/>
        <a:p>
          <a:r>
            <a:rPr lang="zh-CN" sz="2800" b="1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承包人可以索赔工期为</a:t>
          </a:r>
          <a:r>
            <a:rPr lang="en-US" sz="2800" b="1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2+2=5</a:t>
          </a:r>
          <a:r>
            <a:rPr lang="zh-CN" sz="2800" b="1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天 </a:t>
          </a:r>
        </a:p>
      </dgm:t>
    </dgm:pt>
    <dgm:pt modelId="{C807DB4F-39B7-554A-B3B2-1EF7D9ABA1F1}" type="parTrans" cxnId="{546494B4-29A5-EB4B-BDD7-B58A474E6DBD}">
      <dgm:prSet/>
      <dgm:spPr/>
      <dgm:t>
        <a:bodyPr/>
        <a:lstStyle/>
        <a:p>
          <a:endParaRPr lang="zh-CN" altLang="en-US" sz="2800" b="1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7C3C826-F476-EF4E-9651-A2A63F40106C}" type="sibTrans" cxnId="{546494B4-29A5-EB4B-BDD7-B58A474E6DBD}">
      <dgm:prSet/>
      <dgm:spPr/>
      <dgm:t>
        <a:bodyPr/>
        <a:lstStyle/>
        <a:p>
          <a:endParaRPr lang="zh-CN" altLang="en-US" sz="2800" b="1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5895A6A2-9D7C-904C-8C4F-ADBC95A37F83}" type="pres">
      <dgm:prSet presAssocID="{BB165EC1-DC72-1B42-832D-5C75D7B0E8C7}" presName="Name0" presStyleCnt="0">
        <dgm:presLayoutVars>
          <dgm:dir/>
          <dgm:animLvl val="lvl"/>
          <dgm:resizeHandles val="exact"/>
        </dgm:presLayoutVars>
      </dgm:prSet>
      <dgm:spPr/>
    </dgm:pt>
    <dgm:pt modelId="{F73A02FC-C35E-5E42-B937-271665C61E72}" type="pres">
      <dgm:prSet presAssocID="{46C29E74-FB47-5E4C-92E6-39C27BFDD167}" presName="boxAndChildren" presStyleCnt="0"/>
      <dgm:spPr/>
    </dgm:pt>
    <dgm:pt modelId="{B3FE469A-3D25-E741-9AB2-F369119F2163}" type="pres">
      <dgm:prSet presAssocID="{46C29E74-FB47-5E4C-92E6-39C27BFDD167}" presName="parentTextBox" presStyleLbl="node1" presStyleIdx="0" presStyleCnt="3"/>
      <dgm:spPr/>
    </dgm:pt>
    <dgm:pt modelId="{5C284481-D2B7-7C4C-9345-E95622D598DE}" type="pres">
      <dgm:prSet presAssocID="{49FFCBE8-3D5F-A64F-B426-129EFCC5668B}" presName="sp" presStyleCnt="0"/>
      <dgm:spPr/>
    </dgm:pt>
    <dgm:pt modelId="{830822D2-92D0-2045-9713-C65950113874}" type="pres">
      <dgm:prSet presAssocID="{81E9E422-127A-1942-AF2C-62C62CC58974}" presName="arrowAndChildren" presStyleCnt="0"/>
      <dgm:spPr/>
    </dgm:pt>
    <dgm:pt modelId="{6F9AAB26-2D4A-6944-BEAD-348FA1E97D05}" type="pres">
      <dgm:prSet presAssocID="{81E9E422-127A-1942-AF2C-62C62CC58974}" presName="parentTextArrow" presStyleLbl="node1" presStyleIdx="1" presStyleCnt="3"/>
      <dgm:spPr/>
    </dgm:pt>
    <dgm:pt modelId="{992E4651-6E24-F44B-9E83-9186867AE321}" type="pres">
      <dgm:prSet presAssocID="{86B46446-A2FE-4644-8E91-73649EE6B994}" presName="sp" presStyleCnt="0"/>
      <dgm:spPr/>
    </dgm:pt>
    <dgm:pt modelId="{37AAD1D4-8360-684D-810F-2926F46BB158}" type="pres">
      <dgm:prSet presAssocID="{7F81D24D-82C6-3B4B-86BB-5A4B3D1FB530}" presName="arrowAndChildren" presStyleCnt="0"/>
      <dgm:spPr/>
    </dgm:pt>
    <dgm:pt modelId="{C1613EFF-E5D4-DD48-BD1B-B0A17F7DCF13}" type="pres">
      <dgm:prSet presAssocID="{7F81D24D-82C6-3B4B-86BB-5A4B3D1FB530}" presName="parentTextArrow" presStyleLbl="node1" presStyleIdx="2" presStyleCnt="3"/>
      <dgm:spPr/>
    </dgm:pt>
  </dgm:ptLst>
  <dgm:cxnLst>
    <dgm:cxn modelId="{A8017713-6DBD-BA45-8B35-42ED6761B876}" type="presOf" srcId="{BB165EC1-DC72-1B42-832D-5C75D7B0E8C7}" destId="{5895A6A2-9D7C-904C-8C4F-ADBC95A37F83}" srcOrd="0" destOrd="0" presId="urn:microsoft.com/office/officeart/2005/8/layout/process4"/>
    <dgm:cxn modelId="{D6058220-51AC-9E49-AC1E-5BA3662C410D}" srcId="{BB165EC1-DC72-1B42-832D-5C75D7B0E8C7}" destId="{81E9E422-127A-1942-AF2C-62C62CC58974}" srcOrd="1" destOrd="0" parTransId="{2A0C3F59-9ECF-9E43-85DF-A70FB495C567}" sibTransId="{49FFCBE8-3D5F-A64F-B426-129EFCC5668B}"/>
    <dgm:cxn modelId="{481E9075-EB57-9244-99CF-7BFC463DF737}" srcId="{BB165EC1-DC72-1B42-832D-5C75D7B0E8C7}" destId="{7F81D24D-82C6-3B4B-86BB-5A4B3D1FB530}" srcOrd="0" destOrd="0" parTransId="{17996C89-75A9-5240-BE15-21D666862B09}" sibTransId="{86B46446-A2FE-4644-8E91-73649EE6B994}"/>
    <dgm:cxn modelId="{546494B4-29A5-EB4B-BDD7-B58A474E6DBD}" srcId="{BB165EC1-DC72-1B42-832D-5C75D7B0E8C7}" destId="{46C29E74-FB47-5E4C-92E6-39C27BFDD167}" srcOrd="2" destOrd="0" parTransId="{C807DB4F-39B7-554A-B3B2-1EF7D9ABA1F1}" sibTransId="{07C3C826-F476-EF4E-9651-A2A63F40106C}"/>
    <dgm:cxn modelId="{0B6DE8BC-9CB8-474B-A985-324A5E569A8E}" type="presOf" srcId="{81E9E422-127A-1942-AF2C-62C62CC58974}" destId="{6F9AAB26-2D4A-6944-BEAD-348FA1E97D05}" srcOrd="0" destOrd="0" presId="urn:microsoft.com/office/officeart/2005/8/layout/process4"/>
    <dgm:cxn modelId="{2BDABEC4-A715-3F4D-B164-73AF1A80E463}" type="presOf" srcId="{46C29E74-FB47-5E4C-92E6-39C27BFDD167}" destId="{B3FE469A-3D25-E741-9AB2-F369119F2163}" srcOrd="0" destOrd="0" presId="urn:microsoft.com/office/officeart/2005/8/layout/process4"/>
    <dgm:cxn modelId="{F2E479D5-B94F-4D4C-A345-2A2CDC8B2505}" type="presOf" srcId="{7F81D24D-82C6-3B4B-86BB-5A4B3D1FB530}" destId="{C1613EFF-E5D4-DD48-BD1B-B0A17F7DCF13}" srcOrd="0" destOrd="0" presId="urn:microsoft.com/office/officeart/2005/8/layout/process4"/>
    <dgm:cxn modelId="{032EDC93-6BD8-3D45-A8C0-20B6E33C29C2}" type="presParOf" srcId="{5895A6A2-9D7C-904C-8C4F-ADBC95A37F83}" destId="{F73A02FC-C35E-5E42-B937-271665C61E72}" srcOrd="0" destOrd="0" presId="urn:microsoft.com/office/officeart/2005/8/layout/process4"/>
    <dgm:cxn modelId="{B8BCF445-B98E-0441-95F7-285704E9CD59}" type="presParOf" srcId="{F73A02FC-C35E-5E42-B937-271665C61E72}" destId="{B3FE469A-3D25-E741-9AB2-F369119F2163}" srcOrd="0" destOrd="0" presId="urn:microsoft.com/office/officeart/2005/8/layout/process4"/>
    <dgm:cxn modelId="{6D8A11CD-DF1F-9E4B-A5C0-E3DC30595BC0}" type="presParOf" srcId="{5895A6A2-9D7C-904C-8C4F-ADBC95A37F83}" destId="{5C284481-D2B7-7C4C-9345-E95622D598DE}" srcOrd="1" destOrd="0" presId="urn:microsoft.com/office/officeart/2005/8/layout/process4"/>
    <dgm:cxn modelId="{6A9A21D1-EB8A-1344-9AD6-CB41E78612D0}" type="presParOf" srcId="{5895A6A2-9D7C-904C-8C4F-ADBC95A37F83}" destId="{830822D2-92D0-2045-9713-C65950113874}" srcOrd="2" destOrd="0" presId="urn:microsoft.com/office/officeart/2005/8/layout/process4"/>
    <dgm:cxn modelId="{7A9BFD79-6ACB-E842-A4D6-E53968B407A7}" type="presParOf" srcId="{830822D2-92D0-2045-9713-C65950113874}" destId="{6F9AAB26-2D4A-6944-BEAD-348FA1E97D05}" srcOrd="0" destOrd="0" presId="urn:microsoft.com/office/officeart/2005/8/layout/process4"/>
    <dgm:cxn modelId="{A05E525F-EC34-4847-AE1D-C615D2EB3AB3}" type="presParOf" srcId="{5895A6A2-9D7C-904C-8C4F-ADBC95A37F83}" destId="{992E4651-6E24-F44B-9E83-9186867AE321}" srcOrd="3" destOrd="0" presId="urn:microsoft.com/office/officeart/2005/8/layout/process4"/>
    <dgm:cxn modelId="{05346E94-3212-FE46-8F3D-2EA7E1AEFE9E}" type="presParOf" srcId="{5895A6A2-9D7C-904C-8C4F-ADBC95A37F83}" destId="{37AAD1D4-8360-684D-810F-2926F46BB158}" srcOrd="4" destOrd="0" presId="urn:microsoft.com/office/officeart/2005/8/layout/process4"/>
    <dgm:cxn modelId="{4625EE78-C895-3D48-8661-9F35BE8EBA8D}" type="presParOf" srcId="{37AAD1D4-8360-684D-810F-2926F46BB158}" destId="{C1613EFF-E5D4-DD48-BD1B-B0A17F7DCF1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165EC1-DC72-1B42-832D-5C75D7B0E8C7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F81D24D-82C6-3B4B-86BB-5A4B3D1FB530}">
      <dgm:prSet custT="1"/>
      <dgm:spPr/>
      <dgm:t>
        <a:bodyPr/>
        <a:lstStyle/>
        <a:p>
          <a:r>
            <a:rPr lang="zh-CN" sz="2800" b="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已知额外增加工程量的价格的情况</a:t>
          </a:r>
          <a:endParaRPr lang="zh-CN" altLang="en-US" sz="2800" b="0" dirty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17996C89-75A9-5240-BE15-21D666862B09}" type="parTrans" cxnId="{481E9075-EB57-9244-99CF-7BFC463DF737}">
      <dgm:prSet/>
      <dgm:spPr/>
      <dgm:t>
        <a:bodyPr/>
        <a:lstStyle/>
        <a:p>
          <a:endParaRPr lang="zh-CN" altLang="en-US" sz="2800" b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6B46446-A2FE-4644-8E91-73649EE6B994}" type="sibTrans" cxnId="{481E9075-EB57-9244-99CF-7BFC463DF737}">
      <dgm:prSet/>
      <dgm:spPr/>
      <dgm:t>
        <a:bodyPr/>
        <a:lstStyle/>
        <a:p>
          <a:endParaRPr lang="zh-CN" altLang="en-US" sz="2800" b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1E9E422-127A-1942-AF2C-62C62CC58974}">
      <dgm:prSet custT="1"/>
      <dgm:spPr/>
      <dgm:t>
        <a:bodyPr/>
        <a:lstStyle/>
        <a:p>
          <a:r>
            <a:rPr lang="zh-CN" sz="2800" b="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工期索赔值</a:t>
          </a:r>
          <a:r>
            <a:rPr lang="en-US" sz="2800" b="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=</a:t>
          </a:r>
          <a:r>
            <a:rPr lang="zh-CN" sz="2800" b="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额外增加的工程量的价格</a:t>
          </a:r>
          <a:r>
            <a:rPr lang="en-US" sz="2800" b="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/</a:t>
          </a:r>
          <a:r>
            <a:rPr lang="zh-CN" sz="2800" b="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原合同总价×原合同总工期</a:t>
          </a:r>
          <a:r>
            <a:rPr lang="en-US" sz="2800" b="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=70/350</a:t>
          </a:r>
          <a:r>
            <a:rPr lang="zh-CN" sz="2800" b="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×</a:t>
          </a:r>
          <a:r>
            <a:rPr lang="en-US" sz="2800" b="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12=2.4</a:t>
          </a:r>
          <a:r>
            <a:rPr lang="zh-CN" sz="2800" b="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月</a:t>
          </a:r>
          <a:endParaRPr lang="zh-CN" altLang="en-US" sz="2800" b="0" dirty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A0C3F59-9ECF-9E43-85DF-A70FB495C567}" type="parTrans" cxnId="{D6058220-51AC-9E49-AC1E-5BA3662C410D}">
      <dgm:prSet/>
      <dgm:spPr/>
      <dgm:t>
        <a:bodyPr/>
        <a:lstStyle/>
        <a:p>
          <a:endParaRPr lang="zh-CN" altLang="en-US" sz="2800" b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9FFCBE8-3D5F-A64F-B426-129EFCC5668B}" type="sibTrans" cxnId="{D6058220-51AC-9E49-AC1E-5BA3662C410D}">
      <dgm:prSet/>
      <dgm:spPr/>
      <dgm:t>
        <a:bodyPr/>
        <a:lstStyle/>
        <a:p>
          <a:endParaRPr lang="zh-CN" altLang="en-US" sz="2800" b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5895A6A2-9D7C-904C-8C4F-ADBC95A37F83}" type="pres">
      <dgm:prSet presAssocID="{BB165EC1-DC72-1B42-832D-5C75D7B0E8C7}" presName="Name0" presStyleCnt="0">
        <dgm:presLayoutVars>
          <dgm:dir/>
          <dgm:animLvl val="lvl"/>
          <dgm:resizeHandles val="exact"/>
        </dgm:presLayoutVars>
      </dgm:prSet>
      <dgm:spPr/>
    </dgm:pt>
    <dgm:pt modelId="{F995B1DC-FFCE-0E4E-B5AA-A3BB42641FF5}" type="pres">
      <dgm:prSet presAssocID="{81E9E422-127A-1942-AF2C-62C62CC58974}" presName="boxAndChildren" presStyleCnt="0"/>
      <dgm:spPr/>
    </dgm:pt>
    <dgm:pt modelId="{02ACA774-099E-564A-83A5-2DC1B56126B8}" type="pres">
      <dgm:prSet presAssocID="{81E9E422-127A-1942-AF2C-62C62CC58974}" presName="parentTextBox" presStyleLbl="node1" presStyleIdx="0" presStyleCnt="2" custScaleY="192926"/>
      <dgm:spPr/>
    </dgm:pt>
    <dgm:pt modelId="{992E4651-6E24-F44B-9E83-9186867AE321}" type="pres">
      <dgm:prSet presAssocID="{86B46446-A2FE-4644-8E91-73649EE6B994}" presName="sp" presStyleCnt="0"/>
      <dgm:spPr/>
    </dgm:pt>
    <dgm:pt modelId="{37AAD1D4-8360-684D-810F-2926F46BB158}" type="pres">
      <dgm:prSet presAssocID="{7F81D24D-82C6-3B4B-86BB-5A4B3D1FB530}" presName="arrowAndChildren" presStyleCnt="0"/>
      <dgm:spPr/>
    </dgm:pt>
    <dgm:pt modelId="{C1613EFF-E5D4-DD48-BD1B-B0A17F7DCF13}" type="pres">
      <dgm:prSet presAssocID="{7F81D24D-82C6-3B4B-86BB-5A4B3D1FB530}" presName="parentTextArrow" presStyleLbl="node1" presStyleIdx="1" presStyleCnt="2"/>
      <dgm:spPr/>
    </dgm:pt>
  </dgm:ptLst>
  <dgm:cxnLst>
    <dgm:cxn modelId="{A8017713-6DBD-BA45-8B35-42ED6761B876}" type="presOf" srcId="{BB165EC1-DC72-1B42-832D-5C75D7B0E8C7}" destId="{5895A6A2-9D7C-904C-8C4F-ADBC95A37F83}" srcOrd="0" destOrd="0" presId="urn:microsoft.com/office/officeart/2005/8/layout/process4"/>
    <dgm:cxn modelId="{D6058220-51AC-9E49-AC1E-5BA3662C410D}" srcId="{BB165EC1-DC72-1B42-832D-5C75D7B0E8C7}" destId="{81E9E422-127A-1942-AF2C-62C62CC58974}" srcOrd="1" destOrd="0" parTransId="{2A0C3F59-9ECF-9E43-85DF-A70FB495C567}" sibTransId="{49FFCBE8-3D5F-A64F-B426-129EFCC5668B}"/>
    <dgm:cxn modelId="{4AB5C461-1D54-4E43-A0D8-48BC3BE0E061}" type="presOf" srcId="{81E9E422-127A-1942-AF2C-62C62CC58974}" destId="{02ACA774-099E-564A-83A5-2DC1B56126B8}" srcOrd="0" destOrd="0" presId="urn:microsoft.com/office/officeart/2005/8/layout/process4"/>
    <dgm:cxn modelId="{481E9075-EB57-9244-99CF-7BFC463DF737}" srcId="{BB165EC1-DC72-1B42-832D-5C75D7B0E8C7}" destId="{7F81D24D-82C6-3B4B-86BB-5A4B3D1FB530}" srcOrd="0" destOrd="0" parTransId="{17996C89-75A9-5240-BE15-21D666862B09}" sibTransId="{86B46446-A2FE-4644-8E91-73649EE6B994}"/>
    <dgm:cxn modelId="{F2E479D5-B94F-4D4C-A345-2A2CDC8B2505}" type="presOf" srcId="{7F81D24D-82C6-3B4B-86BB-5A4B3D1FB530}" destId="{C1613EFF-E5D4-DD48-BD1B-B0A17F7DCF13}" srcOrd="0" destOrd="0" presId="urn:microsoft.com/office/officeart/2005/8/layout/process4"/>
    <dgm:cxn modelId="{1D2B9F83-2A1D-FE41-B449-713F0D069A70}" type="presParOf" srcId="{5895A6A2-9D7C-904C-8C4F-ADBC95A37F83}" destId="{F995B1DC-FFCE-0E4E-B5AA-A3BB42641FF5}" srcOrd="0" destOrd="0" presId="urn:microsoft.com/office/officeart/2005/8/layout/process4"/>
    <dgm:cxn modelId="{9959376B-3393-9A4D-8310-CF9805F2D455}" type="presParOf" srcId="{F995B1DC-FFCE-0E4E-B5AA-A3BB42641FF5}" destId="{02ACA774-099E-564A-83A5-2DC1B56126B8}" srcOrd="0" destOrd="0" presId="urn:microsoft.com/office/officeart/2005/8/layout/process4"/>
    <dgm:cxn modelId="{A05E525F-EC34-4847-AE1D-C615D2EB3AB3}" type="presParOf" srcId="{5895A6A2-9D7C-904C-8C4F-ADBC95A37F83}" destId="{992E4651-6E24-F44B-9E83-9186867AE321}" srcOrd="1" destOrd="0" presId="urn:microsoft.com/office/officeart/2005/8/layout/process4"/>
    <dgm:cxn modelId="{05346E94-3212-FE46-8F3D-2EA7E1AEFE9E}" type="presParOf" srcId="{5895A6A2-9D7C-904C-8C4F-ADBC95A37F83}" destId="{37AAD1D4-8360-684D-810F-2926F46BB158}" srcOrd="2" destOrd="0" presId="urn:microsoft.com/office/officeart/2005/8/layout/process4"/>
    <dgm:cxn modelId="{4625EE78-C895-3D48-8661-9F35BE8EBA8D}" type="presParOf" srcId="{37AAD1D4-8360-684D-810F-2926F46BB158}" destId="{C1613EFF-E5D4-DD48-BD1B-B0A17F7DCF1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0F6408-6C16-904C-B037-16DE2DC56EA6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zh-CN" altLang="en-US"/>
        </a:p>
      </dgm:t>
    </dgm:pt>
    <dgm:pt modelId="{EA1EE077-DC7E-9242-AF84-48D8071995D0}">
      <dgm:prSet/>
      <dgm:spPr/>
      <dgm:t>
        <a:bodyPr/>
        <a:lstStyle/>
        <a:p>
          <a:r>
            <a:rPr lang="zh-CN" b="1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工期索赔应注意的问题</a:t>
          </a:r>
          <a:endParaRPr lang="zh-CN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B9F16DAE-823F-1140-B897-12BA743E3CAC}" type="parTrans" cxnId="{3AB8D91C-8217-2E47-9D6A-B7EF05F7F093}">
      <dgm:prSet/>
      <dgm:spPr/>
      <dgm:t>
        <a:bodyPr/>
        <a:lstStyle/>
        <a:p>
          <a:endParaRPr lang="zh-CN" altLang="en-US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53686A3-2288-D947-A927-F96EB5FCBA5B}" type="sibTrans" cxnId="{3AB8D91C-8217-2E47-9D6A-B7EF05F7F093}">
      <dgm:prSet/>
      <dgm:spPr/>
      <dgm:t>
        <a:bodyPr/>
        <a:lstStyle/>
        <a:p>
          <a:endParaRPr lang="zh-CN" altLang="en-US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1C3DEE42-6057-1148-B83A-971ECC006490}">
      <dgm:prSet/>
      <dgm:spPr/>
      <dgm:t>
        <a:bodyPr/>
        <a:lstStyle/>
        <a:p>
          <a:r>
            <a:rPr lang="zh-CN" b="1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工期索赔的计算方法</a:t>
          </a:r>
          <a:endParaRPr lang="zh-CN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62F7BB38-6079-504A-B2E3-DDD202F02E6D}" type="parTrans" cxnId="{9E2DD72E-270A-DE4A-9186-52738A866A79}">
      <dgm:prSet/>
      <dgm:spPr/>
      <dgm:t>
        <a:bodyPr/>
        <a:lstStyle/>
        <a:p>
          <a:endParaRPr lang="zh-CN" altLang="en-US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657AD722-CBF0-DC41-B32E-BEA6E249ECCF}" type="sibTrans" cxnId="{9E2DD72E-270A-DE4A-9186-52738A866A79}">
      <dgm:prSet/>
      <dgm:spPr/>
      <dgm:t>
        <a:bodyPr/>
        <a:lstStyle/>
        <a:p>
          <a:endParaRPr lang="zh-CN" altLang="en-US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F3CC8D1-774A-C04F-8D6C-3D6AECBDA48E}" type="pres">
      <dgm:prSet presAssocID="{800F6408-6C16-904C-B037-16DE2DC56EA6}" presName="compositeShape" presStyleCnt="0">
        <dgm:presLayoutVars>
          <dgm:dir/>
          <dgm:resizeHandles/>
        </dgm:presLayoutVars>
      </dgm:prSet>
      <dgm:spPr/>
    </dgm:pt>
    <dgm:pt modelId="{44B3FF7A-D54B-1B4F-B5DF-F26E91CA5185}" type="pres">
      <dgm:prSet presAssocID="{800F6408-6C16-904C-B037-16DE2DC56EA6}" presName="pyramid" presStyleLbl="node1" presStyleIdx="0" presStyleCnt="1"/>
      <dgm:spPr/>
    </dgm:pt>
    <dgm:pt modelId="{DB0B07C8-888E-4A4B-9BE1-E5B972085FDC}" type="pres">
      <dgm:prSet presAssocID="{800F6408-6C16-904C-B037-16DE2DC56EA6}" presName="theList" presStyleCnt="0"/>
      <dgm:spPr/>
    </dgm:pt>
    <dgm:pt modelId="{E8F3617B-73D4-8547-BE36-030B6391B209}" type="pres">
      <dgm:prSet presAssocID="{EA1EE077-DC7E-9242-AF84-48D8071995D0}" presName="aNode" presStyleLbl="fgAcc1" presStyleIdx="0" presStyleCnt="2">
        <dgm:presLayoutVars>
          <dgm:bulletEnabled val="1"/>
        </dgm:presLayoutVars>
      </dgm:prSet>
      <dgm:spPr/>
    </dgm:pt>
    <dgm:pt modelId="{0884804C-11DE-5A49-815E-0DF8BE811CB2}" type="pres">
      <dgm:prSet presAssocID="{EA1EE077-DC7E-9242-AF84-48D8071995D0}" presName="aSpace" presStyleCnt="0"/>
      <dgm:spPr/>
    </dgm:pt>
    <dgm:pt modelId="{5B991AC9-3526-C147-955F-15273D7B7FAD}" type="pres">
      <dgm:prSet presAssocID="{1C3DEE42-6057-1148-B83A-971ECC006490}" presName="aNode" presStyleLbl="fgAcc1" presStyleIdx="1" presStyleCnt="2">
        <dgm:presLayoutVars>
          <dgm:bulletEnabled val="1"/>
        </dgm:presLayoutVars>
      </dgm:prSet>
      <dgm:spPr/>
    </dgm:pt>
    <dgm:pt modelId="{581ED900-956C-3E46-94FA-623D81869DC8}" type="pres">
      <dgm:prSet presAssocID="{1C3DEE42-6057-1148-B83A-971ECC006490}" presName="aSpace" presStyleCnt="0"/>
      <dgm:spPr/>
    </dgm:pt>
  </dgm:ptLst>
  <dgm:cxnLst>
    <dgm:cxn modelId="{3AB8D91C-8217-2E47-9D6A-B7EF05F7F093}" srcId="{800F6408-6C16-904C-B037-16DE2DC56EA6}" destId="{EA1EE077-DC7E-9242-AF84-48D8071995D0}" srcOrd="0" destOrd="0" parTransId="{B9F16DAE-823F-1140-B897-12BA743E3CAC}" sibTransId="{453686A3-2288-D947-A927-F96EB5FCBA5B}"/>
    <dgm:cxn modelId="{9E2DD72E-270A-DE4A-9186-52738A866A79}" srcId="{800F6408-6C16-904C-B037-16DE2DC56EA6}" destId="{1C3DEE42-6057-1148-B83A-971ECC006490}" srcOrd="1" destOrd="0" parTransId="{62F7BB38-6079-504A-B2E3-DDD202F02E6D}" sibTransId="{657AD722-CBF0-DC41-B32E-BEA6E249ECCF}"/>
    <dgm:cxn modelId="{69BFE475-BC51-6D42-A1A6-52B6CF3912F3}" type="presOf" srcId="{EA1EE077-DC7E-9242-AF84-48D8071995D0}" destId="{E8F3617B-73D4-8547-BE36-030B6391B209}" srcOrd="0" destOrd="0" presId="urn:microsoft.com/office/officeart/2005/8/layout/pyramid2"/>
    <dgm:cxn modelId="{4EED0BE7-495C-244F-A514-F5ACB7C2CD14}" type="presOf" srcId="{1C3DEE42-6057-1148-B83A-971ECC006490}" destId="{5B991AC9-3526-C147-955F-15273D7B7FAD}" srcOrd="0" destOrd="0" presId="urn:microsoft.com/office/officeart/2005/8/layout/pyramid2"/>
    <dgm:cxn modelId="{0FCD75EC-F79B-BD47-A704-BF9C49CA36A5}" type="presOf" srcId="{800F6408-6C16-904C-B037-16DE2DC56EA6}" destId="{4F3CC8D1-774A-C04F-8D6C-3D6AECBDA48E}" srcOrd="0" destOrd="0" presId="urn:microsoft.com/office/officeart/2005/8/layout/pyramid2"/>
    <dgm:cxn modelId="{AA1E4556-D9BA-2D4A-B48F-2B547FC3F940}" type="presParOf" srcId="{4F3CC8D1-774A-C04F-8D6C-3D6AECBDA48E}" destId="{44B3FF7A-D54B-1B4F-B5DF-F26E91CA5185}" srcOrd="0" destOrd="0" presId="urn:microsoft.com/office/officeart/2005/8/layout/pyramid2"/>
    <dgm:cxn modelId="{4DC51D89-62EA-D743-B115-9D7BCBE50CEC}" type="presParOf" srcId="{4F3CC8D1-774A-C04F-8D6C-3D6AECBDA48E}" destId="{DB0B07C8-888E-4A4B-9BE1-E5B972085FDC}" srcOrd="1" destOrd="0" presId="urn:microsoft.com/office/officeart/2005/8/layout/pyramid2"/>
    <dgm:cxn modelId="{72A17D10-433F-FB4A-A76C-F39E84D51AC7}" type="presParOf" srcId="{DB0B07C8-888E-4A4B-9BE1-E5B972085FDC}" destId="{E8F3617B-73D4-8547-BE36-030B6391B209}" srcOrd="0" destOrd="0" presId="urn:microsoft.com/office/officeart/2005/8/layout/pyramid2"/>
    <dgm:cxn modelId="{0936A0C0-5E45-D445-9C6C-2363C0D5AF8C}" type="presParOf" srcId="{DB0B07C8-888E-4A4B-9BE1-E5B972085FDC}" destId="{0884804C-11DE-5A49-815E-0DF8BE811CB2}" srcOrd="1" destOrd="0" presId="urn:microsoft.com/office/officeart/2005/8/layout/pyramid2"/>
    <dgm:cxn modelId="{26D6B93C-AC00-8749-A4F3-BE5167C767C1}" type="presParOf" srcId="{DB0B07C8-888E-4A4B-9BE1-E5B972085FDC}" destId="{5B991AC9-3526-C147-955F-15273D7B7FAD}" srcOrd="2" destOrd="0" presId="urn:microsoft.com/office/officeart/2005/8/layout/pyramid2"/>
    <dgm:cxn modelId="{EDDEA9FC-6C9A-AB47-B7E5-1D5DDEC0B519}" type="presParOf" srcId="{DB0B07C8-888E-4A4B-9BE1-E5B972085FDC}" destId="{581ED900-956C-3E46-94FA-623D81869DC8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EC04B-960F-3F45-A9B4-D34E2C09EBA2}">
      <dsp:nvSpPr>
        <dsp:cNvPr id="0" name=""/>
        <dsp:cNvSpPr/>
      </dsp:nvSpPr>
      <dsp:spPr>
        <a:xfrm>
          <a:off x="394334" y="0"/>
          <a:ext cx="4469130" cy="379398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ED627-F372-E343-AE63-257F6963222D}">
      <dsp:nvSpPr>
        <dsp:cNvPr id="0" name=""/>
        <dsp:cNvSpPr/>
      </dsp:nvSpPr>
      <dsp:spPr>
        <a:xfrm>
          <a:off x="138532" y="1133338"/>
          <a:ext cx="1692354" cy="1517592"/>
        </a:xfrm>
        <a:prstGeom prst="roundRect">
          <a:avLst/>
        </a:prstGeom>
        <a:solidFill>
          <a:srgbClr val="BC86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6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各种因素的影响 </a:t>
          </a:r>
          <a:endParaRPr lang="zh-CN" sz="2600" kern="1200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212615" y="1207421"/>
        <a:ext cx="1544188" cy="1369426"/>
      </dsp:txXfrm>
    </dsp:sp>
    <dsp:sp modelId="{7D8D5CD0-97FF-A548-9215-9C477088B5B1}">
      <dsp:nvSpPr>
        <dsp:cNvPr id="0" name=""/>
        <dsp:cNvSpPr/>
      </dsp:nvSpPr>
      <dsp:spPr>
        <a:xfrm>
          <a:off x="2693048" y="1138194"/>
          <a:ext cx="1692354" cy="151759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6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工程拖期 </a:t>
          </a:r>
          <a:endParaRPr lang="zh-CN" sz="2600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2767131" y="1212277"/>
        <a:ext cx="1544188" cy="1369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4E2AE-0C0D-6248-B86B-454A29658DF2}">
      <dsp:nvSpPr>
        <dsp:cNvPr id="0" name=""/>
        <dsp:cNvSpPr/>
      </dsp:nvSpPr>
      <dsp:spPr>
        <a:xfrm>
          <a:off x="2387" y="432042"/>
          <a:ext cx="3219723" cy="1609861"/>
        </a:xfrm>
        <a:prstGeom prst="roundRect">
          <a:avLst>
            <a:gd name="adj" fmla="val 10000"/>
          </a:avLst>
        </a:prstGeom>
        <a:solidFill>
          <a:srgbClr val="BC86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3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“可原谅的拖期” </a:t>
          </a:r>
        </a:p>
      </dsp:txBody>
      <dsp:txXfrm>
        <a:off x="49538" y="479193"/>
        <a:ext cx="3125421" cy="1515559"/>
      </dsp:txXfrm>
    </dsp:sp>
    <dsp:sp modelId="{0D9664FF-3B30-0845-B42A-136C9A3AC695}">
      <dsp:nvSpPr>
        <dsp:cNvPr id="0" name=""/>
        <dsp:cNvSpPr/>
      </dsp:nvSpPr>
      <dsp:spPr>
        <a:xfrm>
          <a:off x="324359" y="2041904"/>
          <a:ext cx="321972" cy="120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7396"/>
              </a:lnTo>
              <a:lnTo>
                <a:pt x="321972" y="120739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71686-93DF-5147-AD13-16CB374AA1B8}">
      <dsp:nvSpPr>
        <dsp:cNvPr id="0" name=""/>
        <dsp:cNvSpPr/>
      </dsp:nvSpPr>
      <dsp:spPr>
        <a:xfrm>
          <a:off x="646332" y="2444370"/>
          <a:ext cx="3206432" cy="1609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390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由于非承包商原因造成的工程拖期 </a:t>
          </a:r>
        </a:p>
      </dsp:txBody>
      <dsp:txXfrm>
        <a:off x="693483" y="2491521"/>
        <a:ext cx="3112130" cy="1515559"/>
      </dsp:txXfrm>
    </dsp:sp>
    <dsp:sp modelId="{61A626EA-79D2-7F42-99FA-54C0232CBF84}">
      <dsp:nvSpPr>
        <dsp:cNvPr id="0" name=""/>
        <dsp:cNvSpPr/>
      </dsp:nvSpPr>
      <dsp:spPr>
        <a:xfrm>
          <a:off x="4027042" y="432042"/>
          <a:ext cx="3610759" cy="160986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3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“不可原谅的拖期”</a:t>
          </a:r>
        </a:p>
      </dsp:txBody>
      <dsp:txXfrm>
        <a:off x="4074193" y="479193"/>
        <a:ext cx="3516457" cy="1515559"/>
      </dsp:txXfrm>
    </dsp:sp>
    <dsp:sp modelId="{776C9409-7B1C-4B44-94E9-D28511587015}">
      <dsp:nvSpPr>
        <dsp:cNvPr id="0" name=""/>
        <dsp:cNvSpPr/>
      </dsp:nvSpPr>
      <dsp:spPr>
        <a:xfrm>
          <a:off x="4388117" y="2041904"/>
          <a:ext cx="361075" cy="120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7396"/>
              </a:lnTo>
              <a:lnTo>
                <a:pt x="361075" y="120739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49499-456A-B941-A892-3458E1508D47}">
      <dsp:nvSpPr>
        <dsp:cNvPr id="0" name=""/>
        <dsp:cNvSpPr/>
      </dsp:nvSpPr>
      <dsp:spPr>
        <a:xfrm>
          <a:off x="4749193" y="2444370"/>
          <a:ext cx="2889199" cy="1609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承包商的原因造成的工程拖期 </a:t>
          </a:r>
        </a:p>
      </dsp:txBody>
      <dsp:txXfrm>
        <a:off x="4796344" y="2491521"/>
        <a:ext cx="2794897" cy="1515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EE50B-7CC4-B641-BE0D-E590CB858814}">
      <dsp:nvSpPr>
        <dsp:cNvPr id="0" name=""/>
        <dsp:cNvSpPr/>
      </dsp:nvSpPr>
      <dsp:spPr>
        <a:xfrm>
          <a:off x="0" y="42057"/>
          <a:ext cx="6726382" cy="725779"/>
        </a:xfrm>
        <a:prstGeom prst="rect">
          <a:avLst/>
        </a:prstGeom>
        <a:solidFill>
          <a:srgbClr val="BC867C"/>
        </a:solidFill>
        <a:ln w="12700" cap="flat" cmpd="sng" algn="ctr">
          <a:solidFill>
            <a:srgbClr val="B390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可原谅延期</a:t>
          </a:r>
        </a:p>
      </dsp:txBody>
      <dsp:txXfrm>
        <a:off x="0" y="42057"/>
        <a:ext cx="6726382" cy="725779"/>
      </dsp:txXfrm>
    </dsp:sp>
    <dsp:sp modelId="{50E136E7-D972-874E-8492-D53FF527753F}">
      <dsp:nvSpPr>
        <dsp:cNvPr id="0" name=""/>
        <dsp:cNvSpPr/>
      </dsp:nvSpPr>
      <dsp:spPr>
        <a:xfrm>
          <a:off x="0" y="767836"/>
          <a:ext cx="6726382" cy="29673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23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可原谅并给予补偿费用的拖期 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23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可原谅但不给予补偿费用的拖期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23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非承包人的责任，并且没有导致施工成本的额外支出，大多属于发包人应承担风险责任事件的影响，如异常恶劣的气候影响的停工等</a:t>
          </a:r>
          <a:r>
            <a:rPr lang="zh-CN" altLang="en-US" sz="23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。</a:t>
          </a:r>
          <a:endParaRPr lang="zh-CN" sz="2300" b="1" kern="1200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0" y="767836"/>
        <a:ext cx="6726382" cy="2967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AA9C4-FB6A-A043-8420-2C08FB4053C2}">
      <dsp:nvSpPr>
        <dsp:cNvPr id="0" name=""/>
        <dsp:cNvSpPr/>
      </dsp:nvSpPr>
      <dsp:spPr>
        <a:xfrm rot="5400000">
          <a:off x="5102984" y="-2571458"/>
          <a:ext cx="1121829" cy="654945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在发包人造成的延误期内，承包商既可得到工期延长，又可得到经济补偿；</a:t>
          </a:r>
        </a:p>
      </dsp:txBody>
      <dsp:txXfrm rot="-5400000">
        <a:off x="2389173" y="197116"/>
        <a:ext cx="6494690" cy="1012303"/>
      </dsp:txXfrm>
    </dsp:sp>
    <dsp:sp modelId="{BAE23872-67C7-E642-8D14-68EFE7D5228C}">
      <dsp:nvSpPr>
        <dsp:cNvPr id="0" name=""/>
        <dsp:cNvSpPr/>
      </dsp:nvSpPr>
      <dsp:spPr>
        <a:xfrm>
          <a:off x="4483" y="2124"/>
          <a:ext cx="2384688" cy="1402286"/>
        </a:xfrm>
        <a:prstGeom prst="roundRect">
          <a:avLst/>
        </a:prstGeom>
        <a:solidFill>
          <a:srgbClr val="BC86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发包人 </a:t>
          </a:r>
        </a:p>
      </dsp:txBody>
      <dsp:txXfrm>
        <a:off x="72937" y="70578"/>
        <a:ext cx="2247780" cy="1265378"/>
      </dsp:txXfrm>
    </dsp:sp>
    <dsp:sp modelId="{4F8CBD3B-4F38-B147-B949-69A9A55F3BC4}">
      <dsp:nvSpPr>
        <dsp:cNvPr id="0" name=""/>
        <dsp:cNvSpPr/>
      </dsp:nvSpPr>
      <dsp:spPr>
        <a:xfrm rot="5400000">
          <a:off x="5102984" y="-1099057"/>
          <a:ext cx="1121829" cy="6549453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在承包人造成的延误期内，既得不到工期延长</a:t>
          </a:r>
          <a:r>
            <a:rPr 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,</a:t>
          </a:r>
          <a:r>
            <a:rPr lang="zh-CN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也得不到经济补偿；</a:t>
          </a:r>
        </a:p>
      </dsp:txBody>
      <dsp:txXfrm rot="-5400000">
        <a:off x="2389173" y="1669517"/>
        <a:ext cx="6494690" cy="1012303"/>
      </dsp:txXfrm>
    </dsp:sp>
    <dsp:sp modelId="{EFAA1617-C11E-8143-99CC-815597791B45}">
      <dsp:nvSpPr>
        <dsp:cNvPr id="0" name=""/>
        <dsp:cNvSpPr/>
      </dsp:nvSpPr>
      <dsp:spPr>
        <a:xfrm>
          <a:off x="4483" y="1474525"/>
          <a:ext cx="2384688" cy="140228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承包人 </a:t>
          </a:r>
        </a:p>
      </dsp:txBody>
      <dsp:txXfrm>
        <a:off x="72937" y="1542979"/>
        <a:ext cx="2247780" cy="1265378"/>
      </dsp:txXfrm>
    </dsp:sp>
    <dsp:sp modelId="{B1E68A13-DDB5-4B45-934A-F5CA2A1E5645}">
      <dsp:nvSpPr>
        <dsp:cNvPr id="0" name=""/>
        <dsp:cNvSpPr/>
      </dsp:nvSpPr>
      <dsp:spPr>
        <a:xfrm rot="5400000">
          <a:off x="5102984" y="373343"/>
          <a:ext cx="1121829" cy="6549453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在客观因素发生影响的延误期内，承包商可以得到工期延长，但很难得到费用补偿。</a:t>
          </a:r>
        </a:p>
      </dsp:txBody>
      <dsp:txXfrm rot="-5400000">
        <a:off x="2389173" y="3141918"/>
        <a:ext cx="6494690" cy="1012303"/>
      </dsp:txXfrm>
    </dsp:sp>
    <dsp:sp modelId="{7158BA2D-7111-C145-9A83-88E0A4137D35}">
      <dsp:nvSpPr>
        <dsp:cNvPr id="0" name=""/>
        <dsp:cNvSpPr/>
      </dsp:nvSpPr>
      <dsp:spPr>
        <a:xfrm>
          <a:off x="4483" y="2946926"/>
          <a:ext cx="2384688" cy="140228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客观原因 </a:t>
          </a:r>
        </a:p>
      </dsp:txBody>
      <dsp:txXfrm>
        <a:off x="72937" y="3015380"/>
        <a:ext cx="2247780" cy="12653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1C3C1-8338-3047-95F6-82DFA2727B60}">
      <dsp:nvSpPr>
        <dsp:cNvPr id="0" name=""/>
        <dsp:cNvSpPr/>
      </dsp:nvSpPr>
      <dsp:spPr>
        <a:xfrm>
          <a:off x="397499" y="1636"/>
          <a:ext cx="2200234" cy="1569998"/>
        </a:xfrm>
        <a:prstGeom prst="roundRect">
          <a:avLst>
            <a:gd name="adj" fmla="val 10000"/>
          </a:avLst>
        </a:prstGeom>
        <a:solidFill>
          <a:srgbClr val="BC86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对非关键线路工作的影响时间太长 </a:t>
          </a:r>
        </a:p>
      </dsp:txBody>
      <dsp:txXfrm>
        <a:off x="443483" y="47620"/>
        <a:ext cx="2108266" cy="1478030"/>
      </dsp:txXfrm>
    </dsp:sp>
    <dsp:sp modelId="{DDBB5AAB-29F7-E241-9742-C76D914E7F95}">
      <dsp:nvSpPr>
        <dsp:cNvPr id="0" name=""/>
        <dsp:cNvSpPr/>
      </dsp:nvSpPr>
      <dsp:spPr>
        <a:xfrm>
          <a:off x="2784731" y="523139"/>
          <a:ext cx="450493" cy="526992"/>
        </a:xfrm>
        <a:prstGeom prst="rightArrow">
          <a:avLst>
            <a:gd name="adj1" fmla="val 60000"/>
            <a:gd name="adj2" fmla="val 50000"/>
          </a:avLst>
        </a:prstGeom>
        <a:solidFill>
          <a:srgbClr val="BC867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b="1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2784731" y="628537"/>
        <a:ext cx="315345" cy="316196"/>
      </dsp:txXfrm>
    </dsp:sp>
    <dsp:sp modelId="{A9FA0AC5-C291-1A4E-B688-394385B32E80}">
      <dsp:nvSpPr>
        <dsp:cNvPr id="0" name=""/>
        <dsp:cNvSpPr/>
      </dsp:nvSpPr>
      <dsp:spPr>
        <a:xfrm>
          <a:off x="3447721" y="1636"/>
          <a:ext cx="2262496" cy="1569998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超过了该工作可用于自由支配的时间 </a:t>
          </a:r>
        </a:p>
      </dsp:txBody>
      <dsp:txXfrm>
        <a:off x="3493705" y="47620"/>
        <a:ext cx="2170528" cy="1478030"/>
      </dsp:txXfrm>
    </dsp:sp>
    <dsp:sp modelId="{8D8E9E36-50F8-2445-A3AC-A7E169EF7925}">
      <dsp:nvSpPr>
        <dsp:cNvPr id="0" name=""/>
        <dsp:cNvSpPr/>
      </dsp:nvSpPr>
      <dsp:spPr>
        <a:xfrm>
          <a:off x="5897214" y="523139"/>
          <a:ext cx="450493" cy="5269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b="1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5897214" y="628537"/>
        <a:ext cx="315345" cy="316196"/>
      </dsp:txXfrm>
    </dsp:sp>
    <dsp:sp modelId="{A6AF81F3-7CC5-764B-A15B-119E06CAC35E}">
      <dsp:nvSpPr>
        <dsp:cNvPr id="0" name=""/>
        <dsp:cNvSpPr/>
      </dsp:nvSpPr>
      <dsp:spPr>
        <a:xfrm>
          <a:off x="6560205" y="1636"/>
          <a:ext cx="2262496" cy="1569998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进度计划中非关键线路转化为关键线路 </a:t>
          </a:r>
        </a:p>
      </dsp:txBody>
      <dsp:txXfrm>
        <a:off x="6606189" y="47620"/>
        <a:ext cx="2170528" cy="1478030"/>
      </dsp:txXfrm>
    </dsp:sp>
    <dsp:sp modelId="{914F6B72-E1C7-114C-9B2A-80A588DA944F}">
      <dsp:nvSpPr>
        <dsp:cNvPr id="0" name=""/>
        <dsp:cNvSpPr/>
      </dsp:nvSpPr>
      <dsp:spPr>
        <a:xfrm rot="5303991">
          <a:off x="7451998" y="1812089"/>
          <a:ext cx="550923" cy="5269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b="1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 rot="-5400000">
        <a:off x="7567154" y="1800155"/>
        <a:ext cx="316196" cy="392825"/>
      </dsp:txXfrm>
    </dsp:sp>
    <dsp:sp modelId="{665ACDF2-48F2-FE44-91A9-FC600B210CD1}">
      <dsp:nvSpPr>
        <dsp:cNvPr id="0" name=""/>
        <dsp:cNvSpPr/>
      </dsp:nvSpPr>
      <dsp:spPr>
        <a:xfrm>
          <a:off x="6697733" y="2610708"/>
          <a:ext cx="2124968" cy="1274980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影响总工期的拖延 </a:t>
          </a:r>
        </a:p>
      </dsp:txBody>
      <dsp:txXfrm>
        <a:off x="6735076" y="2648051"/>
        <a:ext cx="2050282" cy="1200294"/>
      </dsp:txXfrm>
    </dsp:sp>
    <dsp:sp modelId="{E7BA157B-CC37-2F4C-81C9-DAC61E2B6556}">
      <dsp:nvSpPr>
        <dsp:cNvPr id="0" name=""/>
        <dsp:cNvSpPr/>
      </dsp:nvSpPr>
      <dsp:spPr>
        <a:xfrm rot="10800000">
          <a:off x="6060242" y="2984702"/>
          <a:ext cx="450493" cy="5269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b="1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 rot="10800000">
        <a:off x="6195390" y="3090100"/>
        <a:ext cx="315345" cy="316196"/>
      </dsp:txXfrm>
    </dsp:sp>
    <dsp:sp modelId="{814CF53B-8564-F542-AD88-1CC2BEB128FE}">
      <dsp:nvSpPr>
        <dsp:cNvPr id="0" name=""/>
        <dsp:cNvSpPr/>
      </dsp:nvSpPr>
      <dsp:spPr>
        <a:xfrm>
          <a:off x="3324154" y="2421622"/>
          <a:ext cx="2523590" cy="1653153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应考虑该工作的自由时间，给予相应的工期顺延。 </a:t>
          </a:r>
        </a:p>
      </dsp:txBody>
      <dsp:txXfrm>
        <a:off x="3372573" y="2470041"/>
        <a:ext cx="2426752" cy="15563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1088-138E-824D-A741-DD068DCC11DB}">
      <dsp:nvSpPr>
        <dsp:cNvPr id="0" name=""/>
        <dsp:cNvSpPr/>
      </dsp:nvSpPr>
      <dsp:spPr>
        <a:xfrm>
          <a:off x="50784" y="888571"/>
          <a:ext cx="2387208" cy="15367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利用进度计划的网络图，分析它的关键线路。 </a:t>
          </a:r>
        </a:p>
      </dsp:txBody>
      <dsp:txXfrm>
        <a:off x="95794" y="933581"/>
        <a:ext cx="2297188" cy="1446743"/>
      </dsp:txXfrm>
    </dsp:sp>
    <dsp:sp modelId="{E5968E11-2991-E942-BE54-997BAD9A5514}">
      <dsp:nvSpPr>
        <dsp:cNvPr id="0" name=""/>
        <dsp:cNvSpPr/>
      </dsp:nvSpPr>
      <dsp:spPr>
        <a:xfrm rot="19457599">
          <a:off x="2295686" y="1183348"/>
          <a:ext cx="1514024" cy="63570"/>
        </a:xfrm>
        <a:custGeom>
          <a:avLst/>
          <a:gdLst/>
          <a:ahLst/>
          <a:cxnLst/>
          <a:rect l="0" t="0" r="0" b="0"/>
          <a:pathLst>
            <a:path>
              <a:moveTo>
                <a:pt x="0" y="31785"/>
              </a:moveTo>
              <a:lnTo>
                <a:pt x="1514024" y="317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b="1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3014848" y="1177283"/>
        <a:ext cx="75701" cy="75701"/>
      </dsp:txXfrm>
    </dsp:sp>
    <dsp:sp modelId="{2D4683F1-8908-9348-955C-59BD63C35078}">
      <dsp:nvSpPr>
        <dsp:cNvPr id="0" name=""/>
        <dsp:cNvSpPr/>
      </dsp:nvSpPr>
      <dsp:spPr>
        <a:xfrm>
          <a:off x="3667404" y="4932"/>
          <a:ext cx="2420648" cy="15367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延误的工作为关键工作，则索赔工期等于延误的时间。</a:t>
          </a:r>
        </a:p>
      </dsp:txBody>
      <dsp:txXfrm>
        <a:off x="3712414" y="49942"/>
        <a:ext cx="2330628" cy="1446743"/>
      </dsp:txXfrm>
    </dsp:sp>
    <dsp:sp modelId="{858733BD-D9CD-F24F-A7A7-EA1F6B8FA5A5}">
      <dsp:nvSpPr>
        <dsp:cNvPr id="0" name=""/>
        <dsp:cNvSpPr/>
      </dsp:nvSpPr>
      <dsp:spPr>
        <a:xfrm rot="2142401">
          <a:off x="2295686" y="2066987"/>
          <a:ext cx="1514024" cy="63570"/>
        </a:xfrm>
        <a:custGeom>
          <a:avLst/>
          <a:gdLst/>
          <a:ahLst/>
          <a:cxnLst/>
          <a:rect l="0" t="0" r="0" b="0"/>
          <a:pathLst>
            <a:path>
              <a:moveTo>
                <a:pt x="0" y="31785"/>
              </a:moveTo>
              <a:lnTo>
                <a:pt x="1514024" y="317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b="1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3014848" y="2060922"/>
        <a:ext cx="75701" cy="75701"/>
      </dsp:txXfrm>
    </dsp:sp>
    <dsp:sp modelId="{496C6375-4EF9-DB46-87D3-330CFDCE240F}">
      <dsp:nvSpPr>
        <dsp:cNvPr id="0" name=""/>
        <dsp:cNvSpPr/>
      </dsp:nvSpPr>
      <dsp:spPr>
        <a:xfrm>
          <a:off x="3667404" y="1772210"/>
          <a:ext cx="2420648" cy="15367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延误的工作为非关键工作 </a:t>
          </a:r>
        </a:p>
      </dsp:txBody>
      <dsp:txXfrm>
        <a:off x="3712414" y="1817220"/>
        <a:ext cx="2330628" cy="1446743"/>
      </dsp:txXfrm>
    </dsp:sp>
    <dsp:sp modelId="{B16DA023-42F1-2742-AA7B-21F7F8EBA033}">
      <dsp:nvSpPr>
        <dsp:cNvPr id="0" name=""/>
        <dsp:cNvSpPr/>
      </dsp:nvSpPr>
      <dsp:spPr>
        <a:xfrm rot="19457599">
          <a:off x="5945746" y="2066987"/>
          <a:ext cx="1514024" cy="63570"/>
        </a:xfrm>
        <a:custGeom>
          <a:avLst/>
          <a:gdLst/>
          <a:ahLst/>
          <a:cxnLst/>
          <a:rect l="0" t="0" r="0" b="0"/>
          <a:pathLst>
            <a:path>
              <a:moveTo>
                <a:pt x="0" y="31785"/>
              </a:moveTo>
              <a:lnTo>
                <a:pt x="1514024" y="3178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b="1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6664908" y="2060922"/>
        <a:ext cx="75701" cy="75701"/>
      </dsp:txXfrm>
    </dsp:sp>
    <dsp:sp modelId="{C85363E4-2228-994E-9841-D6F5CB21A8E2}">
      <dsp:nvSpPr>
        <dsp:cNvPr id="0" name=""/>
        <dsp:cNvSpPr/>
      </dsp:nvSpPr>
      <dsp:spPr>
        <a:xfrm>
          <a:off x="7317464" y="734780"/>
          <a:ext cx="2267587" cy="18443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延误后变为了关键工作，那么索赔工期等于延误时间减去自由时差。</a:t>
          </a:r>
        </a:p>
      </dsp:txBody>
      <dsp:txXfrm>
        <a:off x="7371483" y="788799"/>
        <a:ext cx="2159549" cy="1736309"/>
      </dsp:txXfrm>
    </dsp:sp>
    <dsp:sp modelId="{014FC55E-A185-DB45-94A9-15B1904FBA7F}">
      <dsp:nvSpPr>
        <dsp:cNvPr id="0" name=""/>
        <dsp:cNvSpPr/>
      </dsp:nvSpPr>
      <dsp:spPr>
        <a:xfrm rot="2409548">
          <a:off x="5898440" y="3027522"/>
          <a:ext cx="1608637" cy="63570"/>
        </a:xfrm>
        <a:custGeom>
          <a:avLst/>
          <a:gdLst/>
          <a:ahLst/>
          <a:cxnLst/>
          <a:rect l="0" t="0" r="0" b="0"/>
          <a:pathLst>
            <a:path>
              <a:moveTo>
                <a:pt x="0" y="31785"/>
              </a:moveTo>
              <a:lnTo>
                <a:pt x="1608637" y="3178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b="1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6662542" y="3019092"/>
        <a:ext cx="80431" cy="80431"/>
      </dsp:txXfrm>
    </dsp:sp>
    <dsp:sp modelId="{D9139668-28D1-F74F-A1AA-06408352D2EE}">
      <dsp:nvSpPr>
        <dsp:cNvPr id="0" name=""/>
        <dsp:cNvSpPr/>
      </dsp:nvSpPr>
      <dsp:spPr>
        <a:xfrm>
          <a:off x="7317464" y="2809641"/>
          <a:ext cx="2267587" cy="15367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延误后仍为非关键工作，则不存在工期索赔的问题。   </a:t>
          </a:r>
        </a:p>
      </dsp:txBody>
      <dsp:txXfrm>
        <a:off x="7362474" y="2854651"/>
        <a:ext cx="2177567" cy="14467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E469A-3D25-E741-9AB2-F369119F2163}">
      <dsp:nvSpPr>
        <dsp:cNvPr id="0" name=""/>
        <dsp:cNvSpPr/>
      </dsp:nvSpPr>
      <dsp:spPr>
        <a:xfrm>
          <a:off x="0" y="2588794"/>
          <a:ext cx="5548745" cy="8497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800" b="1" kern="120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承包人可以索赔工期为</a:t>
          </a:r>
          <a:r>
            <a:rPr lang="en-US" sz="2800" b="1" kern="120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2+2=5</a:t>
          </a:r>
          <a:r>
            <a:rPr lang="zh-CN" sz="2800" b="1" kern="120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天 </a:t>
          </a:r>
        </a:p>
      </dsp:txBody>
      <dsp:txXfrm>
        <a:off x="0" y="2588794"/>
        <a:ext cx="5548745" cy="849700"/>
      </dsp:txXfrm>
    </dsp:sp>
    <dsp:sp modelId="{6F9AAB26-2D4A-6944-BEAD-348FA1E97D05}">
      <dsp:nvSpPr>
        <dsp:cNvPr id="0" name=""/>
        <dsp:cNvSpPr/>
      </dsp:nvSpPr>
      <dsp:spPr>
        <a:xfrm rot="10800000">
          <a:off x="0" y="1294700"/>
          <a:ext cx="5548745" cy="1306838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季节性大雨不能获得工期补偿  </a:t>
          </a:r>
        </a:p>
      </dsp:txBody>
      <dsp:txXfrm rot="10800000">
        <a:off x="0" y="1294700"/>
        <a:ext cx="5548745" cy="849144"/>
      </dsp:txXfrm>
    </dsp:sp>
    <dsp:sp modelId="{C1613EFF-E5D4-DD48-BD1B-B0A17F7DCF13}">
      <dsp:nvSpPr>
        <dsp:cNvPr id="0" name=""/>
        <dsp:cNvSpPr/>
      </dsp:nvSpPr>
      <dsp:spPr>
        <a:xfrm rot="10800000">
          <a:off x="0" y="607"/>
          <a:ext cx="5548745" cy="1306838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均影响到了关键工作</a:t>
          </a:r>
        </a:p>
      </dsp:txBody>
      <dsp:txXfrm rot="10800000">
        <a:off x="0" y="607"/>
        <a:ext cx="5548745" cy="8491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CA774-099E-564A-83A5-2DC1B56126B8}">
      <dsp:nvSpPr>
        <dsp:cNvPr id="0" name=""/>
        <dsp:cNvSpPr/>
      </dsp:nvSpPr>
      <dsp:spPr>
        <a:xfrm>
          <a:off x="0" y="1360007"/>
          <a:ext cx="9026236" cy="17220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800" b="0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工期索赔值</a:t>
          </a:r>
          <a:r>
            <a:rPr lang="en-US" sz="2800" b="0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=</a:t>
          </a:r>
          <a:r>
            <a:rPr lang="zh-CN" sz="2800" b="0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额外增加的工程量的价格</a:t>
          </a:r>
          <a:r>
            <a:rPr lang="en-US" sz="2800" b="0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/</a:t>
          </a:r>
          <a:r>
            <a:rPr lang="zh-CN" sz="2800" b="0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原合同总价×原合同总工期</a:t>
          </a:r>
          <a:r>
            <a:rPr lang="en-US" sz="2800" b="0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=70/350</a:t>
          </a:r>
          <a:r>
            <a:rPr lang="zh-CN" sz="2800" b="0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×</a:t>
          </a:r>
          <a:r>
            <a:rPr lang="en-US" sz="2800" b="0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12=2.4</a:t>
          </a:r>
          <a:r>
            <a:rPr lang="zh-CN" sz="2800" b="0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月</a:t>
          </a:r>
          <a:endParaRPr lang="zh-CN" altLang="en-US" sz="2800" b="0" kern="1200" dirty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0" y="1360007"/>
        <a:ext cx="9026236" cy="1722017"/>
      </dsp:txXfrm>
    </dsp:sp>
    <dsp:sp modelId="{C1613EFF-E5D4-DD48-BD1B-B0A17F7DCF13}">
      <dsp:nvSpPr>
        <dsp:cNvPr id="0" name=""/>
        <dsp:cNvSpPr/>
      </dsp:nvSpPr>
      <dsp:spPr>
        <a:xfrm rot="10800000">
          <a:off x="0" y="609"/>
          <a:ext cx="9026236" cy="1372787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800" b="0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已知额外增加工程量的价格的情况</a:t>
          </a:r>
          <a:endParaRPr lang="zh-CN" altLang="en-US" sz="2800" b="0" kern="1200" dirty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 rot="10800000">
        <a:off x="0" y="609"/>
        <a:ext cx="9026236" cy="8919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3FF7A-D54B-1B4F-B5DF-F26E91CA5185}">
      <dsp:nvSpPr>
        <dsp:cNvPr id="0" name=""/>
        <dsp:cNvSpPr/>
      </dsp:nvSpPr>
      <dsp:spPr>
        <a:xfrm>
          <a:off x="2755780" y="0"/>
          <a:ext cx="4351338" cy="4351338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3617B-73D4-8547-BE36-030B6391B209}">
      <dsp:nvSpPr>
        <dsp:cNvPr id="0" name=""/>
        <dsp:cNvSpPr/>
      </dsp:nvSpPr>
      <dsp:spPr>
        <a:xfrm>
          <a:off x="4931449" y="435558"/>
          <a:ext cx="2828369" cy="15467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b="1" kern="12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工期索赔应注意的问题</a:t>
          </a:r>
          <a:endParaRPr lang="zh-CN" sz="2700" kern="1200" dirty="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5006956" y="511065"/>
        <a:ext cx="2677355" cy="1395750"/>
      </dsp:txXfrm>
    </dsp:sp>
    <dsp:sp modelId="{5B991AC9-3526-C147-955F-15273D7B7FAD}">
      <dsp:nvSpPr>
        <dsp:cNvPr id="0" name=""/>
        <dsp:cNvSpPr/>
      </dsp:nvSpPr>
      <dsp:spPr>
        <a:xfrm>
          <a:off x="4931449" y="2175669"/>
          <a:ext cx="2828369" cy="15467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b="1" kern="120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工期索赔的计算方法</a:t>
          </a:r>
          <a:endParaRPr lang="zh-CN" sz="2700" kern="1200"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5006956" y="2251176"/>
        <a:ext cx="2677355" cy="1395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B1184B-3A94-AB4D-9275-A80CB23EB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726210-5DBA-5A4D-927D-75B7E4A38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0234D-745C-D447-A8D1-B06A45E0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3C8-E7F1-C949-BACE-E7E2C670DEBE}" type="datetimeFigureOut">
              <a:rPr kumimoji="1" lang="zh-CN" altLang="en-US" smtClean="0"/>
              <a:t>2020/6/16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2A8109-8C47-6F4C-AAB6-DD8B9888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7016DD-6F3A-2F46-A7F0-5A191E59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4D74-933D-E14C-B5A0-9CB4316F00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649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4C0F8F-1BC5-174F-B676-14B63458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FA3E7F-2A81-804A-AD0E-399E10B9F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185F46-0448-3C40-B7B8-A807A000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3C8-E7F1-C949-BACE-E7E2C670DEBE}" type="datetimeFigureOut">
              <a:rPr kumimoji="1" lang="zh-CN" altLang="en-US" smtClean="0"/>
              <a:t>2020/6/16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E53479-11AC-A746-8D86-41607FD6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CFD4F5-6FCC-0C43-A98F-82F90BFE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4D74-933D-E14C-B5A0-9CB4316F00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343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0667655-26F6-DE40-AA72-4B651FC63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FB20AB-94DE-234F-A8E9-22EA88EE0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38D5A1-534F-C940-B6DC-953A094A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3C8-E7F1-C949-BACE-E7E2C670DEBE}" type="datetimeFigureOut">
              <a:rPr kumimoji="1" lang="zh-CN" altLang="en-US" smtClean="0"/>
              <a:t>2020/6/16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BA991F-8C8B-A242-A60E-A767B443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071677-932B-CD48-9FE6-2AE9618C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4D74-933D-E14C-B5A0-9CB4316F00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440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318C77-8C5F-5D45-B6C9-E3DC0A81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789947-468C-2A42-95F8-9AD5B467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CD8C79-D94D-7648-8AC8-FBAB4C010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3C8-E7F1-C949-BACE-E7E2C670DEBE}" type="datetimeFigureOut">
              <a:rPr kumimoji="1" lang="zh-CN" altLang="en-US" smtClean="0"/>
              <a:t>2020/6/16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1FB3EE-BD10-0F4C-A89F-DF212429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5A80B8-1458-7C47-B7DE-DF4462F0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4D74-933D-E14C-B5A0-9CB4316F00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64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F53514-CDF8-734D-8029-FBDABD08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778036-F65B-964A-A429-6A6F6CE35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48A366-FBCE-3149-9EE2-8DB99A47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3C8-E7F1-C949-BACE-E7E2C670DEBE}" type="datetimeFigureOut">
              <a:rPr kumimoji="1" lang="zh-CN" altLang="en-US" smtClean="0"/>
              <a:t>2020/6/16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21282E-CE43-8B4E-81A9-C1A8F884F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3174AE-7ADF-9540-A048-B205B1E3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4D74-933D-E14C-B5A0-9CB4316F00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909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A87141-4D13-E642-9A14-6F359B92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9FBD02-E440-4245-B065-656C0354A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EA92F4-ED38-F246-AA94-972659EE2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C21EC6-8B5B-AD48-BDF8-9072AAC4D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3C8-E7F1-C949-BACE-E7E2C670DEBE}" type="datetimeFigureOut">
              <a:rPr kumimoji="1" lang="zh-CN" altLang="en-US" smtClean="0"/>
              <a:t>2020/6/16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AC0DDA-D7E4-EA44-8DC1-C370ADB2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A6A215-509A-F54E-A086-76C61073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4D74-933D-E14C-B5A0-9CB4316F00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637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E450C8-14DE-EF4E-A167-11C7DA12A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9DF689-0FFE-8D4B-BA53-0ADD5214B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A1C08E-4118-024B-8C48-0F41AB6CE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52FA088-50CC-F348-9529-96BCD69B8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146F54E-29BD-2C48-9F6A-220545261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65559DA-7B5D-0248-8205-DEEF1E64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3C8-E7F1-C949-BACE-E7E2C670DEBE}" type="datetimeFigureOut">
              <a:rPr kumimoji="1" lang="zh-CN" altLang="en-US" smtClean="0"/>
              <a:t>2020/6/16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087E206-219A-444F-AB48-74843332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74D0BC-8F19-424B-B756-88263965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4D74-933D-E14C-B5A0-9CB4316F00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442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296572-D64E-2B42-A0CE-6994F8A6E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E68D72-46E8-914D-8F22-48A53B67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3C8-E7F1-C949-BACE-E7E2C670DEBE}" type="datetimeFigureOut">
              <a:rPr kumimoji="1" lang="zh-CN" altLang="en-US" smtClean="0"/>
              <a:t>2020/6/16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A94C1C-6F0B-1C44-AB2E-F5745EAE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6E2094-A46B-7345-8DBE-66CE3D83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4D74-933D-E14C-B5A0-9CB4316F00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497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E24C39-2CBF-9C47-AC0A-42AD656B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3C8-E7F1-C949-BACE-E7E2C670DEBE}" type="datetimeFigureOut">
              <a:rPr kumimoji="1" lang="zh-CN" altLang="en-US" smtClean="0"/>
              <a:t>2020/6/16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F51CB39-8CE9-EF4B-8385-F032F769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5A7F6C-9442-B941-93C5-1B68F755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4D74-933D-E14C-B5A0-9CB4316F00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486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75A791-B0A1-8A41-A5D0-35B62F66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6A6066-28F7-F441-9FBA-4383A0308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7AAD51-A6A6-654C-AA86-FD06DC452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1C10EF-B576-2244-BB99-C8CDCBAB3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3C8-E7F1-C949-BACE-E7E2C670DEBE}" type="datetimeFigureOut">
              <a:rPr kumimoji="1" lang="zh-CN" altLang="en-US" smtClean="0"/>
              <a:t>2020/6/16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89434A-7BD2-1C4E-A855-ECE8A909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6BF9B8-93BC-1F44-8437-CEF41833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4D74-933D-E14C-B5A0-9CB4316F00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224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AD8411-4106-794B-BE80-AB47C2E84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D7994C0-D753-754A-A6C6-35A9C970E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05D516-8E4B-8D42-B01A-541A6C3E2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8CFBEF-7939-FF48-8E8F-4812DD06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3C8-E7F1-C949-BACE-E7E2C670DEBE}" type="datetimeFigureOut">
              <a:rPr kumimoji="1" lang="zh-CN" altLang="en-US" smtClean="0"/>
              <a:t>2020/6/16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1D20B4-FAE4-0A47-9D02-F11CFA4A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9C32F6-398B-5543-B799-15F8EF37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4D74-933D-E14C-B5A0-9CB4316F00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826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E5D81F8-47EE-0C4A-8DDD-5D8BDCDD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2F0239-289D-FF43-973B-447C111F5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75E0D6-AF1B-E442-9E32-78D9988E1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A43C8-E7F1-C949-BACE-E7E2C670DEBE}" type="datetimeFigureOut">
              <a:rPr kumimoji="1" lang="zh-CN" altLang="en-US" smtClean="0"/>
              <a:t>2020/6/16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ED42DB-C323-8142-8876-480E3AFFD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54B7EF-D62F-2547-B6CD-E17837F32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4D74-933D-E14C-B5A0-9CB4316F00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495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Source Han Serif CN" panose="02020400000000000000" pitchFamily="18" charset="-128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Times New Roman" panose="02020603050405020304" pitchFamily="18" charset="0"/>
          <a:ea typeface="Source Han Serif CN" panose="02020400000000000000" pitchFamily="18" charset="-128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223FFB-5FA1-864C-A0D5-8EC43403C8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7.10</a:t>
            </a:r>
            <a:r>
              <a:rPr kumimoji="1" lang="zh-CN" altLang="en-US" dirty="0"/>
              <a:t> 工期索赔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C5CD3C-B15E-5349-8D94-5AA93BF208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/>
              <a:t>李高扬  副教授</a:t>
            </a:r>
          </a:p>
        </p:txBody>
      </p:sp>
    </p:spTree>
    <p:extLst>
      <p:ext uri="{BB962C8B-B14F-4D97-AF65-F5344CB8AC3E}">
        <p14:creationId xmlns:p14="http://schemas.microsoft.com/office/powerpoint/2010/main" val="330475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88317-6769-7549-9641-5568F54B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网络图分析法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80B7CCAD-1562-B647-92EA-2E085AF9DD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061926"/>
              </p:ext>
            </p:extLst>
          </p:nvPr>
        </p:nvGraphicFramePr>
        <p:xfrm>
          <a:off x="838200" y="1825625"/>
          <a:ext cx="963583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71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CD46F7-14ED-F74B-A996-A9D4AADC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7DAF2F-19D3-2644-A98F-98EB355FE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937866"/>
          </a:xfrm>
          <a:solidFill>
            <a:srgbClr val="5E9CD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例：</a:t>
            </a:r>
            <a:r>
              <a:rPr lang="zh-CN" altLang="zh-CN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假如某工程先后发生了</a:t>
            </a:r>
            <a:r>
              <a:rPr lang="en-US" altLang="zh-CN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zh-CN" altLang="zh-CN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个干扰事件：事件</a:t>
            </a:r>
            <a:r>
              <a:rPr lang="en-US" altLang="zh-CN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，因业主对隐蔽工程复检，而导致关键工作停工两天，隐蔽工程复检合格；事件</a:t>
            </a:r>
            <a:r>
              <a:rPr lang="en-US" altLang="zh-CN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zh-CN" altLang="zh-CN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，因为异常的恶劣天气导致工程全面停工</a:t>
            </a:r>
            <a:r>
              <a:rPr lang="en-US" altLang="zh-CN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zh-CN" altLang="zh-CN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天；事件</a:t>
            </a:r>
            <a:r>
              <a:rPr lang="en-US" altLang="zh-CN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zh-CN" altLang="zh-CN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，因季节性大雨导致工程全面停工三天，那么承包人可索赔的工期为多少天？</a:t>
            </a:r>
            <a:r>
              <a:rPr lang="zh-CN" altLang="zh-CN" sz="2400" dirty="0">
                <a:effectLst/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 </a:t>
            </a:r>
            <a:endParaRPr kumimoji="1" lang="zh-CN" altLang="en-US" sz="24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1261B721-C307-EA45-A9F1-98A4A36209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684730"/>
              </p:ext>
            </p:extLst>
          </p:nvPr>
        </p:nvGraphicFramePr>
        <p:xfrm>
          <a:off x="6283035" y="2075007"/>
          <a:ext cx="5548745" cy="343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724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369F77-7BD0-FB42-BFE8-ABFBABEF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比例计算法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F59CD4-000C-254C-8F90-E9AFD8C80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68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dirty="0"/>
              <a:t>干扰事件仅仅影响到某个单项、单位或分部分项工程的工期</a:t>
            </a:r>
            <a:r>
              <a:rPr lang="zh-CN" altLang="en-US" dirty="0"/>
              <a:t>。</a:t>
            </a:r>
            <a:r>
              <a:rPr lang="zh-CN" altLang="zh-CN" dirty="0">
                <a:effectLst/>
              </a:rPr>
              <a:t> </a:t>
            </a:r>
            <a:endParaRPr lang="en-US" altLang="zh-CN" dirty="0">
              <a:effectLst/>
            </a:endParaRPr>
          </a:p>
          <a:p>
            <a:pPr marL="0" indent="0">
              <a:buNone/>
            </a:pPr>
            <a:r>
              <a:rPr lang="zh-CN" altLang="zh-CN" dirty="0"/>
              <a:t>已知受干扰部分工程的延期时间的情况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sz="2800" b="0" dirty="0"/>
              <a:t>工期索赔值</a:t>
            </a:r>
            <a:r>
              <a:rPr lang="en-US" altLang="zh-CN" sz="2800" b="0" dirty="0"/>
              <a:t>=</a:t>
            </a:r>
            <a:r>
              <a:rPr lang="zh-CN" altLang="zh-CN" sz="2800" b="0" dirty="0"/>
              <a:t>受干扰部分工程的合同价格</a:t>
            </a:r>
            <a:r>
              <a:rPr lang="en-US" altLang="zh-CN" sz="2800" b="0" dirty="0"/>
              <a:t>/</a:t>
            </a:r>
            <a:r>
              <a:rPr lang="zh-CN" altLang="zh-CN" sz="2800" b="0" dirty="0"/>
              <a:t>原合同总价×受干扰部分工期拖延的时间</a:t>
            </a:r>
            <a:r>
              <a:rPr lang="zh-CN" altLang="zh-CN" sz="2800" b="0" dirty="0">
                <a:effectLst/>
              </a:rPr>
              <a:t>  </a:t>
            </a:r>
            <a:endParaRPr kumimoji="1" lang="zh-CN" alt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419157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369F77-7BD0-FB42-BFE8-ABFBABEF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比例计算法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F59CD4-000C-254C-8F90-E9AFD8C80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68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dirty="0"/>
              <a:t>已知额外增加工程量的价格的情况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sz="2800" b="0" dirty="0"/>
              <a:t>工期索赔值</a:t>
            </a:r>
            <a:r>
              <a:rPr lang="en-US" altLang="zh-CN" sz="2800" b="0" dirty="0"/>
              <a:t>=</a:t>
            </a:r>
            <a:r>
              <a:rPr lang="zh-CN" altLang="en-US" sz="2800" b="0" dirty="0"/>
              <a:t>额外增加的工程量的价格</a:t>
            </a:r>
            <a:r>
              <a:rPr lang="en-US" altLang="zh-CN" sz="2800" b="0" dirty="0"/>
              <a:t>/</a:t>
            </a:r>
            <a:r>
              <a:rPr lang="zh-CN" altLang="en-US" sz="2800" b="0" dirty="0"/>
              <a:t>原合同总价</a:t>
            </a:r>
            <a:r>
              <a:rPr lang="en-US" altLang="zh-CN" sz="2800" b="0" dirty="0"/>
              <a:t>×</a:t>
            </a:r>
            <a:r>
              <a:rPr lang="zh-CN" altLang="en-US" sz="2800" b="0" dirty="0"/>
              <a:t>原合同总工期</a:t>
            </a:r>
          </a:p>
        </p:txBody>
      </p:sp>
    </p:spTree>
    <p:extLst>
      <p:ext uri="{BB962C8B-B14F-4D97-AF65-F5344CB8AC3E}">
        <p14:creationId xmlns:p14="http://schemas.microsoft.com/office/powerpoint/2010/main" val="1731227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CD46F7-14ED-F74B-A996-A9D4AADC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7DAF2F-19D3-2644-A98F-98EB355FE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890" y="365125"/>
            <a:ext cx="7252855" cy="1603375"/>
          </a:xfrm>
          <a:solidFill>
            <a:srgbClr val="5E9CD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例：某工程合同总价为</a:t>
            </a:r>
            <a:r>
              <a:rPr lang="en-US" altLang="zh-CN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350</a:t>
            </a:r>
            <a:r>
              <a:rPr lang="zh-CN" altLang="en-US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万元，总工期为</a:t>
            </a:r>
            <a:r>
              <a:rPr lang="en-US" altLang="zh-CN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12</a:t>
            </a:r>
            <a:r>
              <a:rPr lang="zh-CN" altLang="en-US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个月，现在业主要增加附属工程，合同价格为</a:t>
            </a:r>
            <a:r>
              <a:rPr lang="en-US" altLang="zh-CN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70</a:t>
            </a:r>
            <a:r>
              <a:rPr lang="zh-CN" altLang="en-US" sz="2400" dirty="0">
                <a:latin typeface="Times New Roman" panose="02020603050405020304" pitchFamily="18" charset="0"/>
                <a:ea typeface="Source Han Serif CN" panose="02020400000000000000" pitchFamily="18" charset="-128"/>
                <a:cs typeface="Times New Roman" panose="02020603050405020304" pitchFamily="18" charset="0"/>
              </a:rPr>
              <a:t>万元，那么，承包商应提出工期索赔时间是多少？ </a:t>
            </a:r>
            <a:endParaRPr kumimoji="1" lang="zh-CN" altLang="en-US" sz="2400" dirty="0"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1261B721-C307-EA45-A9F1-98A4A36209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483079"/>
              </p:ext>
            </p:extLst>
          </p:nvPr>
        </p:nvGraphicFramePr>
        <p:xfrm>
          <a:off x="838200" y="2625437"/>
          <a:ext cx="9026236" cy="308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1792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964861-60F2-FE48-AD13-E24F92B3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4017CE-3C13-B443-B935-82FD7756C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/>
              <a:t>变更施工顺序</a:t>
            </a:r>
            <a:r>
              <a:rPr lang="zh-CN" altLang="en-US" dirty="0"/>
              <a:t>、</a:t>
            </a:r>
            <a:r>
              <a:rPr lang="zh-CN" altLang="zh-CN" dirty="0"/>
              <a:t>加速施工</a:t>
            </a:r>
            <a:r>
              <a:rPr lang="zh-CN" altLang="en-US" dirty="0"/>
              <a:t>、</a:t>
            </a:r>
            <a:r>
              <a:rPr lang="zh-CN" altLang="zh-CN" dirty="0"/>
              <a:t>删减工程量等事件的索赔，比例计算法不适用</a:t>
            </a:r>
            <a:r>
              <a:rPr lang="zh-CN" altLang="en-US" dirty="0"/>
              <a:t>。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4A6FB5-3410-F246-AD5B-30B543A4A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93"/>
          <a:stretch/>
        </p:blipFill>
        <p:spPr>
          <a:xfrm>
            <a:off x="6448135" y="1027906"/>
            <a:ext cx="4413827" cy="4153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1198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1F9A45-6410-7243-8280-1977F5F1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4A464B5D-9E7A-C043-994A-4B4211057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018986"/>
              </p:ext>
            </p:extLst>
          </p:nvPr>
        </p:nvGraphicFramePr>
        <p:xfrm>
          <a:off x="-658091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77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8F4921-D7DD-3A49-9504-1DA1EEBFD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1A2A6ED4-CE11-124E-B701-3E039385A4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26284"/>
              </p:ext>
            </p:extLst>
          </p:nvPr>
        </p:nvGraphicFramePr>
        <p:xfrm>
          <a:off x="838200" y="1532009"/>
          <a:ext cx="5257800" cy="379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C3B6FEFB-3247-4343-9325-B1FB62615F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888" b="11259"/>
          <a:stretch/>
        </p:blipFill>
        <p:spPr>
          <a:xfrm>
            <a:off x="6096000" y="1999908"/>
            <a:ext cx="4739986" cy="2858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215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949FBA-E2E4-3A44-85BD-26D5290B9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工程拖期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03E26777-5F78-0B4B-829D-7620AB386D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204805"/>
              </p:ext>
            </p:extLst>
          </p:nvPr>
        </p:nvGraphicFramePr>
        <p:xfrm>
          <a:off x="838200" y="1690688"/>
          <a:ext cx="7640781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320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6E8443-D8B0-AE4E-89A1-C1F0CA232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可原谅延期</a:t>
            </a:r>
            <a:endParaRPr kumimoji="1" lang="zh-CN" altLang="en-US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7DD1E09B-F4B3-FB4F-8DC8-DEE3F9D4B9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406563"/>
              </p:ext>
            </p:extLst>
          </p:nvPr>
        </p:nvGraphicFramePr>
        <p:xfrm>
          <a:off x="838200" y="2288887"/>
          <a:ext cx="6726382" cy="3777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F7DD1EA5-A63F-C64D-BD8C-853CFF2BFEC1}"/>
              </a:ext>
            </a:extLst>
          </p:cNvPr>
          <p:cNvSpPr/>
          <p:nvPr/>
        </p:nvSpPr>
        <p:spPr>
          <a:xfrm>
            <a:off x="838200" y="1517506"/>
            <a:ext cx="844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工程拖期</a:t>
            </a:r>
            <a:r>
              <a:rPr lang="zh-CN" altLang="en-US" sz="2800" b="1" dirty="0"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中</a:t>
            </a:r>
            <a:r>
              <a:rPr lang="zh-CN" altLang="zh-CN" sz="2800" b="1" dirty="0"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可原谅拖期部分才能批准顺延合同工期</a:t>
            </a:r>
            <a:r>
              <a:rPr lang="zh-CN" altLang="en-US" sz="2800" b="1" dirty="0"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。</a:t>
            </a:r>
            <a:endParaRPr lang="en-US" altLang="zh-CN" sz="2800" b="1" dirty="0">
              <a:latin typeface="Source Han Serif CN" panose="02020400000000000000" pitchFamily="18" charset="-128"/>
              <a:ea typeface="Source Han Serif CN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76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77A6B2-A5E1-9E42-AAE3-66BCC8024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共同延误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F1A80D-4719-3244-91FD-A1308EC10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8673" cy="4351338"/>
          </a:xfrm>
        </p:spPr>
        <p:txBody>
          <a:bodyPr/>
          <a:lstStyle/>
          <a:p>
            <a:r>
              <a:rPr lang="zh-CN" altLang="zh-CN" dirty="0"/>
              <a:t>多种原因同时发生而形成的</a:t>
            </a:r>
            <a:r>
              <a:rPr lang="zh-CN" altLang="en-US" dirty="0"/>
              <a:t>工期拖延称为“共同延误”；</a:t>
            </a:r>
            <a:endParaRPr lang="en-US" altLang="zh-CN" dirty="0"/>
          </a:p>
          <a:p>
            <a:r>
              <a:rPr lang="zh-CN" altLang="zh-CN" dirty="0"/>
              <a:t>索赔的原则</a:t>
            </a:r>
            <a:r>
              <a:rPr lang="zh-CN" altLang="en-US" dirty="0"/>
              <a:t>：</a:t>
            </a:r>
            <a:r>
              <a:rPr lang="zh-CN" altLang="zh-CN" dirty="0"/>
              <a:t>确定“初始延误者”</a:t>
            </a:r>
            <a:r>
              <a:rPr lang="zh-CN" altLang="zh-CN" dirty="0">
                <a:effectLst/>
              </a:rPr>
              <a:t> </a:t>
            </a:r>
            <a:r>
              <a:rPr lang="zh-CN" altLang="en-US" dirty="0">
                <a:effectLst/>
              </a:rPr>
              <a:t>，</a:t>
            </a:r>
            <a:r>
              <a:rPr lang="zh-CN" altLang="zh-CN" dirty="0"/>
              <a:t>初始延误者应对工程拖期负责</a:t>
            </a:r>
            <a:r>
              <a:rPr lang="zh-CN" altLang="en-US" dirty="0">
                <a:effectLst/>
              </a:rPr>
              <a:t>；</a:t>
            </a:r>
            <a:endParaRPr lang="en-US" altLang="zh-C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342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F4EDF3-7F1D-A74D-B179-32A574EBA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初始延误者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B6A50BF1-CCD5-1144-AB52-489109A41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8846"/>
              </p:ext>
            </p:extLst>
          </p:nvPr>
        </p:nvGraphicFramePr>
        <p:xfrm>
          <a:off x="838199" y="1825625"/>
          <a:ext cx="894310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59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87602D-0DAE-A54C-9656-59185C31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44D1AC-EFE8-EA4D-9F9D-51BE9C782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18" y="2130425"/>
            <a:ext cx="6456218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/>
              <a:t>被延误的工作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--</a:t>
            </a:r>
            <a:r>
              <a:rPr lang="zh-CN" altLang="zh-CN" b="0" dirty="0"/>
              <a:t>施工进度计划</a:t>
            </a:r>
            <a:r>
              <a:rPr lang="zh-CN" altLang="zh-CN" dirty="0"/>
              <a:t>关键线路上</a:t>
            </a:r>
            <a:r>
              <a:rPr lang="zh-CN" altLang="zh-CN" b="0" dirty="0"/>
              <a:t>的工作</a:t>
            </a:r>
            <a:r>
              <a:rPr lang="zh-CN" altLang="zh-CN" b="0" dirty="0">
                <a:effectLst/>
              </a:rPr>
              <a:t>  </a:t>
            </a:r>
            <a:endParaRPr kumimoji="1"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4074136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005D5-31E9-4F48-A1BE-1B490C0A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延误对后续工作的影响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B6CA7DD5-9DA1-AF46-A621-DC14BEA9A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083751"/>
              </p:ext>
            </p:extLst>
          </p:nvPr>
        </p:nvGraphicFramePr>
        <p:xfrm>
          <a:off x="450272" y="1690688"/>
          <a:ext cx="9220201" cy="407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91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FE6981-A605-4A40-9C80-5A5BB07A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工期索赔的计算方法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B55341-7BEA-A147-8E42-84B7ABEC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网络图分析法</a:t>
            </a:r>
            <a:endParaRPr lang="en-US" altLang="zh-CN" dirty="0"/>
          </a:p>
          <a:p>
            <a:r>
              <a:rPr lang="zh-CN" altLang="zh-CN" dirty="0"/>
              <a:t>比例计算法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726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664</Words>
  <Application>Microsoft Macintosh PowerPoint</Application>
  <PresentationFormat>宽屏</PresentationFormat>
  <Paragraphs>59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Source Han Serif CN</vt:lpstr>
      <vt:lpstr>Arial</vt:lpstr>
      <vt:lpstr>Times New Roman</vt:lpstr>
      <vt:lpstr>Office 主题​​</vt:lpstr>
      <vt:lpstr>7.10 工期索赔</vt:lpstr>
      <vt:lpstr>PowerPoint 演示文稿</vt:lpstr>
      <vt:lpstr>工程拖期 </vt:lpstr>
      <vt:lpstr>可原谅延期</vt:lpstr>
      <vt:lpstr>共同延误 </vt:lpstr>
      <vt:lpstr>初始延误者 </vt:lpstr>
      <vt:lpstr>PowerPoint 演示文稿</vt:lpstr>
      <vt:lpstr>延误对后续工作的影响 </vt:lpstr>
      <vt:lpstr>工期索赔的计算方法</vt:lpstr>
      <vt:lpstr>网络图分析法 </vt:lpstr>
      <vt:lpstr>PowerPoint 演示文稿</vt:lpstr>
      <vt:lpstr>比例计算法 </vt:lpstr>
      <vt:lpstr>比例计算法 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7.10 工期索赔</dc:title>
  <dc:creator>好 喵喵</dc:creator>
  <cp:lastModifiedBy>好 喵喵</cp:lastModifiedBy>
  <cp:revision>7</cp:revision>
  <dcterms:created xsi:type="dcterms:W3CDTF">2020-06-16T06:51:57Z</dcterms:created>
  <dcterms:modified xsi:type="dcterms:W3CDTF">2020-06-16T09:45:50Z</dcterms:modified>
</cp:coreProperties>
</file>