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3" r:id="rId17"/>
    <p:sldId id="274" r:id="rId18"/>
    <p:sldId id="275" r:id="rId19"/>
    <p:sldId id="272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694"/>
    <a:srgbClr val="BC8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9"/>
    <p:restoredTop sz="93182"/>
  </p:normalViewPr>
  <p:slideViewPr>
    <p:cSldViewPr snapToGrid="0" snapToObjects="1" showGuides="1">
      <p:cViewPr varScale="1">
        <p:scale>
          <a:sx n="46" d="100"/>
          <a:sy n="46" d="100"/>
        </p:scale>
        <p:origin x="200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2AB66-5EF0-4040-B0CC-3ED441BE2FC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02A6CA8-5CEA-6843-B96F-2E60DB736894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gm:t>
    </dgm:pt>
    <dgm:pt modelId="{E66E6FF9-8F89-9044-A78E-B43DAC3BAA7D}" type="parTrans" cxnId="{0052745D-885B-B841-832F-9D3BE9CC023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6D8EBFC-457F-9E49-A066-698BC9169AEE}" type="sibTrans" cxnId="{0052745D-885B-B841-832F-9D3BE9CC023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43267AF-6A99-9342-8745-72A963AA870E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竣工结算的编制依据</a:t>
          </a:r>
        </a:p>
      </dgm:t>
    </dgm:pt>
    <dgm:pt modelId="{170E7CB1-524A-DB40-90E6-8118A3953C27}" type="parTrans" cxnId="{8D7916FC-9AFC-B64C-AD3F-57E474CBC5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35F7E16-79E6-7343-A59E-9C1C2DE8EAD6}" type="sibTrans" cxnId="{8D7916FC-9AFC-B64C-AD3F-57E474CBC5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3F82F1F-F399-4040-BEB6-0DBD172CF064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竣工结算的审核 </a:t>
          </a:r>
        </a:p>
      </dgm:t>
    </dgm:pt>
    <dgm:pt modelId="{BC2786F0-B72C-054A-AEB7-36D6205B1438}" type="parTrans" cxnId="{35ECCE48-36BE-AA49-A1A7-524F3F78DF2A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76DC203-67E2-2D40-B6E5-4E98FABF6959}" type="sibTrans" cxnId="{35ECCE48-36BE-AA49-A1A7-524F3F78DF2A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91CF53C-00EA-D84F-AEEF-A2C211E3691C}" type="pres">
      <dgm:prSet presAssocID="{2D82AB66-5EF0-4040-B0CC-3ED441BE2FC1}" presName="composite" presStyleCnt="0">
        <dgm:presLayoutVars>
          <dgm:chMax val="5"/>
          <dgm:dir/>
          <dgm:resizeHandles val="exact"/>
        </dgm:presLayoutVars>
      </dgm:prSet>
      <dgm:spPr/>
    </dgm:pt>
    <dgm:pt modelId="{7461954F-4EAC-2940-821A-1A3C147BAE9A}" type="pres">
      <dgm:prSet presAssocID="{702A6CA8-5CEA-6843-B96F-2E60DB736894}" presName="circle1" presStyleLbl="lnNode1" presStyleIdx="0" presStyleCnt="3"/>
      <dgm:spPr/>
    </dgm:pt>
    <dgm:pt modelId="{3757D3D8-D57D-9F4E-B5A5-B2F1A3D88F98}" type="pres">
      <dgm:prSet presAssocID="{702A6CA8-5CEA-6843-B96F-2E60DB736894}" presName="text1" presStyleLbl="revTx" presStyleIdx="0" presStyleCnt="3" custScaleX="176386" custLinFactNeighborX="32264" custLinFactNeighborY="-14176">
        <dgm:presLayoutVars>
          <dgm:bulletEnabled val="1"/>
        </dgm:presLayoutVars>
      </dgm:prSet>
      <dgm:spPr/>
    </dgm:pt>
    <dgm:pt modelId="{0AC7E457-D7B3-9B4E-8C7A-CC832DC3845F}" type="pres">
      <dgm:prSet presAssocID="{702A6CA8-5CEA-6843-B96F-2E60DB736894}" presName="line1" presStyleLbl="callout" presStyleIdx="0" presStyleCnt="6"/>
      <dgm:spPr/>
    </dgm:pt>
    <dgm:pt modelId="{71BEA49E-6D5F-4844-80DD-5B7D8626AA73}" type="pres">
      <dgm:prSet presAssocID="{702A6CA8-5CEA-6843-B96F-2E60DB736894}" presName="d1" presStyleLbl="callout" presStyleIdx="1" presStyleCnt="6"/>
      <dgm:spPr/>
    </dgm:pt>
    <dgm:pt modelId="{E96F349B-D739-B149-BB52-A34632577DAC}" type="pres">
      <dgm:prSet presAssocID="{543267AF-6A99-9342-8745-72A963AA870E}" presName="circle2" presStyleLbl="lnNode1" presStyleIdx="1" presStyleCnt="3"/>
      <dgm:spPr/>
    </dgm:pt>
    <dgm:pt modelId="{4CA5F1C8-0F3C-DA4B-8502-EFFD7554DDDD}" type="pres">
      <dgm:prSet presAssocID="{543267AF-6A99-9342-8745-72A963AA870E}" presName="text2" presStyleLbl="revTx" presStyleIdx="1" presStyleCnt="3" custScaleX="224143" custLinFactNeighborX="56038" custLinFactNeighborY="-2911">
        <dgm:presLayoutVars>
          <dgm:bulletEnabled val="1"/>
        </dgm:presLayoutVars>
      </dgm:prSet>
      <dgm:spPr/>
    </dgm:pt>
    <dgm:pt modelId="{0B05DECF-A539-7F4F-B961-5CE92A3EC699}" type="pres">
      <dgm:prSet presAssocID="{543267AF-6A99-9342-8745-72A963AA870E}" presName="line2" presStyleLbl="callout" presStyleIdx="2" presStyleCnt="6"/>
      <dgm:spPr/>
    </dgm:pt>
    <dgm:pt modelId="{4709194B-475E-DF46-98EA-A9261B3D24EA}" type="pres">
      <dgm:prSet presAssocID="{543267AF-6A99-9342-8745-72A963AA870E}" presName="d2" presStyleLbl="callout" presStyleIdx="3" presStyleCnt="6"/>
      <dgm:spPr/>
    </dgm:pt>
    <dgm:pt modelId="{EF88EF6E-426A-FB41-AF0E-091E9FFC7AED}" type="pres">
      <dgm:prSet presAssocID="{F3F82F1F-F399-4040-BEB6-0DBD172CF064}" presName="circle3" presStyleLbl="lnNode1" presStyleIdx="2" presStyleCnt="3"/>
      <dgm:spPr/>
    </dgm:pt>
    <dgm:pt modelId="{9A6D820E-AD54-5343-81C5-37E0596B9A9C}" type="pres">
      <dgm:prSet presAssocID="{F3F82F1F-F399-4040-BEB6-0DBD172CF064}" presName="text3" presStyleLbl="revTx" presStyleIdx="2" presStyleCnt="3" custScaleX="213439" custLinFactNeighborX="56038" custLinFactNeighborY="-5822">
        <dgm:presLayoutVars>
          <dgm:bulletEnabled val="1"/>
        </dgm:presLayoutVars>
      </dgm:prSet>
      <dgm:spPr/>
    </dgm:pt>
    <dgm:pt modelId="{B9D5F2FF-A011-CB42-9635-D93C5172A027}" type="pres">
      <dgm:prSet presAssocID="{F3F82F1F-F399-4040-BEB6-0DBD172CF064}" presName="line3" presStyleLbl="callout" presStyleIdx="4" presStyleCnt="6"/>
      <dgm:spPr/>
    </dgm:pt>
    <dgm:pt modelId="{B1CE0924-8E08-0F49-B83D-FB0415D9503C}" type="pres">
      <dgm:prSet presAssocID="{F3F82F1F-F399-4040-BEB6-0DBD172CF064}" presName="d3" presStyleLbl="callout" presStyleIdx="5" presStyleCnt="6"/>
      <dgm:spPr/>
    </dgm:pt>
  </dgm:ptLst>
  <dgm:cxnLst>
    <dgm:cxn modelId="{9E69623E-3901-3340-8F7F-5BC6BA00EDC2}" type="presOf" srcId="{F3F82F1F-F399-4040-BEB6-0DBD172CF064}" destId="{9A6D820E-AD54-5343-81C5-37E0596B9A9C}" srcOrd="0" destOrd="0" presId="urn:microsoft.com/office/officeart/2005/8/layout/target1"/>
    <dgm:cxn modelId="{35ECCE48-36BE-AA49-A1A7-524F3F78DF2A}" srcId="{2D82AB66-5EF0-4040-B0CC-3ED441BE2FC1}" destId="{F3F82F1F-F399-4040-BEB6-0DBD172CF064}" srcOrd="2" destOrd="0" parTransId="{BC2786F0-B72C-054A-AEB7-36D6205B1438}" sibTransId="{A76DC203-67E2-2D40-B6E5-4E98FABF6959}"/>
    <dgm:cxn modelId="{0052745D-885B-B841-832F-9D3BE9CC0232}" srcId="{2D82AB66-5EF0-4040-B0CC-3ED441BE2FC1}" destId="{702A6CA8-5CEA-6843-B96F-2E60DB736894}" srcOrd="0" destOrd="0" parTransId="{E66E6FF9-8F89-9044-A78E-B43DAC3BAA7D}" sibTransId="{76D8EBFC-457F-9E49-A066-698BC9169AEE}"/>
    <dgm:cxn modelId="{E7D79966-69DE-CE4B-93E5-E01AA1739C15}" type="presOf" srcId="{2D82AB66-5EF0-4040-B0CC-3ED441BE2FC1}" destId="{191CF53C-00EA-D84F-AEEF-A2C211E3691C}" srcOrd="0" destOrd="0" presId="urn:microsoft.com/office/officeart/2005/8/layout/target1"/>
    <dgm:cxn modelId="{4ACAA7A3-9F7D-F54C-A620-2E9266FE80BE}" type="presOf" srcId="{543267AF-6A99-9342-8745-72A963AA870E}" destId="{4CA5F1C8-0F3C-DA4B-8502-EFFD7554DDDD}" srcOrd="0" destOrd="0" presId="urn:microsoft.com/office/officeart/2005/8/layout/target1"/>
    <dgm:cxn modelId="{52EA52F4-E081-6B4B-859D-354B9CD65EA5}" type="presOf" srcId="{702A6CA8-5CEA-6843-B96F-2E60DB736894}" destId="{3757D3D8-D57D-9F4E-B5A5-B2F1A3D88F98}" srcOrd="0" destOrd="0" presId="urn:microsoft.com/office/officeart/2005/8/layout/target1"/>
    <dgm:cxn modelId="{8D7916FC-9AFC-B64C-AD3F-57E474CBC5E6}" srcId="{2D82AB66-5EF0-4040-B0CC-3ED441BE2FC1}" destId="{543267AF-6A99-9342-8745-72A963AA870E}" srcOrd="1" destOrd="0" parTransId="{170E7CB1-524A-DB40-90E6-8118A3953C27}" sibTransId="{235F7E16-79E6-7343-A59E-9C1C2DE8EAD6}"/>
    <dgm:cxn modelId="{A8CA7852-D44A-BA45-8C3B-82AD63621EBE}" type="presParOf" srcId="{191CF53C-00EA-D84F-AEEF-A2C211E3691C}" destId="{7461954F-4EAC-2940-821A-1A3C147BAE9A}" srcOrd="0" destOrd="0" presId="urn:microsoft.com/office/officeart/2005/8/layout/target1"/>
    <dgm:cxn modelId="{C1CFF833-D58F-2242-B2B8-5DDA05B14454}" type="presParOf" srcId="{191CF53C-00EA-D84F-AEEF-A2C211E3691C}" destId="{3757D3D8-D57D-9F4E-B5A5-B2F1A3D88F98}" srcOrd="1" destOrd="0" presId="urn:microsoft.com/office/officeart/2005/8/layout/target1"/>
    <dgm:cxn modelId="{50DEE52F-BCB5-914C-BB4C-46BA4939AD5C}" type="presParOf" srcId="{191CF53C-00EA-D84F-AEEF-A2C211E3691C}" destId="{0AC7E457-D7B3-9B4E-8C7A-CC832DC3845F}" srcOrd="2" destOrd="0" presId="urn:microsoft.com/office/officeart/2005/8/layout/target1"/>
    <dgm:cxn modelId="{20DC83EE-0E64-3C40-BC9C-5A5A0C1CCA04}" type="presParOf" srcId="{191CF53C-00EA-D84F-AEEF-A2C211E3691C}" destId="{71BEA49E-6D5F-4844-80DD-5B7D8626AA73}" srcOrd="3" destOrd="0" presId="urn:microsoft.com/office/officeart/2005/8/layout/target1"/>
    <dgm:cxn modelId="{060FC369-2C5D-F44C-9800-84D6DF9A22D9}" type="presParOf" srcId="{191CF53C-00EA-D84F-AEEF-A2C211E3691C}" destId="{E96F349B-D739-B149-BB52-A34632577DAC}" srcOrd="4" destOrd="0" presId="urn:microsoft.com/office/officeart/2005/8/layout/target1"/>
    <dgm:cxn modelId="{399D2489-8735-924B-9476-FC97F7400831}" type="presParOf" srcId="{191CF53C-00EA-D84F-AEEF-A2C211E3691C}" destId="{4CA5F1C8-0F3C-DA4B-8502-EFFD7554DDDD}" srcOrd="5" destOrd="0" presId="urn:microsoft.com/office/officeart/2005/8/layout/target1"/>
    <dgm:cxn modelId="{94CD6F7B-F07A-084F-B517-59CD4324B623}" type="presParOf" srcId="{191CF53C-00EA-D84F-AEEF-A2C211E3691C}" destId="{0B05DECF-A539-7F4F-B961-5CE92A3EC699}" srcOrd="6" destOrd="0" presId="urn:microsoft.com/office/officeart/2005/8/layout/target1"/>
    <dgm:cxn modelId="{8E52A011-4198-D043-9B3A-45CFE1120F76}" type="presParOf" srcId="{191CF53C-00EA-D84F-AEEF-A2C211E3691C}" destId="{4709194B-475E-DF46-98EA-A9261B3D24EA}" srcOrd="7" destOrd="0" presId="urn:microsoft.com/office/officeart/2005/8/layout/target1"/>
    <dgm:cxn modelId="{DD317656-06F7-BD4F-89D7-A0EDD97F166D}" type="presParOf" srcId="{191CF53C-00EA-D84F-AEEF-A2C211E3691C}" destId="{EF88EF6E-426A-FB41-AF0E-091E9FFC7AED}" srcOrd="8" destOrd="0" presId="urn:microsoft.com/office/officeart/2005/8/layout/target1"/>
    <dgm:cxn modelId="{81716793-8ABD-ED4A-9CE4-281DC1CFD7AB}" type="presParOf" srcId="{191CF53C-00EA-D84F-AEEF-A2C211E3691C}" destId="{9A6D820E-AD54-5343-81C5-37E0596B9A9C}" srcOrd="9" destOrd="0" presId="urn:microsoft.com/office/officeart/2005/8/layout/target1"/>
    <dgm:cxn modelId="{DAC107F8-9E32-0D42-82EA-625571A7DE42}" type="presParOf" srcId="{191CF53C-00EA-D84F-AEEF-A2C211E3691C}" destId="{B9D5F2FF-A011-CB42-9635-D93C5172A027}" srcOrd="10" destOrd="0" presId="urn:microsoft.com/office/officeart/2005/8/layout/target1"/>
    <dgm:cxn modelId="{3B5939BF-64E4-8B47-A7C7-914598C1B9C4}" type="presParOf" srcId="{191CF53C-00EA-D84F-AEEF-A2C211E3691C}" destId="{B1CE0924-8E08-0F49-B83D-FB0415D9503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E822FD-726C-3442-A50A-4B8BF9BD262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18308C0-96F9-BD48-95EE-5FAB93526442}">
      <dgm:prSet custT="1"/>
      <dgm:spPr>
        <a:solidFill>
          <a:srgbClr val="BC867C"/>
        </a:solidFill>
      </dgm:spPr>
      <dgm:t>
        <a:bodyPr/>
        <a:lstStyle/>
        <a:p>
          <a:r>
            <a:rPr lang="zh-CN" altLang="en-US" sz="36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“量差”</a:t>
          </a:r>
        </a:p>
      </dgm:t>
    </dgm:pt>
    <dgm:pt modelId="{0BC06C6A-9F6B-B642-9CDE-A56E5F3B8817}" type="parTrans" cxnId="{0C159FE8-A227-B844-8E8F-8350ECF13F0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0C20EFA-F6AA-C94B-946C-E360B3E5774D}" type="sibTrans" cxnId="{0C159FE8-A227-B844-8E8F-8350ECF13F0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EDC4C54-832A-8743-BDFD-6117419BF26F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原计价文件所列工程量与实际完成的工程量不符而产生的差别；</a:t>
          </a:r>
        </a:p>
      </dgm:t>
    </dgm:pt>
    <dgm:pt modelId="{4204F13F-2ACF-034B-A31C-E72D598C1AFF}" type="parTrans" cxnId="{E8E9898B-9C05-EC42-9173-BE77FC8C878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0DABD19-E377-DF48-BC6F-8CDD04C1743E}" type="sibTrans" cxnId="{E8E9898B-9C05-EC42-9173-BE77FC8C878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C0C31BD-9C6E-244F-9E07-28AFB560F729}">
      <dgm:prSet custT="1"/>
      <dgm:spPr/>
      <dgm:t>
        <a:bodyPr/>
        <a:lstStyle/>
        <a:p>
          <a:r>
            <a:rPr lang="zh-CN" altLang="en-US" sz="36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“价差”</a:t>
          </a:r>
        </a:p>
      </dgm:t>
    </dgm:pt>
    <dgm:pt modelId="{F5FE8868-F145-E84F-8191-D48592B2C18F}" type="parTrans" cxnId="{E3ABEC74-FC3F-CB44-B1C8-83F606AF6A6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1B0A0F7-1461-534E-AB27-D05671DAE558}" type="sibTrans" cxnId="{E3ABEC74-FC3F-CB44-B1C8-83F606AF6A6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E276A5F-520F-B143-A715-BF18DC44F0E6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指签订合同时的计价或取费标准与实际情况不符而产生的差别。</a:t>
          </a:r>
        </a:p>
      </dgm:t>
    </dgm:pt>
    <dgm:pt modelId="{D7D13ED9-6B9E-324E-BE13-6B4F97932DCC}" type="parTrans" cxnId="{3F8B535A-1BBE-CC44-8FC3-8060DCC8748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B940A99-C620-4348-BE06-C6789B4BF26B}" type="sibTrans" cxnId="{3F8B535A-1BBE-CC44-8FC3-8060DCC8748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83BCEA8-D313-DE45-BF6E-9C0EBA6A981A}" type="pres">
      <dgm:prSet presAssocID="{BFE822FD-726C-3442-A50A-4B8BF9BD2620}" presName="Name0" presStyleCnt="0">
        <dgm:presLayoutVars>
          <dgm:dir/>
          <dgm:animLvl val="lvl"/>
          <dgm:resizeHandles val="exact"/>
        </dgm:presLayoutVars>
      </dgm:prSet>
      <dgm:spPr/>
    </dgm:pt>
    <dgm:pt modelId="{99E8CA79-45EA-314B-8F35-307041053ABB}" type="pres">
      <dgm:prSet presAssocID="{718308C0-96F9-BD48-95EE-5FAB93526442}" presName="linNode" presStyleCnt="0"/>
      <dgm:spPr/>
    </dgm:pt>
    <dgm:pt modelId="{E6B27559-E5F5-7B4D-A2DC-93733C2D3908}" type="pres">
      <dgm:prSet presAssocID="{718308C0-96F9-BD48-95EE-5FAB93526442}" presName="parentText" presStyleLbl="node1" presStyleIdx="0" presStyleCnt="2" custScaleX="48953">
        <dgm:presLayoutVars>
          <dgm:chMax val="1"/>
          <dgm:bulletEnabled val="1"/>
        </dgm:presLayoutVars>
      </dgm:prSet>
      <dgm:spPr/>
    </dgm:pt>
    <dgm:pt modelId="{47776BA6-698A-9946-A9A1-E4AC291AFACE}" type="pres">
      <dgm:prSet presAssocID="{718308C0-96F9-BD48-95EE-5FAB93526442}" presName="descendantText" presStyleLbl="alignAccFollowNode1" presStyleIdx="0" presStyleCnt="2">
        <dgm:presLayoutVars>
          <dgm:bulletEnabled val="1"/>
        </dgm:presLayoutVars>
      </dgm:prSet>
      <dgm:spPr/>
    </dgm:pt>
    <dgm:pt modelId="{DB4F1AB2-2C0E-4C43-B87D-DE55D460EF6C}" type="pres">
      <dgm:prSet presAssocID="{30C20EFA-F6AA-C94B-946C-E360B3E5774D}" presName="sp" presStyleCnt="0"/>
      <dgm:spPr/>
    </dgm:pt>
    <dgm:pt modelId="{BF1BC780-D207-5A49-9915-B1756BC5BDD1}" type="pres">
      <dgm:prSet presAssocID="{DC0C31BD-9C6E-244F-9E07-28AFB560F729}" presName="linNode" presStyleCnt="0"/>
      <dgm:spPr/>
    </dgm:pt>
    <dgm:pt modelId="{4234549C-3448-C642-AF7B-0EEE2BB8D313}" type="pres">
      <dgm:prSet presAssocID="{DC0C31BD-9C6E-244F-9E07-28AFB560F729}" presName="parentText" presStyleLbl="node1" presStyleIdx="1" presStyleCnt="2" custScaleX="48953">
        <dgm:presLayoutVars>
          <dgm:chMax val="1"/>
          <dgm:bulletEnabled val="1"/>
        </dgm:presLayoutVars>
      </dgm:prSet>
      <dgm:spPr/>
    </dgm:pt>
    <dgm:pt modelId="{3026B669-FCE7-2D4A-BC55-016C2023E552}" type="pres">
      <dgm:prSet presAssocID="{DC0C31BD-9C6E-244F-9E07-28AFB560F72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0238C50-8A92-E742-AAA7-6A22E2662783}" type="presOf" srcId="{EE276A5F-520F-B143-A715-BF18DC44F0E6}" destId="{3026B669-FCE7-2D4A-BC55-016C2023E552}" srcOrd="0" destOrd="0" presId="urn:microsoft.com/office/officeart/2005/8/layout/vList5"/>
    <dgm:cxn modelId="{3F8B535A-1BBE-CC44-8FC3-8060DCC87489}" srcId="{DC0C31BD-9C6E-244F-9E07-28AFB560F729}" destId="{EE276A5F-520F-B143-A715-BF18DC44F0E6}" srcOrd="0" destOrd="0" parTransId="{D7D13ED9-6B9E-324E-BE13-6B4F97932DCC}" sibTransId="{0B940A99-C620-4348-BE06-C6789B4BF26B}"/>
    <dgm:cxn modelId="{69C0605C-FE7C-5546-8C1F-91E150C28C32}" type="presOf" srcId="{AEDC4C54-832A-8743-BDFD-6117419BF26F}" destId="{47776BA6-698A-9946-A9A1-E4AC291AFACE}" srcOrd="0" destOrd="0" presId="urn:microsoft.com/office/officeart/2005/8/layout/vList5"/>
    <dgm:cxn modelId="{DE532561-970F-314A-9845-10045349842A}" type="presOf" srcId="{BFE822FD-726C-3442-A50A-4B8BF9BD2620}" destId="{F83BCEA8-D313-DE45-BF6E-9C0EBA6A981A}" srcOrd="0" destOrd="0" presId="urn:microsoft.com/office/officeart/2005/8/layout/vList5"/>
    <dgm:cxn modelId="{E3ABEC74-FC3F-CB44-B1C8-83F606AF6A64}" srcId="{BFE822FD-726C-3442-A50A-4B8BF9BD2620}" destId="{DC0C31BD-9C6E-244F-9E07-28AFB560F729}" srcOrd="1" destOrd="0" parTransId="{F5FE8868-F145-E84F-8191-D48592B2C18F}" sibTransId="{F1B0A0F7-1461-534E-AB27-D05671DAE558}"/>
    <dgm:cxn modelId="{E8E9898B-9C05-EC42-9173-BE77FC8C878B}" srcId="{718308C0-96F9-BD48-95EE-5FAB93526442}" destId="{AEDC4C54-832A-8743-BDFD-6117419BF26F}" srcOrd="0" destOrd="0" parTransId="{4204F13F-2ACF-034B-A31C-E72D598C1AFF}" sibTransId="{B0DABD19-E377-DF48-BC6F-8CDD04C1743E}"/>
    <dgm:cxn modelId="{0C159FE8-A227-B844-8E8F-8350ECF13F07}" srcId="{BFE822FD-726C-3442-A50A-4B8BF9BD2620}" destId="{718308C0-96F9-BD48-95EE-5FAB93526442}" srcOrd="0" destOrd="0" parTransId="{0BC06C6A-9F6B-B642-9CDE-A56E5F3B8817}" sibTransId="{30C20EFA-F6AA-C94B-946C-E360B3E5774D}"/>
    <dgm:cxn modelId="{34CDFFF4-4007-B541-B25C-44328752A1DC}" type="presOf" srcId="{DC0C31BD-9C6E-244F-9E07-28AFB560F729}" destId="{4234549C-3448-C642-AF7B-0EEE2BB8D313}" srcOrd="0" destOrd="0" presId="urn:microsoft.com/office/officeart/2005/8/layout/vList5"/>
    <dgm:cxn modelId="{ABE788FD-D986-C94D-870F-D1EFD29E1866}" type="presOf" srcId="{718308C0-96F9-BD48-95EE-5FAB93526442}" destId="{E6B27559-E5F5-7B4D-A2DC-93733C2D3908}" srcOrd="0" destOrd="0" presId="urn:microsoft.com/office/officeart/2005/8/layout/vList5"/>
    <dgm:cxn modelId="{9321C4D6-2FBD-5E40-814A-9D865360DDE8}" type="presParOf" srcId="{F83BCEA8-D313-DE45-BF6E-9C0EBA6A981A}" destId="{99E8CA79-45EA-314B-8F35-307041053ABB}" srcOrd="0" destOrd="0" presId="urn:microsoft.com/office/officeart/2005/8/layout/vList5"/>
    <dgm:cxn modelId="{C60A3187-E2AF-4E46-9F78-B55D16C19683}" type="presParOf" srcId="{99E8CA79-45EA-314B-8F35-307041053ABB}" destId="{E6B27559-E5F5-7B4D-A2DC-93733C2D3908}" srcOrd="0" destOrd="0" presId="urn:microsoft.com/office/officeart/2005/8/layout/vList5"/>
    <dgm:cxn modelId="{53CFAFBD-B0EF-3B41-B734-3DEACED0C1C0}" type="presParOf" srcId="{99E8CA79-45EA-314B-8F35-307041053ABB}" destId="{47776BA6-698A-9946-A9A1-E4AC291AFACE}" srcOrd="1" destOrd="0" presId="urn:microsoft.com/office/officeart/2005/8/layout/vList5"/>
    <dgm:cxn modelId="{8847D3E9-36B3-2649-9AB5-B952E3CB619F}" type="presParOf" srcId="{F83BCEA8-D313-DE45-BF6E-9C0EBA6A981A}" destId="{DB4F1AB2-2C0E-4C43-B87D-DE55D460EF6C}" srcOrd="1" destOrd="0" presId="urn:microsoft.com/office/officeart/2005/8/layout/vList5"/>
    <dgm:cxn modelId="{87DA8765-7D12-1E46-91B2-5D78AE204695}" type="presParOf" srcId="{F83BCEA8-D313-DE45-BF6E-9C0EBA6A981A}" destId="{BF1BC780-D207-5A49-9915-B1756BC5BDD1}" srcOrd="2" destOrd="0" presId="urn:microsoft.com/office/officeart/2005/8/layout/vList5"/>
    <dgm:cxn modelId="{8190EA72-B52F-2E45-AF7E-D782AD46EB58}" type="presParOf" srcId="{BF1BC780-D207-5A49-9915-B1756BC5BDD1}" destId="{4234549C-3448-C642-AF7B-0EEE2BB8D313}" srcOrd="0" destOrd="0" presId="urn:microsoft.com/office/officeart/2005/8/layout/vList5"/>
    <dgm:cxn modelId="{492E0319-C6A3-A948-B9EB-DE173AB20C40}" type="presParOf" srcId="{BF1BC780-D207-5A49-9915-B1756BC5BDD1}" destId="{3026B669-FCE7-2D4A-BC55-016C2023E5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1B65E8-4DEA-214C-B3DC-718B778E40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390E162-A5CD-DA4C-8D84-B7879F4DF126}">
      <dgm:prSet custT="1"/>
      <dgm:spPr/>
      <dgm:t>
        <a:bodyPr/>
        <a:lstStyle/>
        <a:p>
          <a:r>
            <a:rPr lang="zh-CN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采用工程量清单计价方式签订的单价合同</a:t>
          </a:r>
          <a:endParaRPr lang="zh-CN" altLang="en-US" sz="32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1FFB81-79B4-6148-B635-462A2E58BC20}" type="par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57F7875-F830-524E-85A6-AEAE4F53CD6D}" type="sib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E9587A1-783A-F547-8E16-1B02A9C22EB9}">
      <dgm:prSet custT="1"/>
      <dgm:spPr/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审查施工图以内的各个分部分项工程量</a:t>
          </a:r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</a:p>
      </dgm:t>
    </dgm:pt>
    <dgm:pt modelId="{5FCB3F7C-66A2-334A-8BCB-A9CE55D04557}" type="par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154F46B-E0F2-3F4A-914C-18E2264E36DE}" type="sib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03CA8EF-E740-2C4E-BC6C-15E2768C423D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依据合同约定的方式审查分部分项工程价格。</a:t>
          </a:r>
        </a:p>
      </dgm:t>
    </dgm:pt>
    <dgm:pt modelId="{7D5ECB88-E570-7E48-801D-A9E05CE42768}" type="parTrans" cxnId="{67A56FA3-4AEE-8446-BF95-BE0A02A0EEC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F3A940E-4BEA-A648-B7D3-301479EFB82B}" type="sibTrans" cxnId="{67A56FA3-4AEE-8446-BF95-BE0A02A0EEC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922455E-0090-FE43-9032-2DEB6AA00650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对设计变更、工程洽商、工程索赔等调整内容审查。</a:t>
          </a:r>
        </a:p>
      </dgm:t>
    </dgm:pt>
    <dgm:pt modelId="{355797CE-A218-1D45-A4C0-B58531F2C170}" type="parTrans" cxnId="{7560C694-62DF-764A-8153-06E28E945A58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28C572E-EF34-2D4E-9F5E-7BA4715F9BC6}" type="sibTrans" cxnId="{7560C694-62DF-764A-8153-06E28E945A58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4E4C1E-3301-9B43-8B74-D169389AAB71}" type="pres">
      <dgm:prSet presAssocID="{0C1B65E8-4DEA-214C-B3DC-718B778E4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8266C-E245-B040-B5D7-925A70FC1D38}" type="pres">
      <dgm:prSet presAssocID="{8390E162-A5CD-DA4C-8D84-B7879F4DF126}" presName="root" presStyleCnt="0"/>
      <dgm:spPr/>
    </dgm:pt>
    <dgm:pt modelId="{1FC36854-3E12-1740-B277-81FE18BDC6CD}" type="pres">
      <dgm:prSet presAssocID="{8390E162-A5CD-DA4C-8D84-B7879F4DF126}" presName="rootComposite" presStyleCnt="0"/>
      <dgm:spPr/>
    </dgm:pt>
    <dgm:pt modelId="{961A9618-D503-2548-BCC1-37E009FB4372}" type="pres">
      <dgm:prSet presAssocID="{8390E162-A5CD-DA4C-8D84-B7879F4DF126}" presName="rootText" presStyleLbl="node1" presStyleIdx="0" presStyleCnt="1" custScaleX="287864" custScaleY="201045" custLinFactNeighborX="-710" custLinFactNeighborY="-1420"/>
      <dgm:spPr/>
    </dgm:pt>
    <dgm:pt modelId="{0DA3D520-983D-4044-8396-68572C394A67}" type="pres">
      <dgm:prSet presAssocID="{8390E162-A5CD-DA4C-8D84-B7879F4DF126}" presName="rootConnector" presStyleLbl="node1" presStyleIdx="0" presStyleCnt="1"/>
      <dgm:spPr/>
    </dgm:pt>
    <dgm:pt modelId="{60CA4EFD-8CA6-D346-AF6E-B94AC580ED42}" type="pres">
      <dgm:prSet presAssocID="{8390E162-A5CD-DA4C-8D84-B7879F4DF126}" presName="childShape" presStyleCnt="0"/>
      <dgm:spPr/>
    </dgm:pt>
    <dgm:pt modelId="{6B24B85F-9AF5-9940-A43B-6D29863A14E1}" type="pres">
      <dgm:prSet presAssocID="{5FCB3F7C-66A2-334A-8BCB-A9CE55D04557}" presName="Name13" presStyleLbl="parChTrans1D2" presStyleIdx="0" presStyleCnt="3"/>
      <dgm:spPr/>
    </dgm:pt>
    <dgm:pt modelId="{8A946C75-1D4B-8C41-B341-28997060C3FD}" type="pres">
      <dgm:prSet presAssocID="{0E9587A1-783A-F547-8E16-1B02A9C22EB9}" presName="childText" presStyleLbl="bgAcc1" presStyleIdx="0" presStyleCnt="3" custScaleX="515820">
        <dgm:presLayoutVars>
          <dgm:bulletEnabled val="1"/>
        </dgm:presLayoutVars>
      </dgm:prSet>
      <dgm:spPr/>
    </dgm:pt>
    <dgm:pt modelId="{4277F1EF-A61D-304E-88F4-EF7E064636DD}" type="pres">
      <dgm:prSet presAssocID="{7D5ECB88-E570-7E48-801D-A9E05CE42768}" presName="Name13" presStyleLbl="parChTrans1D2" presStyleIdx="1" presStyleCnt="3"/>
      <dgm:spPr/>
    </dgm:pt>
    <dgm:pt modelId="{F203EE1F-16A3-A94A-AF97-AD8C54757F30}" type="pres">
      <dgm:prSet presAssocID="{403CA8EF-E740-2C4E-BC6C-15E2768C423D}" presName="childText" presStyleLbl="bgAcc1" presStyleIdx="1" presStyleCnt="3" custScaleX="569564">
        <dgm:presLayoutVars>
          <dgm:bulletEnabled val="1"/>
        </dgm:presLayoutVars>
      </dgm:prSet>
      <dgm:spPr/>
    </dgm:pt>
    <dgm:pt modelId="{8CC5C6EB-4AB7-F04C-8282-DA7E3E1C6DE4}" type="pres">
      <dgm:prSet presAssocID="{355797CE-A218-1D45-A4C0-B58531F2C170}" presName="Name13" presStyleLbl="parChTrans1D2" presStyleIdx="2" presStyleCnt="3"/>
      <dgm:spPr/>
    </dgm:pt>
    <dgm:pt modelId="{AA560341-5143-2841-BD6D-C6FBEF2BD1A3}" type="pres">
      <dgm:prSet presAssocID="{A922455E-0090-FE43-9032-2DEB6AA00650}" presName="childText" presStyleLbl="bgAcc1" presStyleIdx="2" presStyleCnt="3" custScaleX="676191">
        <dgm:presLayoutVars>
          <dgm:bulletEnabled val="1"/>
        </dgm:presLayoutVars>
      </dgm:prSet>
      <dgm:spPr/>
    </dgm:pt>
  </dgm:ptLst>
  <dgm:cxnLst>
    <dgm:cxn modelId="{81B09107-942C-834B-846E-88B17248AB27}" type="presOf" srcId="{5FCB3F7C-66A2-334A-8BCB-A9CE55D04557}" destId="{6B24B85F-9AF5-9940-A43B-6D29863A14E1}" srcOrd="0" destOrd="0" presId="urn:microsoft.com/office/officeart/2005/8/layout/hierarchy3"/>
    <dgm:cxn modelId="{2ABFDD1E-5B43-184E-81C2-22DDD9E550FB}" type="presOf" srcId="{7D5ECB88-E570-7E48-801D-A9E05CE42768}" destId="{4277F1EF-A61D-304E-88F4-EF7E064636DD}" srcOrd="0" destOrd="0" presId="urn:microsoft.com/office/officeart/2005/8/layout/hierarchy3"/>
    <dgm:cxn modelId="{57F5364B-1D99-B44D-94C2-ADD449ED304C}" type="presOf" srcId="{0C1B65E8-4DEA-214C-B3DC-718B778E408E}" destId="{8B4E4C1E-3301-9B43-8B74-D169389AAB71}" srcOrd="0" destOrd="0" presId="urn:microsoft.com/office/officeart/2005/8/layout/hierarchy3"/>
    <dgm:cxn modelId="{F66A0651-721F-134B-B746-3A14F255356B}" type="presOf" srcId="{A922455E-0090-FE43-9032-2DEB6AA00650}" destId="{AA560341-5143-2841-BD6D-C6FBEF2BD1A3}" srcOrd="0" destOrd="0" presId="urn:microsoft.com/office/officeart/2005/8/layout/hierarchy3"/>
    <dgm:cxn modelId="{09D8D45C-503A-E74D-BDD9-36AE4A60C31F}" type="presOf" srcId="{8390E162-A5CD-DA4C-8D84-B7879F4DF126}" destId="{0DA3D520-983D-4044-8396-68572C394A67}" srcOrd="1" destOrd="0" presId="urn:microsoft.com/office/officeart/2005/8/layout/hierarchy3"/>
    <dgm:cxn modelId="{A651D96F-E37D-434B-AA1A-605A4BD134C8}" type="presOf" srcId="{355797CE-A218-1D45-A4C0-B58531F2C170}" destId="{8CC5C6EB-4AB7-F04C-8282-DA7E3E1C6DE4}" srcOrd="0" destOrd="0" presId="urn:microsoft.com/office/officeart/2005/8/layout/hierarchy3"/>
    <dgm:cxn modelId="{4324537B-3483-B14A-9FD6-A42672A45BFF}" srcId="{0C1B65E8-4DEA-214C-B3DC-718B778E408E}" destId="{8390E162-A5CD-DA4C-8D84-B7879F4DF126}" srcOrd="0" destOrd="0" parTransId="{DD1FFB81-79B4-6148-B635-462A2E58BC20}" sibTransId="{C57F7875-F830-524E-85A6-AEAE4F53CD6D}"/>
    <dgm:cxn modelId="{5E5BC787-796D-4E40-8D80-9230104BC6D0}" type="presOf" srcId="{403CA8EF-E740-2C4E-BC6C-15E2768C423D}" destId="{F203EE1F-16A3-A94A-AF97-AD8C54757F30}" srcOrd="0" destOrd="0" presId="urn:microsoft.com/office/officeart/2005/8/layout/hierarchy3"/>
    <dgm:cxn modelId="{7560C694-62DF-764A-8153-06E28E945A58}" srcId="{8390E162-A5CD-DA4C-8D84-B7879F4DF126}" destId="{A922455E-0090-FE43-9032-2DEB6AA00650}" srcOrd="2" destOrd="0" parTransId="{355797CE-A218-1D45-A4C0-B58531F2C170}" sibTransId="{928C572E-EF34-2D4E-9F5E-7BA4715F9BC6}"/>
    <dgm:cxn modelId="{67A56FA3-4AEE-8446-BF95-BE0A02A0EEC2}" srcId="{8390E162-A5CD-DA4C-8D84-B7879F4DF126}" destId="{403CA8EF-E740-2C4E-BC6C-15E2768C423D}" srcOrd="1" destOrd="0" parTransId="{7D5ECB88-E570-7E48-801D-A9E05CE42768}" sibTransId="{0F3A940E-4BEA-A648-B7D3-301479EFB82B}"/>
    <dgm:cxn modelId="{07A38CD8-509B-7649-B8BC-1A3206293A1F}" type="presOf" srcId="{8390E162-A5CD-DA4C-8D84-B7879F4DF126}" destId="{961A9618-D503-2548-BCC1-37E009FB4372}" srcOrd="0" destOrd="0" presId="urn:microsoft.com/office/officeart/2005/8/layout/hierarchy3"/>
    <dgm:cxn modelId="{348153DA-336D-4743-B1AF-1BC33015BCAA}" type="presOf" srcId="{0E9587A1-783A-F547-8E16-1B02A9C22EB9}" destId="{8A946C75-1D4B-8C41-B341-28997060C3FD}" srcOrd="0" destOrd="0" presId="urn:microsoft.com/office/officeart/2005/8/layout/hierarchy3"/>
    <dgm:cxn modelId="{5964C4ED-DD97-C845-8EBA-D9CA938A864B}" srcId="{8390E162-A5CD-DA4C-8D84-B7879F4DF126}" destId="{0E9587A1-783A-F547-8E16-1B02A9C22EB9}" srcOrd="0" destOrd="0" parTransId="{5FCB3F7C-66A2-334A-8BCB-A9CE55D04557}" sibTransId="{4154F46B-E0F2-3F4A-914C-18E2264E36DE}"/>
    <dgm:cxn modelId="{4070FCDB-BBAA-B942-917E-8B2AB4744F9C}" type="presParOf" srcId="{8B4E4C1E-3301-9B43-8B74-D169389AAB71}" destId="{67F8266C-E245-B040-B5D7-925A70FC1D38}" srcOrd="0" destOrd="0" presId="urn:microsoft.com/office/officeart/2005/8/layout/hierarchy3"/>
    <dgm:cxn modelId="{56E319DF-18D3-D74B-90D4-5586EB49854A}" type="presParOf" srcId="{67F8266C-E245-B040-B5D7-925A70FC1D38}" destId="{1FC36854-3E12-1740-B277-81FE18BDC6CD}" srcOrd="0" destOrd="0" presId="urn:microsoft.com/office/officeart/2005/8/layout/hierarchy3"/>
    <dgm:cxn modelId="{D398A52F-D15F-224C-B98E-0B6A8DEE93DE}" type="presParOf" srcId="{1FC36854-3E12-1740-B277-81FE18BDC6CD}" destId="{961A9618-D503-2548-BCC1-37E009FB4372}" srcOrd="0" destOrd="0" presId="urn:microsoft.com/office/officeart/2005/8/layout/hierarchy3"/>
    <dgm:cxn modelId="{2CF993F4-DEE3-F84D-8986-343FFEE53917}" type="presParOf" srcId="{1FC36854-3E12-1740-B277-81FE18BDC6CD}" destId="{0DA3D520-983D-4044-8396-68572C394A67}" srcOrd="1" destOrd="0" presId="urn:microsoft.com/office/officeart/2005/8/layout/hierarchy3"/>
    <dgm:cxn modelId="{FACEB0DF-E1C8-D440-9B76-993D27F92343}" type="presParOf" srcId="{67F8266C-E245-B040-B5D7-925A70FC1D38}" destId="{60CA4EFD-8CA6-D346-AF6E-B94AC580ED42}" srcOrd="1" destOrd="0" presId="urn:microsoft.com/office/officeart/2005/8/layout/hierarchy3"/>
    <dgm:cxn modelId="{0C3E0C21-ABD1-DB47-9409-285C09017CD2}" type="presParOf" srcId="{60CA4EFD-8CA6-D346-AF6E-B94AC580ED42}" destId="{6B24B85F-9AF5-9940-A43B-6D29863A14E1}" srcOrd="0" destOrd="0" presId="urn:microsoft.com/office/officeart/2005/8/layout/hierarchy3"/>
    <dgm:cxn modelId="{E10A69C9-39E2-9E46-A0EB-1786BED11842}" type="presParOf" srcId="{60CA4EFD-8CA6-D346-AF6E-B94AC580ED42}" destId="{8A946C75-1D4B-8C41-B341-28997060C3FD}" srcOrd="1" destOrd="0" presId="urn:microsoft.com/office/officeart/2005/8/layout/hierarchy3"/>
    <dgm:cxn modelId="{B0DC7056-43DA-4245-93BB-67C784A03A69}" type="presParOf" srcId="{60CA4EFD-8CA6-D346-AF6E-B94AC580ED42}" destId="{4277F1EF-A61D-304E-88F4-EF7E064636DD}" srcOrd="2" destOrd="0" presId="urn:microsoft.com/office/officeart/2005/8/layout/hierarchy3"/>
    <dgm:cxn modelId="{FE5DC5BD-9405-0449-954D-E9FDF63159FD}" type="presParOf" srcId="{60CA4EFD-8CA6-D346-AF6E-B94AC580ED42}" destId="{F203EE1F-16A3-A94A-AF97-AD8C54757F30}" srcOrd="3" destOrd="0" presId="urn:microsoft.com/office/officeart/2005/8/layout/hierarchy3"/>
    <dgm:cxn modelId="{B27176AE-16D7-BD48-9F01-8E6C2460DC69}" type="presParOf" srcId="{60CA4EFD-8CA6-D346-AF6E-B94AC580ED42}" destId="{8CC5C6EB-4AB7-F04C-8282-DA7E3E1C6DE4}" srcOrd="4" destOrd="0" presId="urn:microsoft.com/office/officeart/2005/8/layout/hierarchy3"/>
    <dgm:cxn modelId="{74E74E72-9826-FE4E-A0BE-F7364B89C6E0}" type="presParOf" srcId="{60CA4EFD-8CA6-D346-AF6E-B94AC580ED42}" destId="{AA560341-5143-2841-BD6D-C6FBEF2BD1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1B65E8-4DEA-214C-B3DC-718B778E40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390E162-A5CD-DA4C-8D84-B7879F4DF126}">
      <dgm:prSet custT="1"/>
      <dgm:spPr/>
      <dgm:t>
        <a:bodyPr/>
        <a:lstStyle/>
        <a:p>
          <a:r>
            <a:rPr lang="zh-CN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国有资金投资的工程</a:t>
          </a:r>
          <a:endParaRPr lang="zh-CN" altLang="en-US" sz="32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1FFB81-79B4-6148-B635-462A2E58BC20}" type="par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57F7875-F830-524E-85A6-AEAE4F53CD6D}" type="sib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E9587A1-783A-F547-8E16-1B02A9C22EB9}">
      <dgm:prSet custT="1"/>
      <dgm:spPr/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发包人应委托工程造价咨询企业审核，并在约定期限内，向承包人提出审核意见。</a:t>
          </a:r>
          <a:endParaRPr lang="zh-CN" altLang="en-US" sz="24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FCB3F7C-66A2-334A-8BCB-A9CE55D04557}" type="par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154F46B-E0F2-3F4A-914C-18E2264E36DE}" type="sib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03CA8EF-E740-2C4E-BC6C-15E2768C423D}">
      <dgm:prSet custT="1"/>
      <dgm:spPr/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逾期没有答复，应按合同约定处理，如果合同没有约定，则视为已被认可。</a:t>
          </a:r>
          <a:endParaRPr lang="zh-CN" altLang="en-US" sz="24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D5ECB88-E570-7E48-801D-A9E05CE42768}" type="parTrans" cxnId="{67A56FA3-4AEE-8446-BF95-BE0A02A0EEC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F3A940E-4BEA-A648-B7D3-301479EFB82B}" type="sibTrans" cxnId="{67A56FA3-4AEE-8446-BF95-BE0A02A0EEC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4E4C1E-3301-9B43-8B74-D169389AAB71}" type="pres">
      <dgm:prSet presAssocID="{0C1B65E8-4DEA-214C-B3DC-718B778E4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8266C-E245-B040-B5D7-925A70FC1D38}" type="pres">
      <dgm:prSet presAssocID="{8390E162-A5CD-DA4C-8D84-B7879F4DF126}" presName="root" presStyleCnt="0"/>
      <dgm:spPr/>
    </dgm:pt>
    <dgm:pt modelId="{1FC36854-3E12-1740-B277-81FE18BDC6CD}" type="pres">
      <dgm:prSet presAssocID="{8390E162-A5CD-DA4C-8D84-B7879F4DF126}" presName="rootComposite" presStyleCnt="0"/>
      <dgm:spPr/>
    </dgm:pt>
    <dgm:pt modelId="{961A9618-D503-2548-BCC1-37E009FB4372}" type="pres">
      <dgm:prSet presAssocID="{8390E162-A5CD-DA4C-8D84-B7879F4DF126}" presName="rootText" presStyleLbl="node1" presStyleIdx="0" presStyleCnt="1" custScaleX="287864" custScaleY="127240" custLinFactNeighborX="-710" custLinFactNeighborY="-1420"/>
      <dgm:spPr/>
    </dgm:pt>
    <dgm:pt modelId="{0DA3D520-983D-4044-8396-68572C394A67}" type="pres">
      <dgm:prSet presAssocID="{8390E162-A5CD-DA4C-8D84-B7879F4DF126}" presName="rootConnector" presStyleLbl="node1" presStyleIdx="0" presStyleCnt="1"/>
      <dgm:spPr/>
    </dgm:pt>
    <dgm:pt modelId="{60CA4EFD-8CA6-D346-AF6E-B94AC580ED42}" type="pres">
      <dgm:prSet presAssocID="{8390E162-A5CD-DA4C-8D84-B7879F4DF126}" presName="childShape" presStyleCnt="0"/>
      <dgm:spPr/>
    </dgm:pt>
    <dgm:pt modelId="{6B24B85F-9AF5-9940-A43B-6D29863A14E1}" type="pres">
      <dgm:prSet presAssocID="{5FCB3F7C-66A2-334A-8BCB-A9CE55D04557}" presName="Name13" presStyleLbl="parChTrans1D2" presStyleIdx="0" presStyleCnt="2"/>
      <dgm:spPr/>
    </dgm:pt>
    <dgm:pt modelId="{8A946C75-1D4B-8C41-B341-28997060C3FD}" type="pres">
      <dgm:prSet presAssocID="{0E9587A1-783A-F547-8E16-1B02A9C22EB9}" presName="childText" presStyleLbl="bgAcc1" presStyleIdx="0" presStyleCnt="2" custScaleX="515820">
        <dgm:presLayoutVars>
          <dgm:bulletEnabled val="1"/>
        </dgm:presLayoutVars>
      </dgm:prSet>
      <dgm:spPr/>
    </dgm:pt>
    <dgm:pt modelId="{4277F1EF-A61D-304E-88F4-EF7E064636DD}" type="pres">
      <dgm:prSet presAssocID="{7D5ECB88-E570-7E48-801D-A9E05CE42768}" presName="Name13" presStyleLbl="parChTrans1D2" presStyleIdx="1" presStyleCnt="2"/>
      <dgm:spPr/>
    </dgm:pt>
    <dgm:pt modelId="{F203EE1F-16A3-A94A-AF97-AD8C54757F30}" type="pres">
      <dgm:prSet presAssocID="{403CA8EF-E740-2C4E-BC6C-15E2768C423D}" presName="childText" presStyleLbl="bgAcc1" presStyleIdx="1" presStyleCnt="2" custScaleX="499546">
        <dgm:presLayoutVars>
          <dgm:bulletEnabled val="1"/>
        </dgm:presLayoutVars>
      </dgm:prSet>
      <dgm:spPr/>
    </dgm:pt>
  </dgm:ptLst>
  <dgm:cxnLst>
    <dgm:cxn modelId="{81B09107-942C-834B-846E-88B17248AB27}" type="presOf" srcId="{5FCB3F7C-66A2-334A-8BCB-A9CE55D04557}" destId="{6B24B85F-9AF5-9940-A43B-6D29863A14E1}" srcOrd="0" destOrd="0" presId="urn:microsoft.com/office/officeart/2005/8/layout/hierarchy3"/>
    <dgm:cxn modelId="{2ABFDD1E-5B43-184E-81C2-22DDD9E550FB}" type="presOf" srcId="{7D5ECB88-E570-7E48-801D-A9E05CE42768}" destId="{4277F1EF-A61D-304E-88F4-EF7E064636DD}" srcOrd="0" destOrd="0" presId="urn:microsoft.com/office/officeart/2005/8/layout/hierarchy3"/>
    <dgm:cxn modelId="{57F5364B-1D99-B44D-94C2-ADD449ED304C}" type="presOf" srcId="{0C1B65E8-4DEA-214C-B3DC-718B778E408E}" destId="{8B4E4C1E-3301-9B43-8B74-D169389AAB71}" srcOrd="0" destOrd="0" presId="urn:microsoft.com/office/officeart/2005/8/layout/hierarchy3"/>
    <dgm:cxn modelId="{09D8D45C-503A-E74D-BDD9-36AE4A60C31F}" type="presOf" srcId="{8390E162-A5CD-DA4C-8D84-B7879F4DF126}" destId="{0DA3D520-983D-4044-8396-68572C394A67}" srcOrd="1" destOrd="0" presId="urn:microsoft.com/office/officeart/2005/8/layout/hierarchy3"/>
    <dgm:cxn modelId="{4324537B-3483-B14A-9FD6-A42672A45BFF}" srcId="{0C1B65E8-4DEA-214C-B3DC-718B778E408E}" destId="{8390E162-A5CD-DA4C-8D84-B7879F4DF126}" srcOrd="0" destOrd="0" parTransId="{DD1FFB81-79B4-6148-B635-462A2E58BC20}" sibTransId="{C57F7875-F830-524E-85A6-AEAE4F53CD6D}"/>
    <dgm:cxn modelId="{5E5BC787-796D-4E40-8D80-9230104BC6D0}" type="presOf" srcId="{403CA8EF-E740-2C4E-BC6C-15E2768C423D}" destId="{F203EE1F-16A3-A94A-AF97-AD8C54757F30}" srcOrd="0" destOrd="0" presId="urn:microsoft.com/office/officeart/2005/8/layout/hierarchy3"/>
    <dgm:cxn modelId="{67A56FA3-4AEE-8446-BF95-BE0A02A0EEC2}" srcId="{8390E162-A5CD-DA4C-8D84-B7879F4DF126}" destId="{403CA8EF-E740-2C4E-BC6C-15E2768C423D}" srcOrd="1" destOrd="0" parTransId="{7D5ECB88-E570-7E48-801D-A9E05CE42768}" sibTransId="{0F3A940E-4BEA-A648-B7D3-301479EFB82B}"/>
    <dgm:cxn modelId="{07A38CD8-509B-7649-B8BC-1A3206293A1F}" type="presOf" srcId="{8390E162-A5CD-DA4C-8D84-B7879F4DF126}" destId="{961A9618-D503-2548-BCC1-37E009FB4372}" srcOrd="0" destOrd="0" presId="urn:microsoft.com/office/officeart/2005/8/layout/hierarchy3"/>
    <dgm:cxn modelId="{348153DA-336D-4743-B1AF-1BC33015BCAA}" type="presOf" srcId="{0E9587A1-783A-F547-8E16-1B02A9C22EB9}" destId="{8A946C75-1D4B-8C41-B341-28997060C3FD}" srcOrd="0" destOrd="0" presId="urn:microsoft.com/office/officeart/2005/8/layout/hierarchy3"/>
    <dgm:cxn modelId="{5964C4ED-DD97-C845-8EBA-D9CA938A864B}" srcId="{8390E162-A5CD-DA4C-8D84-B7879F4DF126}" destId="{0E9587A1-783A-F547-8E16-1B02A9C22EB9}" srcOrd="0" destOrd="0" parTransId="{5FCB3F7C-66A2-334A-8BCB-A9CE55D04557}" sibTransId="{4154F46B-E0F2-3F4A-914C-18E2264E36DE}"/>
    <dgm:cxn modelId="{4070FCDB-BBAA-B942-917E-8B2AB4744F9C}" type="presParOf" srcId="{8B4E4C1E-3301-9B43-8B74-D169389AAB71}" destId="{67F8266C-E245-B040-B5D7-925A70FC1D38}" srcOrd="0" destOrd="0" presId="urn:microsoft.com/office/officeart/2005/8/layout/hierarchy3"/>
    <dgm:cxn modelId="{56E319DF-18D3-D74B-90D4-5586EB49854A}" type="presParOf" srcId="{67F8266C-E245-B040-B5D7-925A70FC1D38}" destId="{1FC36854-3E12-1740-B277-81FE18BDC6CD}" srcOrd="0" destOrd="0" presId="urn:microsoft.com/office/officeart/2005/8/layout/hierarchy3"/>
    <dgm:cxn modelId="{D398A52F-D15F-224C-B98E-0B6A8DEE93DE}" type="presParOf" srcId="{1FC36854-3E12-1740-B277-81FE18BDC6CD}" destId="{961A9618-D503-2548-BCC1-37E009FB4372}" srcOrd="0" destOrd="0" presId="urn:microsoft.com/office/officeart/2005/8/layout/hierarchy3"/>
    <dgm:cxn modelId="{2CF993F4-DEE3-F84D-8986-343FFEE53917}" type="presParOf" srcId="{1FC36854-3E12-1740-B277-81FE18BDC6CD}" destId="{0DA3D520-983D-4044-8396-68572C394A67}" srcOrd="1" destOrd="0" presId="urn:microsoft.com/office/officeart/2005/8/layout/hierarchy3"/>
    <dgm:cxn modelId="{FACEB0DF-E1C8-D440-9B76-993D27F92343}" type="presParOf" srcId="{67F8266C-E245-B040-B5D7-925A70FC1D38}" destId="{60CA4EFD-8CA6-D346-AF6E-B94AC580ED42}" srcOrd="1" destOrd="0" presId="urn:microsoft.com/office/officeart/2005/8/layout/hierarchy3"/>
    <dgm:cxn modelId="{0C3E0C21-ABD1-DB47-9409-285C09017CD2}" type="presParOf" srcId="{60CA4EFD-8CA6-D346-AF6E-B94AC580ED42}" destId="{6B24B85F-9AF5-9940-A43B-6D29863A14E1}" srcOrd="0" destOrd="0" presId="urn:microsoft.com/office/officeart/2005/8/layout/hierarchy3"/>
    <dgm:cxn modelId="{E10A69C9-39E2-9E46-A0EB-1786BED11842}" type="presParOf" srcId="{60CA4EFD-8CA6-D346-AF6E-B94AC580ED42}" destId="{8A946C75-1D4B-8C41-B341-28997060C3FD}" srcOrd="1" destOrd="0" presId="urn:microsoft.com/office/officeart/2005/8/layout/hierarchy3"/>
    <dgm:cxn modelId="{B0DC7056-43DA-4245-93BB-67C784A03A69}" type="presParOf" srcId="{60CA4EFD-8CA6-D346-AF6E-B94AC580ED42}" destId="{4277F1EF-A61D-304E-88F4-EF7E064636DD}" srcOrd="2" destOrd="0" presId="urn:microsoft.com/office/officeart/2005/8/layout/hierarchy3"/>
    <dgm:cxn modelId="{FE5DC5BD-9405-0449-954D-E9FDF63159FD}" type="presParOf" srcId="{60CA4EFD-8CA6-D346-AF6E-B94AC580ED42}" destId="{F203EE1F-16A3-A94A-AF97-AD8C54757F3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090911-10A4-624C-8B19-9EC9F8796D39}" type="doc">
      <dgm:prSet loTypeId="urn:microsoft.com/office/officeart/2005/8/layout/bProcess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261ADE0-8E3B-9846-8E98-E7E8DCC76A1F}">
      <dgm:prSet custT="1"/>
      <dgm:spPr>
        <a:solidFill>
          <a:srgbClr val="BC867C"/>
        </a:solidFill>
      </dgm:spPr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工程造价咨询机构在规定的期限核对</a:t>
          </a:r>
        </a:p>
      </dgm:t>
    </dgm:pt>
    <dgm:pt modelId="{D811D208-6AA8-D444-BE1D-9DFD4B0B0EFE}" type="parTrans" cxnId="{FFEFA413-5147-644E-A005-701FC9ADABE2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949FB24-9D72-4249-A76F-8E92067A9AC3}" type="sibTrans" cxnId="{FFEFA413-5147-644E-A005-701FC9ADABE2}">
      <dgm:prSet custT="1"/>
      <dgm:spPr>
        <a:solidFill>
          <a:srgbClr val="BC867C"/>
        </a:solidFill>
      </dgm:spPr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45A360B-409E-2544-9A80-3AFCACA14CBF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核对后双方不一致 </a:t>
          </a:r>
        </a:p>
      </dgm:t>
    </dgm:pt>
    <dgm:pt modelId="{5E1D1EAB-0856-C042-9060-D201235D47B6}" type="parTrans" cxnId="{DA01CA7E-FD37-B14D-B77C-13EB830480B0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646B8E7-B8BD-394B-AB58-7BF96E1A21DF}" type="sibTrans" cxnId="{DA01CA7E-FD37-B14D-B77C-13EB830480B0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73567B1-16FF-E74F-A849-BA4F1400B586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复核 </a:t>
          </a:r>
        </a:p>
      </dgm:t>
    </dgm:pt>
    <dgm:pt modelId="{34B46E11-F94F-8D44-9113-C59F69C419B9}" type="parTrans" cxnId="{2783E4A7-13C6-BC4C-A4B7-0C63F1886AF7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A8B49DE-B6D6-4642-B6F0-7B9D749648F6}" type="sibTrans" cxnId="{2783E4A7-13C6-BC4C-A4B7-0C63F1886AF7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877EBC1-81C5-6249-BC08-CBF4330075E0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再次复核 </a:t>
          </a:r>
        </a:p>
      </dgm:t>
    </dgm:pt>
    <dgm:pt modelId="{3476F3AB-213F-5945-ACA9-14885393A318}" type="parTrans" cxnId="{69DDD16B-4EE6-4942-B0CA-1696CA9F0321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F6CA907-C77B-114F-9D37-E9BCE3293152}" type="sibTrans" cxnId="{69DDD16B-4EE6-4942-B0CA-1696CA9F0321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4B281D0-252C-DA4C-B8D7-C8820CAB3B15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在竣工结算文件上签字确认，结算完毕 。</a:t>
          </a:r>
        </a:p>
      </dgm:t>
    </dgm:pt>
    <dgm:pt modelId="{811EA1BB-3A2D-F346-BD45-E1948B31F113}" type="parTrans" cxnId="{C4788AAC-50BF-6D4D-A993-100410E5A664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3241785-7F13-194C-A5B0-1AF8D2B2F288}" type="sibTrans" cxnId="{C4788AAC-50BF-6D4D-A993-100410E5A664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7F966BB-C662-1B4B-B9EB-CFD51880708C}" type="pres">
      <dgm:prSet presAssocID="{19090911-10A4-624C-8B19-9EC9F8796D39}" presName="Name0" presStyleCnt="0">
        <dgm:presLayoutVars>
          <dgm:dir/>
          <dgm:resizeHandles/>
        </dgm:presLayoutVars>
      </dgm:prSet>
      <dgm:spPr/>
    </dgm:pt>
    <dgm:pt modelId="{80CED391-66C1-DB4B-8402-F22A2F5DF1B3}" type="pres">
      <dgm:prSet presAssocID="{F261ADE0-8E3B-9846-8E98-E7E8DCC76A1F}" presName="compNode" presStyleCnt="0"/>
      <dgm:spPr/>
    </dgm:pt>
    <dgm:pt modelId="{B1B5AF87-3B99-9D44-8FA3-EBBA3CC6C661}" type="pres">
      <dgm:prSet presAssocID="{F261ADE0-8E3B-9846-8E98-E7E8DCC76A1F}" presName="dummyConnPt" presStyleCnt="0"/>
      <dgm:spPr/>
    </dgm:pt>
    <dgm:pt modelId="{8D889EE6-EBA3-A04C-8EFC-D69068BB832B}" type="pres">
      <dgm:prSet presAssocID="{F261ADE0-8E3B-9846-8E98-E7E8DCC76A1F}" presName="node" presStyleLbl="node1" presStyleIdx="0" presStyleCnt="5" custScaleX="132631" custScaleY="135737">
        <dgm:presLayoutVars>
          <dgm:bulletEnabled val="1"/>
        </dgm:presLayoutVars>
      </dgm:prSet>
      <dgm:spPr/>
    </dgm:pt>
    <dgm:pt modelId="{99301EDC-7A38-964A-A3B1-974915262D90}" type="pres">
      <dgm:prSet presAssocID="{9949FB24-9D72-4249-A76F-8E92067A9AC3}" presName="sibTrans" presStyleLbl="bgSibTrans2D1" presStyleIdx="0" presStyleCnt="4"/>
      <dgm:spPr/>
    </dgm:pt>
    <dgm:pt modelId="{B4F60FB1-E926-5F45-A31C-A64B7DA747E4}" type="pres">
      <dgm:prSet presAssocID="{F45A360B-409E-2544-9A80-3AFCACA14CBF}" presName="compNode" presStyleCnt="0"/>
      <dgm:spPr/>
    </dgm:pt>
    <dgm:pt modelId="{D4249171-7D29-1346-9A56-724A7AF86DE7}" type="pres">
      <dgm:prSet presAssocID="{F45A360B-409E-2544-9A80-3AFCACA14CBF}" presName="dummyConnPt" presStyleCnt="0"/>
      <dgm:spPr/>
    </dgm:pt>
    <dgm:pt modelId="{3D5ACADC-3FF4-0F44-AB56-EAB863AFFEDE}" type="pres">
      <dgm:prSet presAssocID="{F45A360B-409E-2544-9A80-3AFCACA14CBF}" presName="node" presStyleLbl="node1" presStyleIdx="1" presStyleCnt="5">
        <dgm:presLayoutVars>
          <dgm:bulletEnabled val="1"/>
        </dgm:presLayoutVars>
      </dgm:prSet>
      <dgm:spPr/>
    </dgm:pt>
    <dgm:pt modelId="{10C924FB-B28E-A14E-965E-1B6B883660E7}" type="pres">
      <dgm:prSet presAssocID="{C646B8E7-B8BD-394B-AB58-7BF96E1A21DF}" presName="sibTrans" presStyleLbl="bgSibTrans2D1" presStyleIdx="1" presStyleCnt="4"/>
      <dgm:spPr/>
    </dgm:pt>
    <dgm:pt modelId="{5F248564-7686-C247-B238-62952C0E8C0F}" type="pres">
      <dgm:prSet presAssocID="{873567B1-16FF-E74F-A849-BA4F1400B586}" presName="compNode" presStyleCnt="0"/>
      <dgm:spPr/>
    </dgm:pt>
    <dgm:pt modelId="{716F2185-35E3-9149-8B4F-16529705508A}" type="pres">
      <dgm:prSet presAssocID="{873567B1-16FF-E74F-A849-BA4F1400B586}" presName="dummyConnPt" presStyleCnt="0"/>
      <dgm:spPr/>
    </dgm:pt>
    <dgm:pt modelId="{91445D49-6042-5243-ACCC-6EE75D409314}" type="pres">
      <dgm:prSet presAssocID="{873567B1-16FF-E74F-A849-BA4F1400B586}" presName="node" presStyleLbl="node1" presStyleIdx="2" presStyleCnt="5">
        <dgm:presLayoutVars>
          <dgm:bulletEnabled val="1"/>
        </dgm:presLayoutVars>
      </dgm:prSet>
      <dgm:spPr/>
    </dgm:pt>
    <dgm:pt modelId="{5BF50D31-0651-434E-8A13-4D5E9329E2C3}" type="pres">
      <dgm:prSet presAssocID="{DA8B49DE-B6D6-4642-B6F0-7B9D749648F6}" presName="sibTrans" presStyleLbl="bgSibTrans2D1" presStyleIdx="2" presStyleCnt="4"/>
      <dgm:spPr/>
    </dgm:pt>
    <dgm:pt modelId="{12A24D02-4B4F-3142-A14F-2BC9908960A8}" type="pres">
      <dgm:prSet presAssocID="{0877EBC1-81C5-6249-BC08-CBF4330075E0}" presName="compNode" presStyleCnt="0"/>
      <dgm:spPr/>
    </dgm:pt>
    <dgm:pt modelId="{988C744D-7AA7-5B4C-A567-58B165B83F6A}" type="pres">
      <dgm:prSet presAssocID="{0877EBC1-81C5-6249-BC08-CBF4330075E0}" presName="dummyConnPt" presStyleCnt="0"/>
      <dgm:spPr/>
    </dgm:pt>
    <dgm:pt modelId="{2C05CC88-4030-CE49-AF7E-0F36DC57C153}" type="pres">
      <dgm:prSet presAssocID="{0877EBC1-81C5-6249-BC08-CBF4330075E0}" presName="node" presStyleLbl="node1" presStyleIdx="3" presStyleCnt="5">
        <dgm:presLayoutVars>
          <dgm:bulletEnabled val="1"/>
        </dgm:presLayoutVars>
      </dgm:prSet>
      <dgm:spPr/>
    </dgm:pt>
    <dgm:pt modelId="{FC971D96-A392-5848-BE5F-1ECF2493822E}" type="pres">
      <dgm:prSet presAssocID="{BF6CA907-C77B-114F-9D37-E9BCE3293152}" presName="sibTrans" presStyleLbl="bgSibTrans2D1" presStyleIdx="3" presStyleCnt="4"/>
      <dgm:spPr/>
    </dgm:pt>
    <dgm:pt modelId="{2C59B3FC-68EC-1240-A888-144104E744F0}" type="pres">
      <dgm:prSet presAssocID="{24B281D0-252C-DA4C-B8D7-C8820CAB3B15}" presName="compNode" presStyleCnt="0"/>
      <dgm:spPr/>
    </dgm:pt>
    <dgm:pt modelId="{305E1F74-D61E-1D4F-85AE-CA03F83B768A}" type="pres">
      <dgm:prSet presAssocID="{24B281D0-252C-DA4C-B8D7-C8820CAB3B15}" presName="dummyConnPt" presStyleCnt="0"/>
      <dgm:spPr/>
    </dgm:pt>
    <dgm:pt modelId="{EF303DC1-AD40-954A-9557-5E7BB3468282}" type="pres">
      <dgm:prSet presAssocID="{24B281D0-252C-DA4C-B8D7-C8820CAB3B15}" presName="node" presStyleLbl="node1" presStyleIdx="4" presStyleCnt="5" custScaleX="114668" custScaleY="175788">
        <dgm:presLayoutVars>
          <dgm:bulletEnabled val="1"/>
        </dgm:presLayoutVars>
      </dgm:prSet>
      <dgm:spPr/>
    </dgm:pt>
  </dgm:ptLst>
  <dgm:cxnLst>
    <dgm:cxn modelId="{37573203-546D-5F42-B285-BF96337F05D4}" type="presOf" srcId="{24B281D0-252C-DA4C-B8D7-C8820CAB3B15}" destId="{EF303DC1-AD40-954A-9557-5E7BB3468282}" srcOrd="0" destOrd="0" presId="urn:microsoft.com/office/officeart/2005/8/layout/bProcess4"/>
    <dgm:cxn modelId="{FFEFA413-5147-644E-A005-701FC9ADABE2}" srcId="{19090911-10A4-624C-8B19-9EC9F8796D39}" destId="{F261ADE0-8E3B-9846-8E98-E7E8DCC76A1F}" srcOrd="0" destOrd="0" parTransId="{D811D208-6AA8-D444-BE1D-9DFD4B0B0EFE}" sibTransId="{9949FB24-9D72-4249-A76F-8E92067A9AC3}"/>
    <dgm:cxn modelId="{7DCE9E14-84D6-F24E-ACC3-A9A92CE7DCDD}" type="presOf" srcId="{C646B8E7-B8BD-394B-AB58-7BF96E1A21DF}" destId="{10C924FB-B28E-A14E-965E-1B6B883660E7}" srcOrd="0" destOrd="0" presId="urn:microsoft.com/office/officeart/2005/8/layout/bProcess4"/>
    <dgm:cxn modelId="{99F18839-0DC9-1A4B-AF4D-5F31581C8ACC}" type="presOf" srcId="{F261ADE0-8E3B-9846-8E98-E7E8DCC76A1F}" destId="{8D889EE6-EBA3-A04C-8EFC-D69068BB832B}" srcOrd="0" destOrd="0" presId="urn:microsoft.com/office/officeart/2005/8/layout/bProcess4"/>
    <dgm:cxn modelId="{89BB9246-1E01-B34D-B1B3-1E5351D64B9E}" type="presOf" srcId="{DA8B49DE-B6D6-4642-B6F0-7B9D749648F6}" destId="{5BF50D31-0651-434E-8A13-4D5E9329E2C3}" srcOrd="0" destOrd="0" presId="urn:microsoft.com/office/officeart/2005/8/layout/bProcess4"/>
    <dgm:cxn modelId="{69DDD16B-4EE6-4942-B0CA-1696CA9F0321}" srcId="{19090911-10A4-624C-8B19-9EC9F8796D39}" destId="{0877EBC1-81C5-6249-BC08-CBF4330075E0}" srcOrd="3" destOrd="0" parTransId="{3476F3AB-213F-5945-ACA9-14885393A318}" sibTransId="{BF6CA907-C77B-114F-9D37-E9BCE3293152}"/>
    <dgm:cxn modelId="{DA01CA7E-FD37-B14D-B77C-13EB830480B0}" srcId="{19090911-10A4-624C-8B19-9EC9F8796D39}" destId="{F45A360B-409E-2544-9A80-3AFCACA14CBF}" srcOrd="1" destOrd="0" parTransId="{5E1D1EAB-0856-C042-9060-D201235D47B6}" sibTransId="{C646B8E7-B8BD-394B-AB58-7BF96E1A21DF}"/>
    <dgm:cxn modelId="{2783E4A7-13C6-BC4C-A4B7-0C63F1886AF7}" srcId="{19090911-10A4-624C-8B19-9EC9F8796D39}" destId="{873567B1-16FF-E74F-A849-BA4F1400B586}" srcOrd="2" destOrd="0" parTransId="{34B46E11-F94F-8D44-9113-C59F69C419B9}" sibTransId="{DA8B49DE-B6D6-4642-B6F0-7B9D749648F6}"/>
    <dgm:cxn modelId="{281CA7A8-C154-3A4B-A3C6-DF02432AA667}" type="presOf" srcId="{0877EBC1-81C5-6249-BC08-CBF4330075E0}" destId="{2C05CC88-4030-CE49-AF7E-0F36DC57C153}" srcOrd="0" destOrd="0" presId="urn:microsoft.com/office/officeart/2005/8/layout/bProcess4"/>
    <dgm:cxn modelId="{C4788AAC-50BF-6D4D-A993-100410E5A664}" srcId="{19090911-10A4-624C-8B19-9EC9F8796D39}" destId="{24B281D0-252C-DA4C-B8D7-C8820CAB3B15}" srcOrd="4" destOrd="0" parTransId="{811EA1BB-3A2D-F346-BD45-E1948B31F113}" sibTransId="{23241785-7F13-194C-A5B0-1AF8D2B2F288}"/>
    <dgm:cxn modelId="{DFB890AD-6B62-604B-BFF5-13D8764134E9}" type="presOf" srcId="{19090911-10A4-624C-8B19-9EC9F8796D39}" destId="{E7F966BB-C662-1B4B-B9EB-CFD51880708C}" srcOrd="0" destOrd="0" presId="urn:microsoft.com/office/officeart/2005/8/layout/bProcess4"/>
    <dgm:cxn modelId="{3F423CAE-53B6-C349-BC1E-803E55C9B40F}" type="presOf" srcId="{F45A360B-409E-2544-9A80-3AFCACA14CBF}" destId="{3D5ACADC-3FF4-0F44-AB56-EAB863AFFEDE}" srcOrd="0" destOrd="0" presId="urn:microsoft.com/office/officeart/2005/8/layout/bProcess4"/>
    <dgm:cxn modelId="{C59AB3BB-336F-DD45-B7E1-6776666A64F5}" type="presOf" srcId="{9949FB24-9D72-4249-A76F-8E92067A9AC3}" destId="{99301EDC-7A38-964A-A3B1-974915262D90}" srcOrd="0" destOrd="0" presId="urn:microsoft.com/office/officeart/2005/8/layout/bProcess4"/>
    <dgm:cxn modelId="{CF93B3BF-AD70-694E-BFAE-CBCA8618B3A1}" type="presOf" srcId="{BF6CA907-C77B-114F-9D37-E9BCE3293152}" destId="{FC971D96-A392-5848-BE5F-1ECF2493822E}" srcOrd="0" destOrd="0" presId="urn:microsoft.com/office/officeart/2005/8/layout/bProcess4"/>
    <dgm:cxn modelId="{93B837E5-32BB-224E-B0B3-EE1A51B7098E}" type="presOf" srcId="{873567B1-16FF-E74F-A849-BA4F1400B586}" destId="{91445D49-6042-5243-ACCC-6EE75D409314}" srcOrd="0" destOrd="0" presId="urn:microsoft.com/office/officeart/2005/8/layout/bProcess4"/>
    <dgm:cxn modelId="{8A7D599A-2DCE-2D4A-9C5D-BF35AE471DB4}" type="presParOf" srcId="{E7F966BB-C662-1B4B-B9EB-CFD51880708C}" destId="{80CED391-66C1-DB4B-8402-F22A2F5DF1B3}" srcOrd="0" destOrd="0" presId="urn:microsoft.com/office/officeart/2005/8/layout/bProcess4"/>
    <dgm:cxn modelId="{2B451C5C-1C4E-1E48-B9E3-CEB954E827F2}" type="presParOf" srcId="{80CED391-66C1-DB4B-8402-F22A2F5DF1B3}" destId="{B1B5AF87-3B99-9D44-8FA3-EBBA3CC6C661}" srcOrd="0" destOrd="0" presId="urn:microsoft.com/office/officeart/2005/8/layout/bProcess4"/>
    <dgm:cxn modelId="{2BF8F35F-6D72-4C40-BFBD-064C364B1432}" type="presParOf" srcId="{80CED391-66C1-DB4B-8402-F22A2F5DF1B3}" destId="{8D889EE6-EBA3-A04C-8EFC-D69068BB832B}" srcOrd="1" destOrd="0" presId="urn:microsoft.com/office/officeart/2005/8/layout/bProcess4"/>
    <dgm:cxn modelId="{58C012D9-730E-7D44-B42B-E70333A7CDC9}" type="presParOf" srcId="{E7F966BB-C662-1B4B-B9EB-CFD51880708C}" destId="{99301EDC-7A38-964A-A3B1-974915262D90}" srcOrd="1" destOrd="0" presId="urn:microsoft.com/office/officeart/2005/8/layout/bProcess4"/>
    <dgm:cxn modelId="{37AB1D76-A4DA-9145-9577-435DF19D32AD}" type="presParOf" srcId="{E7F966BB-C662-1B4B-B9EB-CFD51880708C}" destId="{B4F60FB1-E926-5F45-A31C-A64B7DA747E4}" srcOrd="2" destOrd="0" presId="urn:microsoft.com/office/officeart/2005/8/layout/bProcess4"/>
    <dgm:cxn modelId="{B79E2209-9721-8342-86F6-19A81A35B699}" type="presParOf" srcId="{B4F60FB1-E926-5F45-A31C-A64B7DA747E4}" destId="{D4249171-7D29-1346-9A56-724A7AF86DE7}" srcOrd="0" destOrd="0" presId="urn:microsoft.com/office/officeart/2005/8/layout/bProcess4"/>
    <dgm:cxn modelId="{1EFBE980-EDC3-2444-B44B-C9BD62A8975E}" type="presParOf" srcId="{B4F60FB1-E926-5F45-A31C-A64B7DA747E4}" destId="{3D5ACADC-3FF4-0F44-AB56-EAB863AFFEDE}" srcOrd="1" destOrd="0" presId="urn:microsoft.com/office/officeart/2005/8/layout/bProcess4"/>
    <dgm:cxn modelId="{863A856C-72B3-4840-A319-140E2C9C1A13}" type="presParOf" srcId="{E7F966BB-C662-1B4B-B9EB-CFD51880708C}" destId="{10C924FB-B28E-A14E-965E-1B6B883660E7}" srcOrd="3" destOrd="0" presId="urn:microsoft.com/office/officeart/2005/8/layout/bProcess4"/>
    <dgm:cxn modelId="{12E28F2C-7F94-C842-9332-1BF2E4253DD6}" type="presParOf" srcId="{E7F966BB-C662-1B4B-B9EB-CFD51880708C}" destId="{5F248564-7686-C247-B238-62952C0E8C0F}" srcOrd="4" destOrd="0" presId="urn:microsoft.com/office/officeart/2005/8/layout/bProcess4"/>
    <dgm:cxn modelId="{287FBC33-666C-B94F-98E6-DE4B4648B041}" type="presParOf" srcId="{5F248564-7686-C247-B238-62952C0E8C0F}" destId="{716F2185-35E3-9149-8B4F-16529705508A}" srcOrd="0" destOrd="0" presId="urn:microsoft.com/office/officeart/2005/8/layout/bProcess4"/>
    <dgm:cxn modelId="{B7E733CF-CFC8-F748-938F-092753410D3B}" type="presParOf" srcId="{5F248564-7686-C247-B238-62952C0E8C0F}" destId="{91445D49-6042-5243-ACCC-6EE75D409314}" srcOrd="1" destOrd="0" presId="urn:microsoft.com/office/officeart/2005/8/layout/bProcess4"/>
    <dgm:cxn modelId="{60621DE4-7DFD-6641-8AC9-AE65519154F7}" type="presParOf" srcId="{E7F966BB-C662-1B4B-B9EB-CFD51880708C}" destId="{5BF50D31-0651-434E-8A13-4D5E9329E2C3}" srcOrd="5" destOrd="0" presId="urn:microsoft.com/office/officeart/2005/8/layout/bProcess4"/>
    <dgm:cxn modelId="{B7B52F35-25B4-0E4F-B1AE-C2B4B93FD818}" type="presParOf" srcId="{E7F966BB-C662-1B4B-B9EB-CFD51880708C}" destId="{12A24D02-4B4F-3142-A14F-2BC9908960A8}" srcOrd="6" destOrd="0" presId="urn:microsoft.com/office/officeart/2005/8/layout/bProcess4"/>
    <dgm:cxn modelId="{41809366-82C1-6348-94FC-96907D756FAC}" type="presParOf" srcId="{12A24D02-4B4F-3142-A14F-2BC9908960A8}" destId="{988C744D-7AA7-5B4C-A567-58B165B83F6A}" srcOrd="0" destOrd="0" presId="urn:microsoft.com/office/officeart/2005/8/layout/bProcess4"/>
    <dgm:cxn modelId="{FA1871A4-DEF0-B04E-916E-29FF115322D2}" type="presParOf" srcId="{12A24D02-4B4F-3142-A14F-2BC9908960A8}" destId="{2C05CC88-4030-CE49-AF7E-0F36DC57C153}" srcOrd="1" destOrd="0" presId="urn:microsoft.com/office/officeart/2005/8/layout/bProcess4"/>
    <dgm:cxn modelId="{D6254F1E-058D-CE4A-8A59-6D63BE662DE9}" type="presParOf" srcId="{E7F966BB-C662-1B4B-B9EB-CFD51880708C}" destId="{FC971D96-A392-5848-BE5F-1ECF2493822E}" srcOrd="7" destOrd="0" presId="urn:microsoft.com/office/officeart/2005/8/layout/bProcess4"/>
    <dgm:cxn modelId="{B27CED46-37E1-AD4F-8046-4AF595FFDB05}" type="presParOf" srcId="{E7F966BB-C662-1B4B-B9EB-CFD51880708C}" destId="{2C59B3FC-68EC-1240-A888-144104E744F0}" srcOrd="8" destOrd="0" presId="urn:microsoft.com/office/officeart/2005/8/layout/bProcess4"/>
    <dgm:cxn modelId="{6C04BAAB-6EDF-E546-A424-0CBD62A52E7D}" type="presParOf" srcId="{2C59B3FC-68EC-1240-A888-144104E744F0}" destId="{305E1F74-D61E-1D4F-85AE-CA03F83B768A}" srcOrd="0" destOrd="0" presId="urn:microsoft.com/office/officeart/2005/8/layout/bProcess4"/>
    <dgm:cxn modelId="{4A08965D-6BF4-004B-862F-3C0C2F67F1B3}" type="presParOf" srcId="{2C59B3FC-68EC-1240-A888-144104E744F0}" destId="{EF303DC1-AD40-954A-9557-5E7BB346828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1586D1-3A8F-0044-B114-E9DEAEBEFE7A}" type="doc">
      <dgm:prSet loTypeId="urn:microsoft.com/office/officeart/2005/8/layout/lis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6EDC210-3B5D-EC42-BD48-1A1770E7348E}">
      <dgm:prSet/>
      <dgm:spPr>
        <a:solidFill>
          <a:srgbClr val="BC867C"/>
        </a:solidFill>
      </dgm:spPr>
      <dgm:t>
        <a:bodyPr/>
        <a:lstStyle/>
        <a:p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万元以下的工程（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gm:t>
    </dgm:pt>
    <dgm:pt modelId="{0EBFAAFE-85FB-5646-A486-7CFDB3DBD6B3}" type="parTrans" cxnId="{8A138DAB-BD25-AD4E-A692-C134ADB23D8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E33F159-9286-2F42-A365-B5BEB668FD59}" type="sibTrans" cxnId="{8A138DAB-BD25-AD4E-A692-C134ADB23D8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59A50C0-F8B5-734F-A0E1-E8182D4C0D10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万到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万之间的工程（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30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gm:t>
    </dgm:pt>
    <dgm:pt modelId="{EDF512F1-A8FC-824D-B993-27A0FF893A4F}" type="parTrans" cxnId="{BC57CA76-FEAD-0843-9399-10BCE3C3480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4587AB-BC3C-D347-83DF-BC7F03744C65}" type="sibTrans" cxnId="{BC57CA76-FEAD-0843-9399-10BCE3C3480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057C5F0-51E5-EA48-BF3F-312D73CA0EA7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万到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万之间的项目（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45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gm:t>
    </dgm:pt>
    <dgm:pt modelId="{BA3C6351-0DF0-244A-A5EB-D1715A82F2CF}" type="parTrans" cxnId="{9844B8C4-0D25-6742-8638-A5A738877A5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86C3DFA-2528-E54D-A214-C92CE1671920}" type="sibTrans" cxnId="{9844B8C4-0D25-6742-8638-A5A738877A5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18BD8D9-2B9C-BD47-B209-B3D867B5E2C6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万元以上的项目（</a:t>
          </a:r>
          <a:r>
            <a:rPr lang="en-US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60</a:t>
          </a:r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gm:t>
    </dgm:pt>
    <dgm:pt modelId="{BEBB26F1-F8B9-F745-85C5-379D92DE02A6}" type="parTrans" cxnId="{FF5A8DC0-5A66-5146-9056-D4AE25ADA718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0953773-A836-7241-86EC-9A59E47968C4}" type="sibTrans" cxnId="{FF5A8DC0-5A66-5146-9056-D4AE25ADA718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068ED97-DE56-AC47-9D44-BABF7ADD6144}" type="pres">
      <dgm:prSet presAssocID="{981586D1-3A8F-0044-B114-E9DEAEBEFE7A}" presName="linear" presStyleCnt="0">
        <dgm:presLayoutVars>
          <dgm:dir/>
          <dgm:animLvl val="lvl"/>
          <dgm:resizeHandles val="exact"/>
        </dgm:presLayoutVars>
      </dgm:prSet>
      <dgm:spPr/>
    </dgm:pt>
    <dgm:pt modelId="{A6938612-4A1A-A24D-BE7B-F69143A26B92}" type="pres">
      <dgm:prSet presAssocID="{16EDC210-3B5D-EC42-BD48-1A1770E7348E}" presName="parentLin" presStyleCnt="0"/>
      <dgm:spPr/>
    </dgm:pt>
    <dgm:pt modelId="{C98CDF70-411A-F842-914D-96236B94B6F6}" type="pres">
      <dgm:prSet presAssocID="{16EDC210-3B5D-EC42-BD48-1A1770E7348E}" presName="parentLeftMargin" presStyleLbl="node1" presStyleIdx="0" presStyleCnt="4"/>
      <dgm:spPr/>
    </dgm:pt>
    <dgm:pt modelId="{C0A028EB-96E5-2E46-96F3-3BB2E557B032}" type="pres">
      <dgm:prSet presAssocID="{16EDC210-3B5D-EC42-BD48-1A1770E734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4E4540-8D0E-724C-8BBB-7F70035C4C51}" type="pres">
      <dgm:prSet presAssocID="{16EDC210-3B5D-EC42-BD48-1A1770E7348E}" presName="negativeSpace" presStyleCnt="0"/>
      <dgm:spPr/>
    </dgm:pt>
    <dgm:pt modelId="{7848E6A4-D918-1C47-AA46-CB3B5221AE07}" type="pres">
      <dgm:prSet presAssocID="{16EDC210-3B5D-EC42-BD48-1A1770E7348E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AD9694"/>
          </a:solidFill>
        </a:ln>
      </dgm:spPr>
    </dgm:pt>
    <dgm:pt modelId="{7007AAB8-91E8-1F43-958F-572ABEF3EFBD}" type="pres">
      <dgm:prSet presAssocID="{3E33F159-9286-2F42-A365-B5BEB668FD59}" presName="spaceBetweenRectangles" presStyleCnt="0"/>
      <dgm:spPr/>
    </dgm:pt>
    <dgm:pt modelId="{0BB1881F-888A-1948-9991-6B448134E3EB}" type="pres">
      <dgm:prSet presAssocID="{159A50C0-F8B5-734F-A0E1-E8182D4C0D10}" presName="parentLin" presStyleCnt="0"/>
      <dgm:spPr/>
    </dgm:pt>
    <dgm:pt modelId="{E2F85D5D-FB4B-7448-9C38-FA217452912E}" type="pres">
      <dgm:prSet presAssocID="{159A50C0-F8B5-734F-A0E1-E8182D4C0D10}" presName="parentLeftMargin" presStyleLbl="node1" presStyleIdx="0" presStyleCnt="4"/>
      <dgm:spPr/>
    </dgm:pt>
    <dgm:pt modelId="{961A2A4B-0B3E-A44C-9452-3F724A93F00F}" type="pres">
      <dgm:prSet presAssocID="{159A50C0-F8B5-734F-A0E1-E8182D4C0D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DE0CE9-B098-CD40-90E2-535451F9043E}" type="pres">
      <dgm:prSet presAssocID="{159A50C0-F8B5-734F-A0E1-E8182D4C0D10}" presName="negativeSpace" presStyleCnt="0"/>
      <dgm:spPr/>
    </dgm:pt>
    <dgm:pt modelId="{62CDF9BD-2BE1-E542-845F-F837FA9DA987}" type="pres">
      <dgm:prSet presAssocID="{159A50C0-F8B5-734F-A0E1-E8182D4C0D10}" presName="childText" presStyleLbl="conFgAcc1" presStyleIdx="1" presStyleCnt="4">
        <dgm:presLayoutVars>
          <dgm:bulletEnabled val="1"/>
        </dgm:presLayoutVars>
      </dgm:prSet>
      <dgm:spPr/>
    </dgm:pt>
    <dgm:pt modelId="{5F4DC834-B88D-604F-B2EE-A92E9B18EFA3}" type="pres">
      <dgm:prSet presAssocID="{DD4587AB-BC3C-D347-83DF-BC7F03744C65}" presName="spaceBetweenRectangles" presStyleCnt="0"/>
      <dgm:spPr/>
    </dgm:pt>
    <dgm:pt modelId="{9FDEAA01-1880-E045-807E-613E07D07DAB}" type="pres">
      <dgm:prSet presAssocID="{F057C5F0-51E5-EA48-BF3F-312D73CA0EA7}" presName="parentLin" presStyleCnt="0"/>
      <dgm:spPr/>
    </dgm:pt>
    <dgm:pt modelId="{FD44E78D-932B-5448-B792-3A7BEFD82775}" type="pres">
      <dgm:prSet presAssocID="{F057C5F0-51E5-EA48-BF3F-312D73CA0EA7}" presName="parentLeftMargin" presStyleLbl="node1" presStyleIdx="1" presStyleCnt="4"/>
      <dgm:spPr/>
    </dgm:pt>
    <dgm:pt modelId="{79720AE1-973F-1A4E-BBA0-8B0D0B0ADC53}" type="pres">
      <dgm:prSet presAssocID="{F057C5F0-51E5-EA48-BF3F-312D73CA0E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122F52-BBCA-7D4E-A2B5-7C3DB03C8C1D}" type="pres">
      <dgm:prSet presAssocID="{F057C5F0-51E5-EA48-BF3F-312D73CA0EA7}" presName="negativeSpace" presStyleCnt="0"/>
      <dgm:spPr/>
    </dgm:pt>
    <dgm:pt modelId="{BED8EA24-5316-9E4B-B231-04C486643024}" type="pres">
      <dgm:prSet presAssocID="{F057C5F0-51E5-EA48-BF3F-312D73CA0EA7}" presName="childText" presStyleLbl="conFgAcc1" presStyleIdx="2" presStyleCnt="4">
        <dgm:presLayoutVars>
          <dgm:bulletEnabled val="1"/>
        </dgm:presLayoutVars>
      </dgm:prSet>
      <dgm:spPr/>
    </dgm:pt>
    <dgm:pt modelId="{674E0114-DDB6-1040-BF26-7A255479565D}" type="pres">
      <dgm:prSet presAssocID="{686C3DFA-2528-E54D-A214-C92CE1671920}" presName="spaceBetweenRectangles" presStyleCnt="0"/>
      <dgm:spPr/>
    </dgm:pt>
    <dgm:pt modelId="{A51ABA89-DBAA-674D-B73E-DA1FAECFC027}" type="pres">
      <dgm:prSet presAssocID="{818BD8D9-2B9C-BD47-B209-B3D867B5E2C6}" presName="parentLin" presStyleCnt="0"/>
      <dgm:spPr/>
    </dgm:pt>
    <dgm:pt modelId="{DFBA9AC1-008C-884A-ADA7-C73C0CE39D6C}" type="pres">
      <dgm:prSet presAssocID="{818BD8D9-2B9C-BD47-B209-B3D867B5E2C6}" presName="parentLeftMargin" presStyleLbl="node1" presStyleIdx="2" presStyleCnt="4"/>
      <dgm:spPr/>
    </dgm:pt>
    <dgm:pt modelId="{66BC0E34-9998-9F42-A2C0-20E2888A6451}" type="pres">
      <dgm:prSet presAssocID="{818BD8D9-2B9C-BD47-B209-B3D867B5E2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50CC53-EF73-DA4F-9163-117E935A45AD}" type="pres">
      <dgm:prSet presAssocID="{818BD8D9-2B9C-BD47-B209-B3D867B5E2C6}" presName="negativeSpace" presStyleCnt="0"/>
      <dgm:spPr/>
    </dgm:pt>
    <dgm:pt modelId="{000FD7F1-4BE0-6043-9668-0E8652E51371}" type="pres">
      <dgm:prSet presAssocID="{818BD8D9-2B9C-BD47-B209-B3D867B5E2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63B00D-E150-6549-A4B7-66F3AFBCB6C2}" type="presOf" srcId="{F057C5F0-51E5-EA48-BF3F-312D73CA0EA7}" destId="{FD44E78D-932B-5448-B792-3A7BEFD82775}" srcOrd="0" destOrd="0" presId="urn:microsoft.com/office/officeart/2005/8/layout/list1"/>
    <dgm:cxn modelId="{C39A8A3B-F4BB-1C42-ACC5-8E0ED9C1B9E3}" type="presOf" srcId="{981586D1-3A8F-0044-B114-E9DEAEBEFE7A}" destId="{2068ED97-DE56-AC47-9D44-BABF7ADD6144}" srcOrd="0" destOrd="0" presId="urn:microsoft.com/office/officeart/2005/8/layout/list1"/>
    <dgm:cxn modelId="{84CF0843-BD71-524E-BA8D-7C6CBB3DC8A8}" type="presOf" srcId="{818BD8D9-2B9C-BD47-B209-B3D867B5E2C6}" destId="{66BC0E34-9998-9F42-A2C0-20E2888A6451}" srcOrd="1" destOrd="0" presId="urn:microsoft.com/office/officeart/2005/8/layout/list1"/>
    <dgm:cxn modelId="{FD29CD66-C35E-8944-B48B-B92377D3B0D6}" type="presOf" srcId="{F057C5F0-51E5-EA48-BF3F-312D73CA0EA7}" destId="{79720AE1-973F-1A4E-BBA0-8B0D0B0ADC53}" srcOrd="1" destOrd="0" presId="urn:microsoft.com/office/officeart/2005/8/layout/list1"/>
    <dgm:cxn modelId="{BC57CA76-FEAD-0843-9399-10BCE3C34806}" srcId="{981586D1-3A8F-0044-B114-E9DEAEBEFE7A}" destId="{159A50C0-F8B5-734F-A0E1-E8182D4C0D10}" srcOrd="1" destOrd="0" parTransId="{EDF512F1-A8FC-824D-B993-27A0FF893A4F}" sibTransId="{DD4587AB-BC3C-D347-83DF-BC7F03744C65}"/>
    <dgm:cxn modelId="{DC09EC83-675D-D647-B3AF-7E3CBB50EFBE}" type="presOf" srcId="{159A50C0-F8B5-734F-A0E1-E8182D4C0D10}" destId="{961A2A4B-0B3E-A44C-9452-3F724A93F00F}" srcOrd="1" destOrd="0" presId="urn:microsoft.com/office/officeart/2005/8/layout/list1"/>
    <dgm:cxn modelId="{E6355888-4F5B-1347-A893-ACFC1373A020}" type="presOf" srcId="{159A50C0-F8B5-734F-A0E1-E8182D4C0D10}" destId="{E2F85D5D-FB4B-7448-9C38-FA217452912E}" srcOrd="0" destOrd="0" presId="urn:microsoft.com/office/officeart/2005/8/layout/list1"/>
    <dgm:cxn modelId="{8A138DAB-BD25-AD4E-A692-C134ADB23D8C}" srcId="{981586D1-3A8F-0044-B114-E9DEAEBEFE7A}" destId="{16EDC210-3B5D-EC42-BD48-1A1770E7348E}" srcOrd="0" destOrd="0" parTransId="{0EBFAAFE-85FB-5646-A486-7CFDB3DBD6B3}" sibTransId="{3E33F159-9286-2F42-A365-B5BEB668FD59}"/>
    <dgm:cxn modelId="{FF5A8DC0-5A66-5146-9056-D4AE25ADA718}" srcId="{981586D1-3A8F-0044-B114-E9DEAEBEFE7A}" destId="{818BD8D9-2B9C-BD47-B209-B3D867B5E2C6}" srcOrd="3" destOrd="0" parTransId="{BEBB26F1-F8B9-F745-85C5-379D92DE02A6}" sibTransId="{E0953773-A836-7241-86EC-9A59E47968C4}"/>
    <dgm:cxn modelId="{9844B8C4-0D25-6742-8638-A5A738877A54}" srcId="{981586D1-3A8F-0044-B114-E9DEAEBEFE7A}" destId="{F057C5F0-51E5-EA48-BF3F-312D73CA0EA7}" srcOrd="2" destOrd="0" parTransId="{BA3C6351-0DF0-244A-A5EB-D1715A82F2CF}" sibTransId="{686C3DFA-2528-E54D-A214-C92CE1671920}"/>
    <dgm:cxn modelId="{9D50E0CA-56E4-CA4F-9B1A-D722B265F7B6}" type="presOf" srcId="{16EDC210-3B5D-EC42-BD48-1A1770E7348E}" destId="{C0A028EB-96E5-2E46-96F3-3BB2E557B032}" srcOrd="1" destOrd="0" presId="urn:microsoft.com/office/officeart/2005/8/layout/list1"/>
    <dgm:cxn modelId="{BCD55CCB-A65D-754B-9667-8CA056D0051C}" type="presOf" srcId="{818BD8D9-2B9C-BD47-B209-B3D867B5E2C6}" destId="{DFBA9AC1-008C-884A-ADA7-C73C0CE39D6C}" srcOrd="0" destOrd="0" presId="urn:microsoft.com/office/officeart/2005/8/layout/list1"/>
    <dgm:cxn modelId="{57C186CD-8CB4-5E41-AC79-38699E7D4A4C}" type="presOf" srcId="{16EDC210-3B5D-EC42-BD48-1A1770E7348E}" destId="{C98CDF70-411A-F842-914D-96236B94B6F6}" srcOrd="0" destOrd="0" presId="urn:microsoft.com/office/officeart/2005/8/layout/list1"/>
    <dgm:cxn modelId="{45F1D260-A092-2D4E-97FF-37F480229245}" type="presParOf" srcId="{2068ED97-DE56-AC47-9D44-BABF7ADD6144}" destId="{A6938612-4A1A-A24D-BE7B-F69143A26B92}" srcOrd="0" destOrd="0" presId="urn:microsoft.com/office/officeart/2005/8/layout/list1"/>
    <dgm:cxn modelId="{FB34486B-229B-7E49-850B-F6F62E988895}" type="presParOf" srcId="{A6938612-4A1A-A24D-BE7B-F69143A26B92}" destId="{C98CDF70-411A-F842-914D-96236B94B6F6}" srcOrd="0" destOrd="0" presId="urn:microsoft.com/office/officeart/2005/8/layout/list1"/>
    <dgm:cxn modelId="{82E90B5B-19F4-F340-BE8B-40AA671290B4}" type="presParOf" srcId="{A6938612-4A1A-A24D-BE7B-F69143A26B92}" destId="{C0A028EB-96E5-2E46-96F3-3BB2E557B032}" srcOrd="1" destOrd="0" presId="urn:microsoft.com/office/officeart/2005/8/layout/list1"/>
    <dgm:cxn modelId="{3F871A09-A4C3-244E-A8F6-BF47A2C85AAD}" type="presParOf" srcId="{2068ED97-DE56-AC47-9D44-BABF7ADD6144}" destId="{524E4540-8D0E-724C-8BBB-7F70035C4C51}" srcOrd="1" destOrd="0" presId="urn:microsoft.com/office/officeart/2005/8/layout/list1"/>
    <dgm:cxn modelId="{E685EA06-BA3E-8648-A3C2-964516DC8528}" type="presParOf" srcId="{2068ED97-DE56-AC47-9D44-BABF7ADD6144}" destId="{7848E6A4-D918-1C47-AA46-CB3B5221AE07}" srcOrd="2" destOrd="0" presId="urn:microsoft.com/office/officeart/2005/8/layout/list1"/>
    <dgm:cxn modelId="{BE0327BC-627C-9D44-8C86-154E61DB7C33}" type="presParOf" srcId="{2068ED97-DE56-AC47-9D44-BABF7ADD6144}" destId="{7007AAB8-91E8-1F43-958F-572ABEF3EFBD}" srcOrd="3" destOrd="0" presId="urn:microsoft.com/office/officeart/2005/8/layout/list1"/>
    <dgm:cxn modelId="{E3FA9638-481B-5F4F-9A00-C9755E6DD719}" type="presParOf" srcId="{2068ED97-DE56-AC47-9D44-BABF7ADD6144}" destId="{0BB1881F-888A-1948-9991-6B448134E3EB}" srcOrd="4" destOrd="0" presId="urn:microsoft.com/office/officeart/2005/8/layout/list1"/>
    <dgm:cxn modelId="{4865655A-99B1-B54E-8872-1B1C5161EC77}" type="presParOf" srcId="{0BB1881F-888A-1948-9991-6B448134E3EB}" destId="{E2F85D5D-FB4B-7448-9C38-FA217452912E}" srcOrd="0" destOrd="0" presId="urn:microsoft.com/office/officeart/2005/8/layout/list1"/>
    <dgm:cxn modelId="{0F85433E-BDAA-5A4C-8B72-2C6ADE200944}" type="presParOf" srcId="{0BB1881F-888A-1948-9991-6B448134E3EB}" destId="{961A2A4B-0B3E-A44C-9452-3F724A93F00F}" srcOrd="1" destOrd="0" presId="urn:microsoft.com/office/officeart/2005/8/layout/list1"/>
    <dgm:cxn modelId="{A1A7D6B1-7B31-1D4B-A8DD-85D0C80EDDA6}" type="presParOf" srcId="{2068ED97-DE56-AC47-9D44-BABF7ADD6144}" destId="{D0DE0CE9-B098-CD40-90E2-535451F9043E}" srcOrd="5" destOrd="0" presId="urn:microsoft.com/office/officeart/2005/8/layout/list1"/>
    <dgm:cxn modelId="{6CB8570A-3BF7-8942-BA14-280C61E39F3D}" type="presParOf" srcId="{2068ED97-DE56-AC47-9D44-BABF7ADD6144}" destId="{62CDF9BD-2BE1-E542-845F-F837FA9DA987}" srcOrd="6" destOrd="0" presId="urn:microsoft.com/office/officeart/2005/8/layout/list1"/>
    <dgm:cxn modelId="{1C95FB6A-FB81-1C44-9232-70A4CF722631}" type="presParOf" srcId="{2068ED97-DE56-AC47-9D44-BABF7ADD6144}" destId="{5F4DC834-B88D-604F-B2EE-A92E9B18EFA3}" srcOrd="7" destOrd="0" presId="urn:microsoft.com/office/officeart/2005/8/layout/list1"/>
    <dgm:cxn modelId="{F1F53FD5-E784-3245-B057-9F0C714A6377}" type="presParOf" srcId="{2068ED97-DE56-AC47-9D44-BABF7ADD6144}" destId="{9FDEAA01-1880-E045-807E-613E07D07DAB}" srcOrd="8" destOrd="0" presId="urn:microsoft.com/office/officeart/2005/8/layout/list1"/>
    <dgm:cxn modelId="{23F420D9-92DA-094A-A215-14A4294747E8}" type="presParOf" srcId="{9FDEAA01-1880-E045-807E-613E07D07DAB}" destId="{FD44E78D-932B-5448-B792-3A7BEFD82775}" srcOrd="0" destOrd="0" presId="urn:microsoft.com/office/officeart/2005/8/layout/list1"/>
    <dgm:cxn modelId="{0721380A-D33E-6840-9354-0C2008875D63}" type="presParOf" srcId="{9FDEAA01-1880-E045-807E-613E07D07DAB}" destId="{79720AE1-973F-1A4E-BBA0-8B0D0B0ADC53}" srcOrd="1" destOrd="0" presId="urn:microsoft.com/office/officeart/2005/8/layout/list1"/>
    <dgm:cxn modelId="{40FF35D2-007A-CE45-8BD9-0BD77BE49CE8}" type="presParOf" srcId="{2068ED97-DE56-AC47-9D44-BABF7ADD6144}" destId="{75122F52-BBCA-7D4E-A2B5-7C3DB03C8C1D}" srcOrd="9" destOrd="0" presId="urn:microsoft.com/office/officeart/2005/8/layout/list1"/>
    <dgm:cxn modelId="{F71D5393-7521-9F40-ADDC-746B21411D33}" type="presParOf" srcId="{2068ED97-DE56-AC47-9D44-BABF7ADD6144}" destId="{BED8EA24-5316-9E4B-B231-04C486643024}" srcOrd="10" destOrd="0" presId="urn:microsoft.com/office/officeart/2005/8/layout/list1"/>
    <dgm:cxn modelId="{F7EE22D1-87A2-A84B-BC11-93CF10A66AA1}" type="presParOf" srcId="{2068ED97-DE56-AC47-9D44-BABF7ADD6144}" destId="{674E0114-DDB6-1040-BF26-7A255479565D}" srcOrd="11" destOrd="0" presId="urn:microsoft.com/office/officeart/2005/8/layout/list1"/>
    <dgm:cxn modelId="{37DF9E03-1975-F442-BB2D-049F9A1CD018}" type="presParOf" srcId="{2068ED97-DE56-AC47-9D44-BABF7ADD6144}" destId="{A51ABA89-DBAA-674D-B73E-DA1FAECFC027}" srcOrd="12" destOrd="0" presId="urn:microsoft.com/office/officeart/2005/8/layout/list1"/>
    <dgm:cxn modelId="{8D7C2DB7-6EFA-F448-B5E5-E80DEF331AAF}" type="presParOf" srcId="{A51ABA89-DBAA-674D-B73E-DA1FAECFC027}" destId="{DFBA9AC1-008C-884A-ADA7-C73C0CE39D6C}" srcOrd="0" destOrd="0" presId="urn:microsoft.com/office/officeart/2005/8/layout/list1"/>
    <dgm:cxn modelId="{D0B893B5-4B2E-A44E-B5DD-7526E565B12C}" type="presParOf" srcId="{A51ABA89-DBAA-674D-B73E-DA1FAECFC027}" destId="{66BC0E34-9998-9F42-A2C0-20E2888A6451}" srcOrd="1" destOrd="0" presId="urn:microsoft.com/office/officeart/2005/8/layout/list1"/>
    <dgm:cxn modelId="{23EFA88A-0F2F-0445-B28A-8D60B4E250A8}" type="presParOf" srcId="{2068ED97-DE56-AC47-9D44-BABF7ADD6144}" destId="{0950CC53-EF73-DA4F-9163-117E935A45AD}" srcOrd="13" destOrd="0" presId="urn:microsoft.com/office/officeart/2005/8/layout/list1"/>
    <dgm:cxn modelId="{6350FCFC-8524-3749-9FAA-E955F56B8F86}" type="presParOf" srcId="{2068ED97-DE56-AC47-9D44-BABF7ADD6144}" destId="{000FD7F1-4BE0-6043-9668-0E8652E513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82AB66-5EF0-4040-B0CC-3ED441BE2FC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02A6CA8-5CEA-6843-B96F-2E60DB736894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gm:t>
    </dgm:pt>
    <dgm:pt modelId="{E66E6FF9-8F89-9044-A78E-B43DAC3BAA7D}" type="parTrans" cxnId="{0052745D-885B-B841-832F-9D3BE9CC023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6D8EBFC-457F-9E49-A066-698BC9169AEE}" type="sibTrans" cxnId="{0052745D-885B-B841-832F-9D3BE9CC023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43267AF-6A99-9342-8745-72A963AA870E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竣工结算的编制依据</a:t>
          </a:r>
        </a:p>
      </dgm:t>
    </dgm:pt>
    <dgm:pt modelId="{170E7CB1-524A-DB40-90E6-8118A3953C27}" type="parTrans" cxnId="{8D7916FC-9AFC-B64C-AD3F-57E474CBC5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35F7E16-79E6-7343-A59E-9C1C2DE8EAD6}" type="sibTrans" cxnId="{8D7916FC-9AFC-B64C-AD3F-57E474CBC5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3F82F1F-F399-4040-BEB6-0DBD172CF064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竣工结算的审核 </a:t>
          </a:r>
        </a:p>
      </dgm:t>
    </dgm:pt>
    <dgm:pt modelId="{BC2786F0-B72C-054A-AEB7-36D6205B1438}" type="parTrans" cxnId="{35ECCE48-36BE-AA49-A1A7-524F3F78DF2A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76DC203-67E2-2D40-B6E5-4E98FABF6959}" type="sibTrans" cxnId="{35ECCE48-36BE-AA49-A1A7-524F3F78DF2A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91CF53C-00EA-D84F-AEEF-A2C211E3691C}" type="pres">
      <dgm:prSet presAssocID="{2D82AB66-5EF0-4040-B0CC-3ED441BE2FC1}" presName="composite" presStyleCnt="0">
        <dgm:presLayoutVars>
          <dgm:chMax val="5"/>
          <dgm:dir/>
          <dgm:resizeHandles val="exact"/>
        </dgm:presLayoutVars>
      </dgm:prSet>
      <dgm:spPr/>
    </dgm:pt>
    <dgm:pt modelId="{7461954F-4EAC-2940-821A-1A3C147BAE9A}" type="pres">
      <dgm:prSet presAssocID="{702A6CA8-5CEA-6843-B96F-2E60DB736894}" presName="circle1" presStyleLbl="lnNode1" presStyleIdx="0" presStyleCnt="3"/>
      <dgm:spPr/>
    </dgm:pt>
    <dgm:pt modelId="{3757D3D8-D57D-9F4E-B5A5-B2F1A3D88F98}" type="pres">
      <dgm:prSet presAssocID="{702A6CA8-5CEA-6843-B96F-2E60DB736894}" presName="text1" presStyleLbl="revTx" presStyleIdx="0" presStyleCnt="3" custScaleX="176386" custLinFactNeighborX="32264" custLinFactNeighborY="-14176">
        <dgm:presLayoutVars>
          <dgm:bulletEnabled val="1"/>
        </dgm:presLayoutVars>
      </dgm:prSet>
      <dgm:spPr/>
    </dgm:pt>
    <dgm:pt modelId="{0AC7E457-D7B3-9B4E-8C7A-CC832DC3845F}" type="pres">
      <dgm:prSet presAssocID="{702A6CA8-5CEA-6843-B96F-2E60DB736894}" presName="line1" presStyleLbl="callout" presStyleIdx="0" presStyleCnt="6"/>
      <dgm:spPr/>
    </dgm:pt>
    <dgm:pt modelId="{71BEA49E-6D5F-4844-80DD-5B7D8626AA73}" type="pres">
      <dgm:prSet presAssocID="{702A6CA8-5CEA-6843-B96F-2E60DB736894}" presName="d1" presStyleLbl="callout" presStyleIdx="1" presStyleCnt="6"/>
      <dgm:spPr/>
    </dgm:pt>
    <dgm:pt modelId="{E96F349B-D739-B149-BB52-A34632577DAC}" type="pres">
      <dgm:prSet presAssocID="{543267AF-6A99-9342-8745-72A963AA870E}" presName="circle2" presStyleLbl="lnNode1" presStyleIdx="1" presStyleCnt="3"/>
      <dgm:spPr/>
    </dgm:pt>
    <dgm:pt modelId="{4CA5F1C8-0F3C-DA4B-8502-EFFD7554DDDD}" type="pres">
      <dgm:prSet presAssocID="{543267AF-6A99-9342-8745-72A963AA870E}" presName="text2" presStyleLbl="revTx" presStyleIdx="1" presStyleCnt="3" custScaleX="224143" custLinFactNeighborX="56038" custLinFactNeighborY="-2911">
        <dgm:presLayoutVars>
          <dgm:bulletEnabled val="1"/>
        </dgm:presLayoutVars>
      </dgm:prSet>
      <dgm:spPr/>
    </dgm:pt>
    <dgm:pt modelId="{0B05DECF-A539-7F4F-B961-5CE92A3EC699}" type="pres">
      <dgm:prSet presAssocID="{543267AF-6A99-9342-8745-72A963AA870E}" presName="line2" presStyleLbl="callout" presStyleIdx="2" presStyleCnt="6"/>
      <dgm:spPr/>
    </dgm:pt>
    <dgm:pt modelId="{4709194B-475E-DF46-98EA-A9261B3D24EA}" type="pres">
      <dgm:prSet presAssocID="{543267AF-6A99-9342-8745-72A963AA870E}" presName="d2" presStyleLbl="callout" presStyleIdx="3" presStyleCnt="6"/>
      <dgm:spPr/>
    </dgm:pt>
    <dgm:pt modelId="{EF88EF6E-426A-FB41-AF0E-091E9FFC7AED}" type="pres">
      <dgm:prSet presAssocID="{F3F82F1F-F399-4040-BEB6-0DBD172CF064}" presName="circle3" presStyleLbl="lnNode1" presStyleIdx="2" presStyleCnt="3"/>
      <dgm:spPr/>
    </dgm:pt>
    <dgm:pt modelId="{9A6D820E-AD54-5343-81C5-37E0596B9A9C}" type="pres">
      <dgm:prSet presAssocID="{F3F82F1F-F399-4040-BEB6-0DBD172CF064}" presName="text3" presStyleLbl="revTx" presStyleIdx="2" presStyleCnt="3" custScaleX="213439" custLinFactNeighborX="56038" custLinFactNeighborY="-5822">
        <dgm:presLayoutVars>
          <dgm:bulletEnabled val="1"/>
        </dgm:presLayoutVars>
      </dgm:prSet>
      <dgm:spPr/>
    </dgm:pt>
    <dgm:pt modelId="{B9D5F2FF-A011-CB42-9635-D93C5172A027}" type="pres">
      <dgm:prSet presAssocID="{F3F82F1F-F399-4040-BEB6-0DBD172CF064}" presName="line3" presStyleLbl="callout" presStyleIdx="4" presStyleCnt="6"/>
      <dgm:spPr/>
    </dgm:pt>
    <dgm:pt modelId="{B1CE0924-8E08-0F49-B83D-FB0415D9503C}" type="pres">
      <dgm:prSet presAssocID="{F3F82F1F-F399-4040-BEB6-0DBD172CF064}" presName="d3" presStyleLbl="callout" presStyleIdx="5" presStyleCnt="6"/>
      <dgm:spPr/>
    </dgm:pt>
  </dgm:ptLst>
  <dgm:cxnLst>
    <dgm:cxn modelId="{9E69623E-3901-3340-8F7F-5BC6BA00EDC2}" type="presOf" srcId="{F3F82F1F-F399-4040-BEB6-0DBD172CF064}" destId="{9A6D820E-AD54-5343-81C5-37E0596B9A9C}" srcOrd="0" destOrd="0" presId="urn:microsoft.com/office/officeart/2005/8/layout/target1"/>
    <dgm:cxn modelId="{35ECCE48-36BE-AA49-A1A7-524F3F78DF2A}" srcId="{2D82AB66-5EF0-4040-B0CC-3ED441BE2FC1}" destId="{F3F82F1F-F399-4040-BEB6-0DBD172CF064}" srcOrd="2" destOrd="0" parTransId="{BC2786F0-B72C-054A-AEB7-36D6205B1438}" sibTransId="{A76DC203-67E2-2D40-B6E5-4E98FABF6959}"/>
    <dgm:cxn modelId="{0052745D-885B-B841-832F-9D3BE9CC0232}" srcId="{2D82AB66-5EF0-4040-B0CC-3ED441BE2FC1}" destId="{702A6CA8-5CEA-6843-B96F-2E60DB736894}" srcOrd="0" destOrd="0" parTransId="{E66E6FF9-8F89-9044-A78E-B43DAC3BAA7D}" sibTransId="{76D8EBFC-457F-9E49-A066-698BC9169AEE}"/>
    <dgm:cxn modelId="{E7D79966-69DE-CE4B-93E5-E01AA1739C15}" type="presOf" srcId="{2D82AB66-5EF0-4040-B0CC-3ED441BE2FC1}" destId="{191CF53C-00EA-D84F-AEEF-A2C211E3691C}" srcOrd="0" destOrd="0" presId="urn:microsoft.com/office/officeart/2005/8/layout/target1"/>
    <dgm:cxn modelId="{4ACAA7A3-9F7D-F54C-A620-2E9266FE80BE}" type="presOf" srcId="{543267AF-6A99-9342-8745-72A963AA870E}" destId="{4CA5F1C8-0F3C-DA4B-8502-EFFD7554DDDD}" srcOrd="0" destOrd="0" presId="urn:microsoft.com/office/officeart/2005/8/layout/target1"/>
    <dgm:cxn modelId="{52EA52F4-E081-6B4B-859D-354B9CD65EA5}" type="presOf" srcId="{702A6CA8-5CEA-6843-B96F-2E60DB736894}" destId="{3757D3D8-D57D-9F4E-B5A5-B2F1A3D88F98}" srcOrd="0" destOrd="0" presId="urn:microsoft.com/office/officeart/2005/8/layout/target1"/>
    <dgm:cxn modelId="{8D7916FC-9AFC-B64C-AD3F-57E474CBC5E6}" srcId="{2D82AB66-5EF0-4040-B0CC-3ED441BE2FC1}" destId="{543267AF-6A99-9342-8745-72A963AA870E}" srcOrd="1" destOrd="0" parTransId="{170E7CB1-524A-DB40-90E6-8118A3953C27}" sibTransId="{235F7E16-79E6-7343-A59E-9C1C2DE8EAD6}"/>
    <dgm:cxn modelId="{A8CA7852-D44A-BA45-8C3B-82AD63621EBE}" type="presParOf" srcId="{191CF53C-00EA-D84F-AEEF-A2C211E3691C}" destId="{7461954F-4EAC-2940-821A-1A3C147BAE9A}" srcOrd="0" destOrd="0" presId="urn:microsoft.com/office/officeart/2005/8/layout/target1"/>
    <dgm:cxn modelId="{C1CFF833-D58F-2242-B2B8-5DDA05B14454}" type="presParOf" srcId="{191CF53C-00EA-D84F-AEEF-A2C211E3691C}" destId="{3757D3D8-D57D-9F4E-B5A5-B2F1A3D88F98}" srcOrd="1" destOrd="0" presId="urn:microsoft.com/office/officeart/2005/8/layout/target1"/>
    <dgm:cxn modelId="{50DEE52F-BCB5-914C-BB4C-46BA4939AD5C}" type="presParOf" srcId="{191CF53C-00EA-D84F-AEEF-A2C211E3691C}" destId="{0AC7E457-D7B3-9B4E-8C7A-CC832DC3845F}" srcOrd="2" destOrd="0" presId="urn:microsoft.com/office/officeart/2005/8/layout/target1"/>
    <dgm:cxn modelId="{20DC83EE-0E64-3C40-BC9C-5A5A0C1CCA04}" type="presParOf" srcId="{191CF53C-00EA-D84F-AEEF-A2C211E3691C}" destId="{71BEA49E-6D5F-4844-80DD-5B7D8626AA73}" srcOrd="3" destOrd="0" presId="urn:microsoft.com/office/officeart/2005/8/layout/target1"/>
    <dgm:cxn modelId="{060FC369-2C5D-F44C-9800-84D6DF9A22D9}" type="presParOf" srcId="{191CF53C-00EA-D84F-AEEF-A2C211E3691C}" destId="{E96F349B-D739-B149-BB52-A34632577DAC}" srcOrd="4" destOrd="0" presId="urn:microsoft.com/office/officeart/2005/8/layout/target1"/>
    <dgm:cxn modelId="{399D2489-8735-924B-9476-FC97F7400831}" type="presParOf" srcId="{191CF53C-00EA-D84F-AEEF-A2C211E3691C}" destId="{4CA5F1C8-0F3C-DA4B-8502-EFFD7554DDDD}" srcOrd="5" destOrd="0" presId="urn:microsoft.com/office/officeart/2005/8/layout/target1"/>
    <dgm:cxn modelId="{94CD6F7B-F07A-084F-B517-59CD4324B623}" type="presParOf" srcId="{191CF53C-00EA-D84F-AEEF-A2C211E3691C}" destId="{0B05DECF-A539-7F4F-B961-5CE92A3EC699}" srcOrd="6" destOrd="0" presId="urn:microsoft.com/office/officeart/2005/8/layout/target1"/>
    <dgm:cxn modelId="{8E52A011-4198-D043-9B3A-45CFE1120F76}" type="presParOf" srcId="{191CF53C-00EA-D84F-AEEF-A2C211E3691C}" destId="{4709194B-475E-DF46-98EA-A9261B3D24EA}" srcOrd="7" destOrd="0" presId="urn:microsoft.com/office/officeart/2005/8/layout/target1"/>
    <dgm:cxn modelId="{DD317656-06F7-BD4F-89D7-A0EDD97F166D}" type="presParOf" srcId="{191CF53C-00EA-D84F-AEEF-A2C211E3691C}" destId="{EF88EF6E-426A-FB41-AF0E-091E9FFC7AED}" srcOrd="8" destOrd="0" presId="urn:microsoft.com/office/officeart/2005/8/layout/target1"/>
    <dgm:cxn modelId="{81716793-8ABD-ED4A-9CE4-281DC1CFD7AB}" type="presParOf" srcId="{191CF53C-00EA-D84F-AEEF-A2C211E3691C}" destId="{9A6D820E-AD54-5343-81C5-37E0596B9A9C}" srcOrd="9" destOrd="0" presId="urn:microsoft.com/office/officeart/2005/8/layout/target1"/>
    <dgm:cxn modelId="{DAC107F8-9E32-0D42-82EA-625571A7DE42}" type="presParOf" srcId="{191CF53C-00EA-D84F-AEEF-A2C211E3691C}" destId="{B9D5F2FF-A011-CB42-9635-D93C5172A027}" srcOrd="10" destOrd="0" presId="urn:microsoft.com/office/officeart/2005/8/layout/target1"/>
    <dgm:cxn modelId="{3B5939BF-64E4-8B47-A7C7-914598C1B9C4}" type="presParOf" srcId="{191CF53C-00EA-D84F-AEEF-A2C211E3691C}" destId="{B1CE0924-8E08-0F49-B83D-FB0415D9503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608B5-51E9-CC4B-A974-9FF0EA051C81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CC00A35-1794-9F48-83BE-5BFC1E7DC2DE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单位工程竣工结算</a:t>
          </a:r>
        </a:p>
      </dgm:t>
    </dgm:pt>
    <dgm:pt modelId="{9941C841-18AD-434C-8362-030E1AA67D51}" type="parTrans" cxnId="{53BDF21A-5D73-2640-AB2F-0B94AAB599F3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52E0E11-0443-CA42-A974-8D48A92C804E}" type="sibTrans" cxnId="{53BDF21A-5D73-2640-AB2F-0B94AAB599F3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4442E85-560E-BC47-B37A-1A75DAFCCE44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单项工程竣工结算</a:t>
          </a:r>
        </a:p>
      </dgm:t>
    </dgm:pt>
    <dgm:pt modelId="{8CF75265-1E8C-BD48-9D67-BE4F7817BB17}" type="parTrans" cxnId="{E8C61A24-50C5-6143-85C5-9F0128535B5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5EDCC88-6FBF-0B47-BB7E-191857C39F24}" type="sibTrans" cxnId="{E8C61A24-50C5-6143-85C5-9F0128535B5D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97E8BD7-B59A-B448-AC54-A2484E225A45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建设项目竣工总结算</a:t>
          </a:r>
        </a:p>
      </dgm:t>
    </dgm:pt>
    <dgm:pt modelId="{EB38755C-E512-A441-93DD-2D534DD0AEF9}" type="parTrans" cxnId="{1134AB85-A0AA-0749-A47C-C645B96F4A3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50C17A3-41A3-DA42-B4CB-88079495E365}" type="sibTrans" cxnId="{1134AB85-A0AA-0749-A47C-C645B96F4A3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BCE58E0-943B-954E-AA5B-D62195C5D5A2}" type="pres">
      <dgm:prSet presAssocID="{204608B5-51E9-CC4B-A974-9FF0EA051C81}" presName="compositeShape" presStyleCnt="0">
        <dgm:presLayoutVars>
          <dgm:dir/>
          <dgm:resizeHandles/>
        </dgm:presLayoutVars>
      </dgm:prSet>
      <dgm:spPr/>
    </dgm:pt>
    <dgm:pt modelId="{DC8F3027-1684-5648-9233-903F59651C3D}" type="pres">
      <dgm:prSet presAssocID="{204608B5-51E9-CC4B-A974-9FF0EA051C81}" presName="pyramid" presStyleLbl="node1" presStyleIdx="0" presStyleCnt="1"/>
      <dgm:spPr/>
    </dgm:pt>
    <dgm:pt modelId="{EF4F58D7-9612-904B-8BE8-E14920F66989}" type="pres">
      <dgm:prSet presAssocID="{204608B5-51E9-CC4B-A974-9FF0EA051C81}" presName="theList" presStyleCnt="0"/>
      <dgm:spPr/>
    </dgm:pt>
    <dgm:pt modelId="{DCB508F7-0C4C-194C-B8C2-3FBD539DD144}" type="pres">
      <dgm:prSet presAssocID="{1CC00A35-1794-9F48-83BE-5BFC1E7DC2DE}" presName="aNode" presStyleLbl="fgAcc1" presStyleIdx="0" presStyleCnt="3" custScaleX="127541">
        <dgm:presLayoutVars>
          <dgm:bulletEnabled val="1"/>
        </dgm:presLayoutVars>
      </dgm:prSet>
      <dgm:spPr/>
    </dgm:pt>
    <dgm:pt modelId="{EB31702C-CC66-BC4C-A1B9-9B9764FC2DB2}" type="pres">
      <dgm:prSet presAssocID="{1CC00A35-1794-9F48-83BE-5BFC1E7DC2DE}" presName="aSpace" presStyleCnt="0"/>
      <dgm:spPr/>
    </dgm:pt>
    <dgm:pt modelId="{0F9EAFE4-7FE3-C24A-B62E-7A7C153A78F8}" type="pres">
      <dgm:prSet presAssocID="{F4442E85-560E-BC47-B37A-1A75DAFCCE44}" presName="aNode" presStyleLbl="fgAcc1" presStyleIdx="1" presStyleCnt="3" custScaleX="127541">
        <dgm:presLayoutVars>
          <dgm:bulletEnabled val="1"/>
        </dgm:presLayoutVars>
      </dgm:prSet>
      <dgm:spPr/>
    </dgm:pt>
    <dgm:pt modelId="{E8CCC083-7386-9E4E-8BF6-B0B6D7CD1937}" type="pres">
      <dgm:prSet presAssocID="{F4442E85-560E-BC47-B37A-1A75DAFCCE44}" presName="aSpace" presStyleCnt="0"/>
      <dgm:spPr/>
    </dgm:pt>
    <dgm:pt modelId="{5A99147A-5FA1-F441-9D7F-4A1BFCE67400}" type="pres">
      <dgm:prSet presAssocID="{A97E8BD7-B59A-B448-AC54-A2484E225A45}" presName="aNode" presStyleLbl="fgAcc1" presStyleIdx="2" presStyleCnt="3" custScaleX="127541">
        <dgm:presLayoutVars>
          <dgm:bulletEnabled val="1"/>
        </dgm:presLayoutVars>
      </dgm:prSet>
      <dgm:spPr/>
    </dgm:pt>
    <dgm:pt modelId="{9BA7923B-39A0-8240-9825-45E8774320EE}" type="pres">
      <dgm:prSet presAssocID="{A97E8BD7-B59A-B448-AC54-A2484E225A45}" presName="aSpace" presStyleCnt="0"/>
      <dgm:spPr/>
    </dgm:pt>
  </dgm:ptLst>
  <dgm:cxnLst>
    <dgm:cxn modelId="{15188306-BC81-C64F-8A0D-C23EA816C0A0}" type="presOf" srcId="{F4442E85-560E-BC47-B37A-1A75DAFCCE44}" destId="{0F9EAFE4-7FE3-C24A-B62E-7A7C153A78F8}" srcOrd="0" destOrd="0" presId="urn:microsoft.com/office/officeart/2005/8/layout/pyramid2"/>
    <dgm:cxn modelId="{53BDF21A-5D73-2640-AB2F-0B94AAB599F3}" srcId="{204608B5-51E9-CC4B-A974-9FF0EA051C81}" destId="{1CC00A35-1794-9F48-83BE-5BFC1E7DC2DE}" srcOrd="0" destOrd="0" parTransId="{9941C841-18AD-434C-8362-030E1AA67D51}" sibTransId="{252E0E11-0443-CA42-A974-8D48A92C804E}"/>
    <dgm:cxn modelId="{E8C61A24-50C5-6143-85C5-9F0128535B5D}" srcId="{204608B5-51E9-CC4B-A974-9FF0EA051C81}" destId="{F4442E85-560E-BC47-B37A-1A75DAFCCE44}" srcOrd="1" destOrd="0" parTransId="{8CF75265-1E8C-BD48-9D67-BE4F7817BB17}" sibTransId="{05EDCC88-6FBF-0B47-BB7E-191857C39F24}"/>
    <dgm:cxn modelId="{D6A94948-2489-DA4E-8CB3-E3DD59B125A4}" type="presOf" srcId="{204608B5-51E9-CC4B-A974-9FF0EA051C81}" destId="{7BCE58E0-943B-954E-AA5B-D62195C5D5A2}" srcOrd="0" destOrd="0" presId="urn:microsoft.com/office/officeart/2005/8/layout/pyramid2"/>
    <dgm:cxn modelId="{8C19E94C-6628-FB4D-B82D-69B6A2F48BBF}" type="presOf" srcId="{A97E8BD7-B59A-B448-AC54-A2484E225A45}" destId="{5A99147A-5FA1-F441-9D7F-4A1BFCE67400}" srcOrd="0" destOrd="0" presId="urn:microsoft.com/office/officeart/2005/8/layout/pyramid2"/>
    <dgm:cxn modelId="{1134AB85-A0AA-0749-A47C-C645B96F4A39}" srcId="{204608B5-51E9-CC4B-A974-9FF0EA051C81}" destId="{A97E8BD7-B59A-B448-AC54-A2484E225A45}" srcOrd="2" destOrd="0" parTransId="{EB38755C-E512-A441-93DD-2D534DD0AEF9}" sibTransId="{D50C17A3-41A3-DA42-B4CB-88079495E365}"/>
    <dgm:cxn modelId="{A008F7C3-F810-BA4C-8221-686F051F97C3}" type="presOf" srcId="{1CC00A35-1794-9F48-83BE-5BFC1E7DC2DE}" destId="{DCB508F7-0C4C-194C-B8C2-3FBD539DD144}" srcOrd="0" destOrd="0" presId="urn:microsoft.com/office/officeart/2005/8/layout/pyramid2"/>
    <dgm:cxn modelId="{473B4B43-4F9A-744B-8482-9B8F1711510F}" type="presParOf" srcId="{7BCE58E0-943B-954E-AA5B-D62195C5D5A2}" destId="{DC8F3027-1684-5648-9233-903F59651C3D}" srcOrd="0" destOrd="0" presId="urn:microsoft.com/office/officeart/2005/8/layout/pyramid2"/>
    <dgm:cxn modelId="{029CD051-1187-F944-8AC9-3FDA8436759F}" type="presParOf" srcId="{7BCE58E0-943B-954E-AA5B-D62195C5D5A2}" destId="{EF4F58D7-9612-904B-8BE8-E14920F66989}" srcOrd="1" destOrd="0" presId="urn:microsoft.com/office/officeart/2005/8/layout/pyramid2"/>
    <dgm:cxn modelId="{613FF47D-F3CA-F943-AD5B-69743F07115A}" type="presParOf" srcId="{EF4F58D7-9612-904B-8BE8-E14920F66989}" destId="{DCB508F7-0C4C-194C-B8C2-3FBD539DD144}" srcOrd="0" destOrd="0" presId="urn:microsoft.com/office/officeart/2005/8/layout/pyramid2"/>
    <dgm:cxn modelId="{1EC22709-70DA-BC4C-9F46-2FC7B41D9D7B}" type="presParOf" srcId="{EF4F58D7-9612-904B-8BE8-E14920F66989}" destId="{EB31702C-CC66-BC4C-A1B9-9B9764FC2DB2}" srcOrd="1" destOrd="0" presId="urn:microsoft.com/office/officeart/2005/8/layout/pyramid2"/>
    <dgm:cxn modelId="{532E1D11-C879-6C4E-BDCE-480710B10E97}" type="presParOf" srcId="{EF4F58D7-9612-904B-8BE8-E14920F66989}" destId="{0F9EAFE4-7FE3-C24A-B62E-7A7C153A78F8}" srcOrd="2" destOrd="0" presId="urn:microsoft.com/office/officeart/2005/8/layout/pyramid2"/>
    <dgm:cxn modelId="{C135C406-5B15-EC4F-A4EB-69EE12C38617}" type="presParOf" srcId="{EF4F58D7-9612-904B-8BE8-E14920F66989}" destId="{E8CCC083-7386-9E4E-8BF6-B0B6D7CD1937}" srcOrd="3" destOrd="0" presId="urn:microsoft.com/office/officeart/2005/8/layout/pyramid2"/>
    <dgm:cxn modelId="{BCB70277-EE33-2445-819A-7417AD5CA66B}" type="presParOf" srcId="{EF4F58D7-9612-904B-8BE8-E14920F66989}" destId="{5A99147A-5FA1-F441-9D7F-4A1BFCE67400}" srcOrd="4" destOrd="0" presId="urn:microsoft.com/office/officeart/2005/8/layout/pyramid2"/>
    <dgm:cxn modelId="{27C02C0F-DD82-224B-857D-C2A2035282D3}" type="presParOf" srcId="{EF4F58D7-9612-904B-8BE8-E14920F66989}" destId="{9BA7923B-39A0-8240-9825-45E8774320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B65E8-4DEA-214C-B3DC-718B778E40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390E162-A5CD-DA4C-8D84-B7879F4DF126}">
      <dgm:prSet custT="1"/>
      <dgm:spPr/>
      <dgm:t>
        <a:bodyPr/>
        <a:lstStyle/>
        <a:p>
          <a:r>
            <a:rPr lang="zh-CN" altLang="en-US" sz="32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总承包的工程</a:t>
          </a:r>
          <a:endParaRPr lang="zh-CN" altLang="en-US" sz="3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1FFB81-79B4-6148-B635-462A2E58BC20}" type="parTrans" cxnId="{4324537B-3483-B14A-9FD6-A42672A45BFF}">
      <dgm:prSet/>
      <dgm:spPr/>
      <dgm:t>
        <a:bodyPr/>
        <a:lstStyle/>
        <a:p>
          <a:endParaRPr lang="zh-CN" altLang="en-US"/>
        </a:p>
      </dgm:t>
    </dgm:pt>
    <dgm:pt modelId="{C57F7875-F830-524E-85A6-AEAE4F53CD6D}" type="sibTrans" cxnId="{4324537B-3483-B14A-9FD6-A42672A45BFF}">
      <dgm:prSet/>
      <dgm:spPr/>
      <dgm:t>
        <a:bodyPr/>
        <a:lstStyle/>
        <a:p>
          <a:endParaRPr lang="zh-CN" altLang="en-US"/>
        </a:p>
      </dgm:t>
    </dgm:pt>
    <dgm:pt modelId="{0E9587A1-783A-F547-8E16-1B02A9C22EB9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由具体的承包单位来编制，在总承包单位审核的基础上，再由发包人审查。</a:t>
          </a:r>
        </a:p>
      </dgm:t>
    </dgm:pt>
    <dgm:pt modelId="{5FCB3F7C-66A2-334A-8BCB-A9CE55D04557}" type="parTrans" cxnId="{5964C4ED-DD97-C845-8EBA-D9CA938A864B}">
      <dgm:prSet/>
      <dgm:spPr/>
      <dgm:t>
        <a:bodyPr/>
        <a:lstStyle/>
        <a:p>
          <a:endParaRPr lang="zh-CN" altLang="en-US"/>
        </a:p>
      </dgm:t>
    </dgm:pt>
    <dgm:pt modelId="{4154F46B-E0F2-3F4A-914C-18E2264E36DE}" type="sibTrans" cxnId="{5964C4ED-DD97-C845-8EBA-D9CA938A864B}">
      <dgm:prSet/>
      <dgm:spPr/>
      <dgm:t>
        <a:bodyPr/>
        <a:lstStyle/>
        <a:p>
          <a:endParaRPr lang="zh-CN" altLang="en-US"/>
        </a:p>
      </dgm:t>
    </dgm:pt>
    <dgm:pt modelId="{8B4E4C1E-3301-9B43-8B74-D169389AAB71}" type="pres">
      <dgm:prSet presAssocID="{0C1B65E8-4DEA-214C-B3DC-718B778E4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8266C-E245-B040-B5D7-925A70FC1D38}" type="pres">
      <dgm:prSet presAssocID="{8390E162-A5CD-DA4C-8D84-B7879F4DF126}" presName="root" presStyleCnt="0"/>
      <dgm:spPr/>
    </dgm:pt>
    <dgm:pt modelId="{1FC36854-3E12-1740-B277-81FE18BDC6CD}" type="pres">
      <dgm:prSet presAssocID="{8390E162-A5CD-DA4C-8D84-B7879F4DF126}" presName="rootComposite" presStyleCnt="0"/>
      <dgm:spPr/>
    </dgm:pt>
    <dgm:pt modelId="{961A9618-D503-2548-BCC1-37E009FB4372}" type="pres">
      <dgm:prSet presAssocID="{8390E162-A5CD-DA4C-8D84-B7879F4DF126}" presName="rootText" presStyleLbl="node1" presStyleIdx="0" presStyleCnt="1" custScaleX="87435" custScaleY="65792" custLinFactNeighborX="-710" custLinFactNeighborY="-1420"/>
      <dgm:spPr/>
    </dgm:pt>
    <dgm:pt modelId="{0DA3D520-983D-4044-8396-68572C394A67}" type="pres">
      <dgm:prSet presAssocID="{8390E162-A5CD-DA4C-8D84-B7879F4DF126}" presName="rootConnector" presStyleLbl="node1" presStyleIdx="0" presStyleCnt="1"/>
      <dgm:spPr/>
    </dgm:pt>
    <dgm:pt modelId="{60CA4EFD-8CA6-D346-AF6E-B94AC580ED42}" type="pres">
      <dgm:prSet presAssocID="{8390E162-A5CD-DA4C-8D84-B7879F4DF126}" presName="childShape" presStyleCnt="0"/>
      <dgm:spPr/>
    </dgm:pt>
    <dgm:pt modelId="{6B24B85F-9AF5-9940-A43B-6D29863A14E1}" type="pres">
      <dgm:prSet presAssocID="{5FCB3F7C-66A2-334A-8BCB-A9CE55D04557}" presName="Name13" presStyleLbl="parChTrans1D2" presStyleIdx="0" presStyleCnt="1"/>
      <dgm:spPr/>
    </dgm:pt>
    <dgm:pt modelId="{8A946C75-1D4B-8C41-B341-28997060C3FD}" type="pres">
      <dgm:prSet presAssocID="{0E9587A1-783A-F547-8E16-1B02A9C22EB9}" presName="childText" presStyleLbl="bgAcc1" presStyleIdx="0" presStyleCnt="1" custScaleX="147672">
        <dgm:presLayoutVars>
          <dgm:bulletEnabled val="1"/>
        </dgm:presLayoutVars>
      </dgm:prSet>
      <dgm:spPr/>
    </dgm:pt>
  </dgm:ptLst>
  <dgm:cxnLst>
    <dgm:cxn modelId="{81B09107-942C-834B-846E-88B17248AB27}" type="presOf" srcId="{5FCB3F7C-66A2-334A-8BCB-A9CE55D04557}" destId="{6B24B85F-9AF5-9940-A43B-6D29863A14E1}" srcOrd="0" destOrd="0" presId="urn:microsoft.com/office/officeart/2005/8/layout/hierarchy3"/>
    <dgm:cxn modelId="{57F5364B-1D99-B44D-94C2-ADD449ED304C}" type="presOf" srcId="{0C1B65E8-4DEA-214C-B3DC-718B778E408E}" destId="{8B4E4C1E-3301-9B43-8B74-D169389AAB71}" srcOrd="0" destOrd="0" presId="urn:microsoft.com/office/officeart/2005/8/layout/hierarchy3"/>
    <dgm:cxn modelId="{09D8D45C-503A-E74D-BDD9-36AE4A60C31F}" type="presOf" srcId="{8390E162-A5CD-DA4C-8D84-B7879F4DF126}" destId="{0DA3D520-983D-4044-8396-68572C394A67}" srcOrd="1" destOrd="0" presId="urn:microsoft.com/office/officeart/2005/8/layout/hierarchy3"/>
    <dgm:cxn modelId="{4324537B-3483-B14A-9FD6-A42672A45BFF}" srcId="{0C1B65E8-4DEA-214C-B3DC-718B778E408E}" destId="{8390E162-A5CD-DA4C-8D84-B7879F4DF126}" srcOrd="0" destOrd="0" parTransId="{DD1FFB81-79B4-6148-B635-462A2E58BC20}" sibTransId="{C57F7875-F830-524E-85A6-AEAE4F53CD6D}"/>
    <dgm:cxn modelId="{07A38CD8-509B-7649-B8BC-1A3206293A1F}" type="presOf" srcId="{8390E162-A5CD-DA4C-8D84-B7879F4DF126}" destId="{961A9618-D503-2548-BCC1-37E009FB4372}" srcOrd="0" destOrd="0" presId="urn:microsoft.com/office/officeart/2005/8/layout/hierarchy3"/>
    <dgm:cxn modelId="{348153DA-336D-4743-B1AF-1BC33015BCAA}" type="presOf" srcId="{0E9587A1-783A-F547-8E16-1B02A9C22EB9}" destId="{8A946C75-1D4B-8C41-B341-28997060C3FD}" srcOrd="0" destOrd="0" presId="urn:microsoft.com/office/officeart/2005/8/layout/hierarchy3"/>
    <dgm:cxn modelId="{5964C4ED-DD97-C845-8EBA-D9CA938A864B}" srcId="{8390E162-A5CD-DA4C-8D84-B7879F4DF126}" destId="{0E9587A1-783A-F547-8E16-1B02A9C22EB9}" srcOrd="0" destOrd="0" parTransId="{5FCB3F7C-66A2-334A-8BCB-A9CE55D04557}" sibTransId="{4154F46B-E0F2-3F4A-914C-18E2264E36DE}"/>
    <dgm:cxn modelId="{4070FCDB-BBAA-B942-917E-8B2AB4744F9C}" type="presParOf" srcId="{8B4E4C1E-3301-9B43-8B74-D169389AAB71}" destId="{67F8266C-E245-B040-B5D7-925A70FC1D38}" srcOrd="0" destOrd="0" presId="urn:microsoft.com/office/officeart/2005/8/layout/hierarchy3"/>
    <dgm:cxn modelId="{56E319DF-18D3-D74B-90D4-5586EB49854A}" type="presParOf" srcId="{67F8266C-E245-B040-B5D7-925A70FC1D38}" destId="{1FC36854-3E12-1740-B277-81FE18BDC6CD}" srcOrd="0" destOrd="0" presId="urn:microsoft.com/office/officeart/2005/8/layout/hierarchy3"/>
    <dgm:cxn modelId="{D398A52F-D15F-224C-B98E-0B6A8DEE93DE}" type="presParOf" srcId="{1FC36854-3E12-1740-B277-81FE18BDC6CD}" destId="{961A9618-D503-2548-BCC1-37E009FB4372}" srcOrd="0" destOrd="0" presId="urn:microsoft.com/office/officeart/2005/8/layout/hierarchy3"/>
    <dgm:cxn modelId="{2CF993F4-DEE3-F84D-8986-343FFEE53917}" type="presParOf" srcId="{1FC36854-3E12-1740-B277-81FE18BDC6CD}" destId="{0DA3D520-983D-4044-8396-68572C394A67}" srcOrd="1" destOrd="0" presId="urn:microsoft.com/office/officeart/2005/8/layout/hierarchy3"/>
    <dgm:cxn modelId="{FACEB0DF-E1C8-D440-9B76-993D27F92343}" type="presParOf" srcId="{67F8266C-E245-B040-B5D7-925A70FC1D38}" destId="{60CA4EFD-8CA6-D346-AF6E-B94AC580ED42}" srcOrd="1" destOrd="0" presId="urn:microsoft.com/office/officeart/2005/8/layout/hierarchy3"/>
    <dgm:cxn modelId="{0C3E0C21-ABD1-DB47-9409-285C09017CD2}" type="presParOf" srcId="{60CA4EFD-8CA6-D346-AF6E-B94AC580ED42}" destId="{6B24B85F-9AF5-9940-A43B-6D29863A14E1}" srcOrd="0" destOrd="0" presId="urn:microsoft.com/office/officeart/2005/8/layout/hierarchy3"/>
    <dgm:cxn modelId="{E10A69C9-39E2-9E46-A0EB-1786BED11842}" type="presParOf" srcId="{60CA4EFD-8CA6-D346-AF6E-B94AC580ED42}" destId="{8A946C75-1D4B-8C41-B341-28997060C3F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B65E8-4DEA-214C-B3DC-718B778E40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390E162-A5CD-DA4C-8D84-B7879F4DF126}">
      <dgm:prSet custT="1"/>
      <dgm:spPr/>
      <dgm:t>
        <a:bodyPr/>
        <a:lstStyle/>
        <a:p>
          <a:r>
            <a:rPr lang="zh-CN" altLang="zh-CN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单项工程竣工结算</a:t>
          </a:r>
          <a:r>
            <a:rPr lang="zh-CN" altLang="en-US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、</a:t>
          </a:r>
          <a:r>
            <a:rPr lang="zh-CN" altLang="zh-CN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建设项目竣工总结算</a:t>
          </a:r>
          <a:endParaRPr lang="zh-CN" altLang="en-US" sz="32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1FFB81-79B4-6148-B635-462A2E58BC20}" type="par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57F7875-F830-524E-85A6-AEAE4F53CD6D}" type="sibTrans" cxnId="{4324537B-3483-B14A-9FD6-A42672A45B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E9587A1-783A-F547-8E16-1B02A9C22EB9}">
      <dgm:prSet custT="1"/>
      <dgm:spPr/>
      <dgm:t>
        <a:bodyPr/>
        <a:lstStyle/>
        <a:p>
          <a:r>
            <a:rPr lang="zh-CN" altLang="zh-CN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由总承包人编制</a:t>
          </a:r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、</a:t>
          </a:r>
          <a:r>
            <a:rPr lang="zh-CN" altLang="zh-CN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建设单位可以直接进行审查，也可以委托具有相应资质的工程造价咨询机构进行审查</a:t>
          </a:r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r>
            <a:rPr lang="zh-CN" altLang="zh-CN" sz="2800" b="1" dirty="0">
              <a:effectLst/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 </a:t>
          </a:r>
          <a:endParaRPr lang="zh-CN" altLang="en-US" sz="28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FCB3F7C-66A2-334A-8BCB-A9CE55D04557}" type="par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154F46B-E0F2-3F4A-914C-18E2264E36DE}" type="sibTrans" cxnId="{5964C4ED-DD97-C845-8EBA-D9CA938A864B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4E4C1E-3301-9B43-8B74-D169389AAB71}" type="pres">
      <dgm:prSet presAssocID="{0C1B65E8-4DEA-214C-B3DC-718B778E4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8266C-E245-B040-B5D7-925A70FC1D38}" type="pres">
      <dgm:prSet presAssocID="{8390E162-A5CD-DA4C-8D84-B7879F4DF126}" presName="root" presStyleCnt="0"/>
      <dgm:spPr/>
    </dgm:pt>
    <dgm:pt modelId="{1FC36854-3E12-1740-B277-81FE18BDC6CD}" type="pres">
      <dgm:prSet presAssocID="{8390E162-A5CD-DA4C-8D84-B7879F4DF126}" presName="rootComposite" presStyleCnt="0"/>
      <dgm:spPr/>
    </dgm:pt>
    <dgm:pt modelId="{961A9618-D503-2548-BCC1-37E009FB4372}" type="pres">
      <dgm:prSet presAssocID="{8390E162-A5CD-DA4C-8D84-B7879F4DF126}" presName="rootText" presStyleLbl="node1" presStyleIdx="0" presStyleCnt="1" custScaleX="104285" custScaleY="65792" custLinFactNeighborX="-710" custLinFactNeighborY="-1420"/>
      <dgm:spPr/>
    </dgm:pt>
    <dgm:pt modelId="{0DA3D520-983D-4044-8396-68572C394A67}" type="pres">
      <dgm:prSet presAssocID="{8390E162-A5CD-DA4C-8D84-B7879F4DF126}" presName="rootConnector" presStyleLbl="node1" presStyleIdx="0" presStyleCnt="1"/>
      <dgm:spPr/>
    </dgm:pt>
    <dgm:pt modelId="{60CA4EFD-8CA6-D346-AF6E-B94AC580ED42}" type="pres">
      <dgm:prSet presAssocID="{8390E162-A5CD-DA4C-8D84-B7879F4DF126}" presName="childShape" presStyleCnt="0"/>
      <dgm:spPr/>
    </dgm:pt>
    <dgm:pt modelId="{6B24B85F-9AF5-9940-A43B-6D29863A14E1}" type="pres">
      <dgm:prSet presAssocID="{5FCB3F7C-66A2-334A-8BCB-A9CE55D04557}" presName="Name13" presStyleLbl="parChTrans1D2" presStyleIdx="0" presStyleCnt="1"/>
      <dgm:spPr/>
    </dgm:pt>
    <dgm:pt modelId="{8A946C75-1D4B-8C41-B341-28997060C3FD}" type="pres">
      <dgm:prSet presAssocID="{0E9587A1-783A-F547-8E16-1B02A9C22EB9}" presName="childText" presStyleLbl="bgAcc1" presStyleIdx="0" presStyleCnt="1" custScaleX="196715">
        <dgm:presLayoutVars>
          <dgm:bulletEnabled val="1"/>
        </dgm:presLayoutVars>
      </dgm:prSet>
      <dgm:spPr/>
    </dgm:pt>
  </dgm:ptLst>
  <dgm:cxnLst>
    <dgm:cxn modelId="{81B09107-942C-834B-846E-88B17248AB27}" type="presOf" srcId="{5FCB3F7C-66A2-334A-8BCB-A9CE55D04557}" destId="{6B24B85F-9AF5-9940-A43B-6D29863A14E1}" srcOrd="0" destOrd="0" presId="urn:microsoft.com/office/officeart/2005/8/layout/hierarchy3"/>
    <dgm:cxn modelId="{57F5364B-1D99-B44D-94C2-ADD449ED304C}" type="presOf" srcId="{0C1B65E8-4DEA-214C-B3DC-718B778E408E}" destId="{8B4E4C1E-3301-9B43-8B74-D169389AAB71}" srcOrd="0" destOrd="0" presId="urn:microsoft.com/office/officeart/2005/8/layout/hierarchy3"/>
    <dgm:cxn modelId="{09D8D45C-503A-E74D-BDD9-36AE4A60C31F}" type="presOf" srcId="{8390E162-A5CD-DA4C-8D84-B7879F4DF126}" destId="{0DA3D520-983D-4044-8396-68572C394A67}" srcOrd="1" destOrd="0" presId="urn:microsoft.com/office/officeart/2005/8/layout/hierarchy3"/>
    <dgm:cxn modelId="{4324537B-3483-B14A-9FD6-A42672A45BFF}" srcId="{0C1B65E8-4DEA-214C-B3DC-718B778E408E}" destId="{8390E162-A5CD-DA4C-8D84-B7879F4DF126}" srcOrd="0" destOrd="0" parTransId="{DD1FFB81-79B4-6148-B635-462A2E58BC20}" sibTransId="{C57F7875-F830-524E-85A6-AEAE4F53CD6D}"/>
    <dgm:cxn modelId="{07A38CD8-509B-7649-B8BC-1A3206293A1F}" type="presOf" srcId="{8390E162-A5CD-DA4C-8D84-B7879F4DF126}" destId="{961A9618-D503-2548-BCC1-37E009FB4372}" srcOrd="0" destOrd="0" presId="urn:microsoft.com/office/officeart/2005/8/layout/hierarchy3"/>
    <dgm:cxn modelId="{348153DA-336D-4743-B1AF-1BC33015BCAA}" type="presOf" srcId="{0E9587A1-783A-F547-8E16-1B02A9C22EB9}" destId="{8A946C75-1D4B-8C41-B341-28997060C3FD}" srcOrd="0" destOrd="0" presId="urn:microsoft.com/office/officeart/2005/8/layout/hierarchy3"/>
    <dgm:cxn modelId="{5964C4ED-DD97-C845-8EBA-D9CA938A864B}" srcId="{8390E162-A5CD-DA4C-8D84-B7879F4DF126}" destId="{0E9587A1-783A-F547-8E16-1B02A9C22EB9}" srcOrd="0" destOrd="0" parTransId="{5FCB3F7C-66A2-334A-8BCB-A9CE55D04557}" sibTransId="{4154F46B-E0F2-3F4A-914C-18E2264E36DE}"/>
    <dgm:cxn modelId="{4070FCDB-BBAA-B942-917E-8B2AB4744F9C}" type="presParOf" srcId="{8B4E4C1E-3301-9B43-8B74-D169389AAB71}" destId="{67F8266C-E245-B040-B5D7-925A70FC1D38}" srcOrd="0" destOrd="0" presId="urn:microsoft.com/office/officeart/2005/8/layout/hierarchy3"/>
    <dgm:cxn modelId="{56E319DF-18D3-D74B-90D4-5586EB49854A}" type="presParOf" srcId="{67F8266C-E245-B040-B5D7-925A70FC1D38}" destId="{1FC36854-3E12-1740-B277-81FE18BDC6CD}" srcOrd="0" destOrd="0" presId="urn:microsoft.com/office/officeart/2005/8/layout/hierarchy3"/>
    <dgm:cxn modelId="{D398A52F-D15F-224C-B98E-0B6A8DEE93DE}" type="presParOf" srcId="{1FC36854-3E12-1740-B277-81FE18BDC6CD}" destId="{961A9618-D503-2548-BCC1-37E009FB4372}" srcOrd="0" destOrd="0" presId="urn:microsoft.com/office/officeart/2005/8/layout/hierarchy3"/>
    <dgm:cxn modelId="{2CF993F4-DEE3-F84D-8986-343FFEE53917}" type="presParOf" srcId="{1FC36854-3E12-1740-B277-81FE18BDC6CD}" destId="{0DA3D520-983D-4044-8396-68572C394A67}" srcOrd="1" destOrd="0" presId="urn:microsoft.com/office/officeart/2005/8/layout/hierarchy3"/>
    <dgm:cxn modelId="{FACEB0DF-E1C8-D440-9B76-993D27F92343}" type="presParOf" srcId="{67F8266C-E245-B040-B5D7-925A70FC1D38}" destId="{60CA4EFD-8CA6-D346-AF6E-B94AC580ED42}" srcOrd="1" destOrd="0" presId="urn:microsoft.com/office/officeart/2005/8/layout/hierarchy3"/>
    <dgm:cxn modelId="{0C3E0C21-ABD1-DB47-9409-285C09017CD2}" type="presParOf" srcId="{60CA4EFD-8CA6-D346-AF6E-B94AC580ED42}" destId="{6B24B85F-9AF5-9940-A43B-6D29863A14E1}" srcOrd="0" destOrd="0" presId="urn:microsoft.com/office/officeart/2005/8/layout/hierarchy3"/>
    <dgm:cxn modelId="{E10A69C9-39E2-9E46-A0EB-1786BED11842}" type="presParOf" srcId="{60CA4EFD-8CA6-D346-AF6E-B94AC580ED42}" destId="{8A946C75-1D4B-8C41-B341-28997060C3F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B65E8-4DEA-214C-B3DC-718B778E40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390E162-A5CD-DA4C-8D84-B7879F4DF126}">
      <dgm:prSet custT="1"/>
      <dgm:spPr/>
      <dgm:t>
        <a:bodyPr/>
        <a:lstStyle/>
        <a:p>
          <a:r>
            <a:rPr lang="zh-CN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政府投资的项目</a:t>
          </a:r>
          <a:endParaRPr lang="zh-CN" altLang="en-US" sz="32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1FFB81-79B4-6148-B635-462A2E58BC20}" type="parTrans" cxnId="{4324537B-3483-B14A-9FD6-A42672A45BFF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57F7875-F830-524E-85A6-AEAE4F53CD6D}" type="sibTrans" cxnId="{4324537B-3483-B14A-9FD6-A42672A45BFF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E9587A1-783A-F547-8E16-1B02A9C22EB9}">
      <dgm:prSet custT="1"/>
      <dgm:spPr/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由同级的财政部门审查</a:t>
          </a:r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；</a:t>
          </a:r>
          <a:endParaRPr lang="en-US" altLang="zh-CN" sz="2400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FCB3F7C-66A2-334A-8BCB-A9CE55D04557}" type="parTrans" cxnId="{5964C4ED-DD97-C845-8EBA-D9CA938A864B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154F46B-E0F2-3F4A-914C-18E2264E36DE}" type="sibTrans" cxnId="{5964C4ED-DD97-C845-8EBA-D9CA938A864B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E994872-F78D-264B-A556-F530057D019F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承包人应在合同约定期限内完成竣工结算编制工作，未在规定期限内完成的，并且提不出正当理由延期的，责任自负。</a:t>
          </a:r>
        </a:p>
      </dgm:t>
    </dgm:pt>
    <dgm:pt modelId="{208541C0-1A1D-E045-A6C2-B2E9F9046B4F}" type="parTrans" cxnId="{FE75FF46-406A-A640-B4A4-1D165EB7C048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83F2203-3F49-AB43-83E9-7AAD375B6B27}" type="sibTrans" cxnId="{FE75FF46-406A-A640-B4A4-1D165EB7C048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4E4C1E-3301-9B43-8B74-D169389AAB71}" type="pres">
      <dgm:prSet presAssocID="{0C1B65E8-4DEA-214C-B3DC-718B778E4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F8266C-E245-B040-B5D7-925A70FC1D38}" type="pres">
      <dgm:prSet presAssocID="{8390E162-A5CD-DA4C-8D84-B7879F4DF126}" presName="root" presStyleCnt="0"/>
      <dgm:spPr/>
    </dgm:pt>
    <dgm:pt modelId="{1FC36854-3E12-1740-B277-81FE18BDC6CD}" type="pres">
      <dgm:prSet presAssocID="{8390E162-A5CD-DA4C-8D84-B7879F4DF126}" presName="rootComposite" presStyleCnt="0"/>
      <dgm:spPr/>
    </dgm:pt>
    <dgm:pt modelId="{961A9618-D503-2548-BCC1-37E009FB4372}" type="pres">
      <dgm:prSet presAssocID="{8390E162-A5CD-DA4C-8D84-B7879F4DF126}" presName="rootText" presStyleLbl="node1" presStyleIdx="0" presStyleCnt="1" custScaleX="135326" custScaleY="65792" custLinFactNeighborX="-710" custLinFactNeighborY="-1420"/>
      <dgm:spPr/>
    </dgm:pt>
    <dgm:pt modelId="{0DA3D520-983D-4044-8396-68572C394A67}" type="pres">
      <dgm:prSet presAssocID="{8390E162-A5CD-DA4C-8D84-B7879F4DF126}" presName="rootConnector" presStyleLbl="node1" presStyleIdx="0" presStyleCnt="1"/>
      <dgm:spPr/>
    </dgm:pt>
    <dgm:pt modelId="{60CA4EFD-8CA6-D346-AF6E-B94AC580ED42}" type="pres">
      <dgm:prSet presAssocID="{8390E162-A5CD-DA4C-8D84-B7879F4DF126}" presName="childShape" presStyleCnt="0"/>
      <dgm:spPr/>
    </dgm:pt>
    <dgm:pt modelId="{6B24B85F-9AF5-9940-A43B-6D29863A14E1}" type="pres">
      <dgm:prSet presAssocID="{5FCB3F7C-66A2-334A-8BCB-A9CE55D04557}" presName="Name13" presStyleLbl="parChTrans1D2" presStyleIdx="0" presStyleCnt="2"/>
      <dgm:spPr/>
    </dgm:pt>
    <dgm:pt modelId="{8A946C75-1D4B-8C41-B341-28997060C3FD}" type="pres">
      <dgm:prSet presAssocID="{0E9587A1-783A-F547-8E16-1B02A9C22EB9}" presName="childText" presStyleLbl="bgAcc1" presStyleIdx="0" presStyleCnt="2" custScaleX="196715">
        <dgm:presLayoutVars>
          <dgm:bulletEnabled val="1"/>
        </dgm:presLayoutVars>
      </dgm:prSet>
      <dgm:spPr/>
    </dgm:pt>
    <dgm:pt modelId="{55910298-2D79-A04A-AA93-8C5B47818647}" type="pres">
      <dgm:prSet presAssocID="{208541C0-1A1D-E045-A6C2-B2E9F9046B4F}" presName="Name13" presStyleLbl="parChTrans1D2" presStyleIdx="1" presStyleCnt="2"/>
      <dgm:spPr/>
    </dgm:pt>
    <dgm:pt modelId="{5CFA9C14-2096-6543-8D0B-0C7B46896C16}" type="pres">
      <dgm:prSet presAssocID="{2E994872-F78D-264B-A556-F530057D019F}" presName="childText" presStyleLbl="bgAcc1" presStyleIdx="1" presStyleCnt="2" custScaleX="296841" custScaleY="119233">
        <dgm:presLayoutVars>
          <dgm:bulletEnabled val="1"/>
        </dgm:presLayoutVars>
      </dgm:prSet>
      <dgm:spPr/>
    </dgm:pt>
  </dgm:ptLst>
  <dgm:cxnLst>
    <dgm:cxn modelId="{81B09107-942C-834B-846E-88B17248AB27}" type="presOf" srcId="{5FCB3F7C-66A2-334A-8BCB-A9CE55D04557}" destId="{6B24B85F-9AF5-9940-A43B-6D29863A14E1}" srcOrd="0" destOrd="0" presId="urn:microsoft.com/office/officeart/2005/8/layout/hierarchy3"/>
    <dgm:cxn modelId="{FAEBF011-A0C9-CC4F-915D-3C2C4016314C}" type="presOf" srcId="{208541C0-1A1D-E045-A6C2-B2E9F9046B4F}" destId="{55910298-2D79-A04A-AA93-8C5B47818647}" srcOrd="0" destOrd="0" presId="urn:microsoft.com/office/officeart/2005/8/layout/hierarchy3"/>
    <dgm:cxn modelId="{FE75FF46-406A-A640-B4A4-1D165EB7C048}" srcId="{8390E162-A5CD-DA4C-8D84-B7879F4DF126}" destId="{2E994872-F78D-264B-A556-F530057D019F}" srcOrd="1" destOrd="0" parTransId="{208541C0-1A1D-E045-A6C2-B2E9F9046B4F}" sibTransId="{F83F2203-3F49-AB43-83E9-7AAD375B6B27}"/>
    <dgm:cxn modelId="{57F5364B-1D99-B44D-94C2-ADD449ED304C}" type="presOf" srcId="{0C1B65E8-4DEA-214C-B3DC-718B778E408E}" destId="{8B4E4C1E-3301-9B43-8B74-D169389AAB71}" srcOrd="0" destOrd="0" presId="urn:microsoft.com/office/officeart/2005/8/layout/hierarchy3"/>
    <dgm:cxn modelId="{09D8D45C-503A-E74D-BDD9-36AE4A60C31F}" type="presOf" srcId="{8390E162-A5CD-DA4C-8D84-B7879F4DF126}" destId="{0DA3D520-983D-4044-8396-68572C394A67}" srcOrd="1" destOrd="0" presId="urn:microsoft.com/office/officeart/2005/8/layout/hierarchy3"/>
    <dgm:cxn modelId="{4324537B-3483-B14A-9FD6-A42672A45BFF}" srcId="{0C1B65E8-4DEA-214C-B3DC-718B778E408E}" destId="{8390E162-A5CD-DA4C-8D84-B7879F4DF126}" srcOrd="0" destOrd="0" parTransId="{DD1FFB81-79B4-6148-B635-462A2E58BC20}" sibTransId="{C57F7875-F830-524E-85A6-AEAE4F53CD6D}"/>
    <dgm:cxn modelId="{9538F292-62F5-1045-8FA6-5D0970F247F5}" type="presOf" srcId="{2E994872-F78D-264B-A556-F530057D019F}" destId="{5CFA9C14-2096-6543-8D0B-0C7B46896C16}" srcOrd="0" destOrd="0" presId="urn:microsoft.com/office/officeart/2005/8/layout/hierarchy3"/>
    <dgm:cxn modelId="{07A38CD8-509B-7649-B8BC-1A3206293A1F}" type="presOf" srcId="{8390E162-A5CD-DA4C-8D84-B7879F4DF126}" destId="{961A9618-D503-2548-BCC1-37E009FB4372}" srcOrd="0" destOrd="0" presId="urn:microsoft.com/office/officeart/2005/8/layout/hierarchy3"/>
    <dgm:cxn modelId="{348153DA-336D-4743-B1AF-1BC33015BCAA}" type="presOf" srcId="{0E9587A1-783A-F547-8E16-1B02A9C22EB9}" destId="{8A946C75-1D4B-8C41-B341-28997060C3FD}" srcOrd="0" destOrd="0" presId="urn:microsoft.com/office/officeart/2005/8/layout/hierarchy3"/>
    <dgm:cxn modelId="{5964C4ED-DD97-C845-8EBA-D9CA938A864B}" srcId="{8390E162-A5CD-DA4C-8D84-B7879F4DF126}" destId="{0E9587A1-783A-F547-8E16-1B02A9C22EB9}" srcOrd="0" destOrd="0" parTransId="{5FCB3F7C-66A2-334A-8BCB-A9CE55D04557}" sibTransId="{4154F46B-E0F2-3F4A-914C-18E2264E36DE}"/>
    <dgm:cxn modelId="{4070FCDB-BBAA-B942-917E-8B2AB4744F9C}" type="presParOf" srcId="{8B4E4C1E-3301-9B43-8B74-D169389AAB71}" destId="{67F8266C-E245-B040-B5D7-925A70FC1D38}" srcOrd="0" destOrd="0" presId="urn:microsoft.com/office/officeart/2005/8/layout/hierarchy3"/>
    <dgm:cxn modelId="{56E319DF-18D3-D74B-90D4-5586EB49854A}" type="presParOf" srcId="{67F8266C-E245-B040-B5D7-925A70FC1D38}" destId="{1FC36854-3E12-1740-B277-81FE18BDC6CD}" srcOrd="0" destOrd="0" presId="urn:microsoft.com/office/officeart/2005/8/layout/hierarchy3"/>
    <dgm:cxn modelId="{D398A52F-D15F-224C-B98E-0B6A8DEE93DE}" type="presParOf" srcId="{1FC36854-3E12-1740-B277-81FE18BDC6CD}" destId="{961A9618-D503-2548-BCC1-37E009FB4372}" srcOrd="0" destOrd="0" presId="urn:microsoft.com/office/officeart/2005/8/layout/hierarchy3"/>
    <dgm:cxn modelId="{2CF993F4-DEE3-F84D-8986-343FFEE53917}" type="presParOf" srcId="{1FC36854-3E12-1740-B277-81FE18BDC6CD}" destId="{0DA3D520-983D-4044-8396-68572C394A67}" srcOrd="1" destOrd="0" presId="urn:microsoft.com/office/officeart/2005/8/layout/hierarchy3"/>
    <dgm:cxn modelId="{FACEB0DF-E1C8-D440-9B76-993D27F92343}" type="presParOf" srcId="{67F8266C-E245-B040-B5D7-925A70FC1D38}" destId="{60CA4EFD-8CA6-D346-AF6E-B94AC580ED42}" srcOrd="1" destOrd="0" presId="urn:microsoft.com/office/officeart/2005/8/layout/hierarchy3"/>
    <dgm:cxn modelId="{0C3E0C21-ABD1-DB47-9409-285C09017CD2}" type="presParOf" srcId="{60CA4EFD-8CA6-D346-AF6E-B94AC580ED42}" destId="{6B24B85F-9AF5-9940-A43B-6D29863A14E1}" srcOrd="0" destOrd="0" presId="urn:microsoft.com/office/officeart/2005/8/layout/hierarchy3"/>
    <dgm:cxn modelId="{E10A69C9-39E2-9E46-A0EB-1786BED11842}" type="presParOf" srcId="{60CA4EFD-8CA6-D346-AF6E-B94AC580ED42}" destId="{8A946C75-1D4B-8C41-B341-28997060C3FD}" srcOrd="1" destOrd="0" presId="urn:microsoft.com/office/officeart/2005/8/layout/hierarchy3"/>
    <dgm:cxn modelId="{0F1F0C97-6917-214C-B9D1-9C337CCC3BB1}" type="presParOf" srcId="{60CA4EFD-8CA6-D346-AF6E-B94AC580ED42}" destId="{55910298-2D79-A04A-AA93-8C5B47818647}" srcOrd="2" destOrd="0" presId="urn:microsoft.com/office/officeart/2005/8/layout/hierarchy3"/>
    <dgm:cxn modelId="{037F7607-5DE3-0242-8FFE-F9ADD30900B6}" type="presParOf" srcId="{60CA4EFD-8CA6-D346-AF6E-B94AC580ED42}" destId="{5CFA9C14-2096-6543-8D0B-0C7B46896C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F92B9A-73DA-DF43-8448-87A5F73805C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FCD5D7E-E843-DE46-A42B-DFE994A75665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gm:t>
    </dgm:pt>
    <dgm:pt modelId="{1E075182-2AA8-6E42-91AD-530AE2B6FB11}" type="parTrans" cxnId="{46CB9A01-2398-7349-95BB-A29FF4308FD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11FEA1F-DE0D-864E-8FE3-8817BE949C7D}" type="sibTrans" cxnId="{46CB9A01-2398-7349-95BB-A29FF4308FD4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1692C26-BF36-1B4C-A5EC-E6B3C02D4152}">
      <dgm:prSet/>
      <dgm:spPr>
        <a:solidFill>
          <a:srgbClr val="AD9694"/>
        </a:solidFill>
      </dgm:spPr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分部分项工程费</a:t>
          </a:r>
        </a:p>
      </dgm:t>
    </dgm:pt>
    <dgm:pt modelId="{E3A8D00E-0486-2141-A7B0-7C48E5249A9B}" type="parTrans" cxnId="{43DB2E55-D7AD-BB4F-820C-FC45C87A2427}">
      <dgm:prSet/>
      <dgm:spPr>
        <a:solidFill>
          <a:srgbClr val="AD9694"/>
        </a:solidFill>
      </dgm:spPr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9B6D103-E890-7045-B3E8-E92774D04E39}" type="sibTrans" cxnId="{43DB2E55-D7AD-BB4F-820C-FC45C87A242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3A9A1CE-394F-E04F-98AA-646B6FC3EC75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措施项目费</a:t>
          </a:r>
        </a:p>
      </dgm:t>
    </dgm:pt>
    <dgm:pt modelId="{84DF5241-9B8B-424C-994D-5C510BC9FA59}" type="parTrans" cxnId="{A3336399-10BE-2149-A972-7D21B4B3209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4305AE3-1505-0147-90B8-69B4DFCDE609}" type="sibTrans" cxnId="{A3336399-10BE-2149-A972-7D21B4B3209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0303560-D2E5-DC4D-A759-13468EE892C9}">
      <dgm:prSet/>
      <dgm:spPr/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其他项</a:t>
          </a:r>
          <a:endParaRPr lang="en-US" altLang="zh-CN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目费</a:t>
          </a:r>
        </a:p>
      </dgm:t>
    </dgm:pt>
    <dgm:pt modelId="{7A310638-0423-6A4E-84BA-FB64D247BCFB}" type="parTrans" cxnId="{4DFAF5F9-EE4F-9C4F-843C-E4975626993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A25E9B1-9333-9446-9325-7227DAF21DFE}" type="sibTrans" cxnId="{4DFAF5F9-EE4F-9C4F-843C-E4975626993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28A8A45-4B32-FC44-9AFE-062DF342F7BB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规费</a:t>
          </a:r>
        </a:p>
      </dgm:t>
    </dgm:pt>
    <dgm:pt modelId="{FF21336F-E514-1B49-AF72-08B8AF781F1B}" type="parTrans" cxnId="{2B0AD44F-5C18-5645-A89A-C935E46BD8E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86F72C8-1A13-D242-A852-42799CE7751D}" type="sibTrans" cxnId="{2B0AD44F-5C18-5645-A89A-C935E46BD8E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B309507-E59A-9C46-A939-7301588FE1FA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税金</a:t>
          </a:r>
        </a:p>
      </dgm:t>
    </dgm:pt>
    <dgm:pt modelId="{93E5C6B3-EFEA-3144-BD83-2E1D0BD0EABC}" type="parTrans" cxnId="{15864A16-820E-4E42-8648-6654CB9475A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DC709AB-5B9D-124B-8A86-10ED4EC41CEA}" type="sibTrans" cxnId="{15864A16-820E-4E42-8648-6654CB9475A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86377B4-C298-C144-BD4B-08EB205CB6E9}" type="pres">
      <dgm:prSet presAssocID="{F8F92B9A-73DA-DF43-8448-87A5F73805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E440CC-903B-7F41-B091-D9327FE7E0A2}" type="pres">
      <dgm:prSet presAssocID="{9FCD5D7E-E843-DE46-A42B-DFE994A75665}" presName="centerShape" presStyleLbl="node0" presStyleIdx="0" presStyleCnt="1"/>
      <dgm:spPr/>
    </dgm:pt>
    <dgm:pt modelId="{E3B7030F-D9E6-7A4B-B962-EABCAD5EB6E4}" type="pres">
      <dgm:prSet presAssocID="{E3A8D00E-0486-2141-A7B0-7C48E5249A9B}" presName="parTrans" presStyleLbl="bgSibTrans2D1" presStyleIdx="0" presStyleCnt="5"/>
      <dgm:spPr/>
    </dgm:pt>
    <dgm:pt modelId="{77ABD625-18EC-604E-A05D-15824F7D9EB8}" type="pres">
      <dgm:prSet presAssocID="{81692C26-BF36-1B4C-A5EC-E6B3C02D4152}" presName="node" presStyleLbl="node1" presStyleIdx="0" presStyleCnt="5">
        <dgm:presLayoutVars>
          <dgm:bulletEnabled val="1"/>
        </dgm:presLayoutVars>
      </dgm:prSet>
      <dgm:spPr/>
    </dgm:pt>
    <dgm:pt modelId="{45699B5E-A1D9-A547-B53F-A00F6935EBA6}" type="pres">
      <dgm:prSet presAssocID="{84DF5241-9B8B-424C-994D-5C510BC9FA59}" presName="parTrans" presStyleLbl="bgSibTrans2D1" presStyleIdx="1" presStyleCnt="5"/>
      <dgm:spPr/>
    </dgm:pt>
    <dgm:pt modelId="{4787E255-6480-4246-9069-C807EE6732F3}" type="pres">
      <dgm:prSet presAssocID="{03A9A1CE-394F-E04F-98AA-646B6FC3EC75}" presName="node" presStyleLbl="node1" presStyleIdx="1" presStyleCnt="5">
        <dgm:presLayoutVars>
          <dgm:bulletEnabled val="1"/>
        </dgm:presLayoutVars>
      </dgm:prSet>
      <dgm:spPr/>
    </dgm:pt>
    <dgm:pt modelId="{6CF57ED9-BCE2-524B-9AF6-113F5698BC56}" type="pres">
      <dgm:prSet presAssocID="{7A310638-0423-6A4E-84BA-FB64D247BCFB}" presName="parTrans" presStyleLbl="bgSibTrans2D1" presStyleIdx="2" presStyleCnt="5"/>
      <dgm:spPr/>
    </dgm:pt>
    <dgm:pt modelId="{224C36FA-A702-1A45-AD05-E94990969FAB}" type="pres">
      <dgm:prSet presAssocID="{50303560-D2E5-DC4D-A759-13468EE892C9}" presName="node" presStyleLbl="node1" presStyleIdx="2" presStyleCnt="5">
        <dgm:presLayoutVars>
          <dgm:bulletEnabled val="1"/>
        </dgm:presLayoutVars>
      </dgm:prSet>
      <dgm:spPr/>
    </dgm:pt>
    <dgm:pt modelId="{9B864EB9-E72B-EB47-AD18-075B7046ACC4}" type="pres">
      <dgm:prSet presAssocID="{FF21336F-E514-1B49-AF72-08B8AF781F1B}" presName="parTrans" presStyleLbl="bgSibTrans2D1" presStyleIdx="3" presStyleCnt="5"/>
      <dgm:spPr/>
    </dgm:pt>
    <dgm:pt modelId="{44EE5BCB-C90A-7C4A-96FC-A8CA4F329340}" type="pres">
      <dgm:prSet presAssocID="{728A8A45-4B32-FC44-9AFE-062DF342F7BB}" presName="node" presStyleLbl="node1" presStyleIdx="3" presStyleCnt="5">
        <dgm:presLayoutVars>
          <dgm:bulletEnabled val="1"/>
        </dgm:presLayoutVars>
      </dgm:prSet>
      <dgm:spPr/>
    </dgm:pt>
    <dgm:pt modelId="{C2A2F85E-073A-6F47-A019-B506AC206347}" type="pres">
      <dgm:prSet presAssocID="{93E5C6B3-EFEA-3144-BD83-2E1D0BD0EABC}" presName="parTrans" presStyleLbl="bgSibTrans2D1" presStyleIdx="4" presStyleCnt="5"/>
      <dgm:spPr/>
    </dgm:pt>
    <dgm:pt modelId="{C0E7710E-853B-344D-AED3-7875906DEF42}" type="pres">
      <dgm:prSet presAssocID="{2B309507-E59A-9C46-A939-7301588FE1FA}" presName="node" presStyleLbl="node1" presStyleIdx="4" presStyleCnt="5">
        <dgm:presLayoutVars>
          <dgm:bulletEnabled val="1"/>
        </dgm:presLayoutVars>
      </dgm:prSet>
      <dgm:spPr/>
    </dgm:pt>
  </dgm:ptLst>
  <dgm:cxnLst>
    <dgm:cxn modelId="{46CB9A01-2398-7349-95BB-A29FF4308FD4}" srcId="{F8F92B9A-73DA-DF43-8448-87A5F73805C4}" destId="{9FCD5D7E-E843-DE46-A42B-DFE994A75665}" srcOrd="0" destOrd="0" parTransId="{1E075182-2AA8-6E42-91AD-530AE2B6FB11}" sibTransId="{F11FEA1F-DE0D-864E-8FE3-8817BE949C7D}"/>
    <dgm:cxn modelId="{15864A16-820E-4E42-8648-6654CB9475A5}" srcId="{9FCD5D7E-E843-DE46-A42B-DFE994A75665}" destId="{2B309507-E59A-9C46-A939-7301588FE1FA}" srcOrd="4" destOrd="0" parTransId="{93E5C6B3-EFEA-3144-BD83-2E1D0BD0EABC}" sibTransId="{9DC709AB-5B9D-124B-8A86-10ED4EC41CEA}"/>
    <dgm:cxn modelId="{E92DDC28-8C62-F54F-B1C9-9E772F2A8FC3}" type="presOf" srcId="{50303560-D2E5-DC4D-A759-13468EE892C9}" destId="{224C36FA-A702-1A45-AD05-E94990969FAB}" srcOrd="0" destOrd="0" presId="urn:microsoft.com/office/officeart/2005/8/layout/radial4"/>
    <dgm:cxn modelId="{32704F3B-E2CE-AF4F-9BB9-799F7B4BCE44}" type="presOf" srcId="{FF21336F-E514-1B49-AF72-08B8AF781F1B}" destId="{9B864EB9-E72B-EB47-AD18-075B7046ACC4}" srcOrd="0" destOrd="0" presId="urn:microsoft.com/office/officeart/2005/8/layout/radial4"/>
    <dgm:cxn modelId="{2CB51144-8912-A04D-85E8-B3B3E34A5854}" type="presOf" srcId="{03A9A1CE-394F-E04F-98AA-646B6FC3EC75}" destId="{4787E255-6480-4246-9069-C807EE6732F3}" srcOrd="0" destOrd="0" presId="urn:microsoft.com/office/officeart/2005/8/layout/radial4"/>
    <dgm:cxn modelId="{2B0AD44F-5C18-5645-A89A-C935E46BD8E6}" srcId="{9FCD5D7E-E843-DE46-A42B-DFE994A75665}" destId="{728A8A45-4B32-FC44-9AFE-062DF342F7BB}" srcOrd="3" destOrd="0" parTransId="{FF21336F-E514-1B49-AF72-08B8AF781F1B}" sibTransId="{686F72C8-1A13-D242-A852-42799CE7751D}"/>
    <dgm:cxn modelId="{43DB2E55-D7AD-BB4F-820C-FC45C87A2427}" srcId="{9FCD5D7E-E843-DE46-A42B-DFE994A75665}" destId="{81692C26-BF36-1B4C-A5EC-E6B3C02D4152}" srcOrd="0" destOrd="0" parTransId="{E3A8D00E-0486-2141-A7B0-7C48E5249A9B}" sibTransId="{29B6D103-E890-7045-B3E8-E92774D04E39}"/>
    <dgm:cxn modelId="{22367969-1C1F-3742-BBEA-11A14D348EB2}" type="presOf" srcId="{E3A8D00E-0486-2141-A7B0-7C48E5249A9B}" destId="{E3B7030F-D9E6-7A4B-B962-EABCAD5EB6E4}" srcOrd="0" destOrd="0" presId="urn:microsoft.com/office/officeart/2005/8/layout/radial4"/>
    <dgm:cxn modelId="{C24A2776-CB9F-E44E-A82A-821BE6D38DB9}" type="presOf" srcId="{F8F92B9A-73DA-DF43-8448-87A5F73805C4}" destId="{786377B4-C298-C144-BD4B-08EB205CB6E9}" srcOrd="0" destOrd="0" presId="urn:microsoft.com/office/officeart/2005/8/layout/radial4"/>
    <dgm:cxn modelId="{D800AB7E-40D9-3241-B55C-B556C33EC860}" type="presOf" srcId="{81692C26-BF36-1B4C-A5EC-E6B3C02D4152}" destId="{77ABD625-18EC-604E-A05D-15824F7D9EB8}" srcOrd="0" destOrd="0" presId="urn:microsoft.com/office/officeart/2005/8/layout/radial4"/>
    <dgm:cxn modelId="{A3336399-10BE-2149-A972-7D21B4B32099}" srcId="{9FCD5D7E-E843-DE46-A42B-DFE994A75665}" destId="{03A9A1CE-394F-E04F-98AA-646B6FC3EC75}" srcOrd="1" destOrd="0" parTransId="{84DF5241-9B8B-424C-994D-5C510BC9FA59}" sibTransId="{F4305AE3-1505-0147-90B8-69B4DFCDE609}"/>
    <dgm:cxn modelId="{BBD1F59F-B5F2-A14E-B08E-65D385CABA59}" type="presOf" srcId="{728A8A45-4B32-FC44-9AFE-062DF342F7BB}" destId="{44EE5BCB-C90A-7C4A-96FC-A8CA4F329340}" srcOrd="0" destOrd="0" presId="urn:microsoft.com/office/officeart/2005/8/layout/radial4"/>
    <dgm:cxn modelId="{D13ED1A0-67AE-C441-8EA4-98696A05D465}" type="presOf" srcId="{2B309507-E59A-9C46-A939-7301588FE1FA}" destId="{C0E7710E-853B-344D-AED3-7875906DEF42}" srcOrd="0" destOrd="0" presId="urn:microsoft.com/office/officeart/2005/8/layout/radial4"/>
    <dgm:cxn modelId="{852EA5B0-5536-8E45-9408-6C92D5772226}" type="presOf" srcId="{93E5C6B3-EFEA-3144-BD83-2E1D0BD0EABC}" destId="{C2A2F85E-073A-6F47-A019-B506AC206347}" srcOrd="0" destOrd="0" presId="urn:microsoft.com/office/officeart/2005/8/layout/radial4"/>
    <dgm:cxn modelId="{C80C52BE-4D0A-E94C-8C0C-527902ED58D6}" type="presOf" srcId="{7A310638-0423-6A4E-84BA-FB64D247BCFB}" destId="{6CF57ED9-BCE2-524B-9AF6-113F5698BC56}" srcOrd="0" destOrd="0" presId="urn:microsoft.com/office/officeart/2005/8/layout/radial4"/>
    <dgm:cxn modelId="{C98DF5C4-2FA8-CB4D-B4BC-36FE2A7BD373}" type="presOf" srcId="{9FCD5D7E-E843-DE46-A42B-DFE994A75665}" destId="{42E440CC-903B-7F41-B091-D9327FE7E0A2}" srcOrd="0" destOrd="0" presId="urn:microsoft.com/office/officeart/2005/8/layout/radial4"/>
    <dgm:cxn modelId="{F513A3DB-C0C8-1C45-8091-FA2492261C0A}" type="presOf" srcId="{84DF5241-9B8B-424C-994D-5C510BC9FA59}" destId="{45699B5E-A1D9-A547-B53F-A00F6935EBA6}" srcOrd="0" destOrd="0" presId="urn:microsoft.com/office/officeart/2005/8/layout/radial4"/>
    <dgm:cxn modelId="{4DFAF5F9-EE4F-9C4F-843C-E4975626993F}" srcId="{9FCD5D7E-E843-DE46-A42B-DFE994A75665}" destId="{50303560-D2E5-DC4D-A759-13468EE892C9}" srcOrd="2" destOrd="0" parTransId="{7A310638-0423-6A4E-84BA-FB64D247BCFB}" sibTransId="{EA25E9B1-9333-9446-9325-7227DAF21DFE}"/>
    <dgm:cxn modelId="{36443C68-1D23-F247-AFFB-31B3CD6E7DC4}" type="presParOf" srcId="{786377B4-C298-C144-BD4B-08EB205CB6E9}" destId="{42E440CC-903B-7F41-B091-D9327FE7E0A2}" srcOrd="0" destOrd="0" presId="urn:microsoft.com/office/officeart/2005/8/layout/radial4"/>
    <dgm:cxn modelId="{E3D5AF58-3C3F-0B4C-9B4C-D37166E89276}" type="presParOf" srcId="{786377B4-C298-C144-BD4B-08EB205CB6E9}" destId="{E3B7030F-D9E6-7A4B-B962-EABCAD5EB6E4}" srcOrd="1" destOrd="0" presId="urn:microsoft.com/office/officeart/2005/8/layout/radial4"/>
    <dgm:cxn modelId="{FE9F7CF5-219F-FA48-9902-C1BE2FBD71C4}" type="presParOf" srcId="{786377B4-C298-C144-BD4B-08EB205CB6E9}" destId="{77ABD625-18EC-604E-A05D-15824F7D9EB8}" srcOrd="2" destOrd="0" presId="urn:microsoft.com/office/officeart/2005/8/layout/radial4"/>
    <dgm:cxn modelId="{20F399FC-56B9-8240-BC7A-51F8C5EAD428}" type="presParOf" srcId="{786377B4-C298-C144-BD4B-08EB205CB6E9}" destId="{45699B5E-A1D9-A547-B53F-A00F6935EBA6}" srcOrd="3" destOrd="0" presId="urn:microsoft.com/office/officeart/2005/8/layout/radial4"/>
    <dgm:cxn modelId="{B5C7FD10-2838-C546-AA64-85CD7CC14B23}" type="presParOf" srcId="{786377B4-C298-C144-BD4B-08EB205CB6E9}" destId="{4787E255-6480-4246-9069-C807EE6732F3}" srcOrd="4" destOrd="0" presId="urn:microsoft.com/office/officeart/2005/8/layout/radial4"/>
    <dgm:cxn modelId="{51F6F15D-BDF9-654A-BEBC-6A84C9E636D1}" type="presParOf" srcId="{786377B4-C298-C144-BD4B-08EB205CB6E9}" destId="{6CF57ED9-BCE2-524B-9AF6-113F5698BC56}" srcOrd="5" destOrd="0" presId="urn:microsoft.com/office/officeart/2005/8/layout/radial4"/>
    <dgm:cxn modelId="{A63C7D55-2552-3B46-A551-20925C20E9DD}" type="presParOf" srcId="{786377B4-C298-C144-BD4B-08EB205CB6E9}" destId="{224C36FA-A702-1A45-AD05-E94990969FAB}" srcOrd="6" destOrd="0" presId="urn:microsoft.com/office/officeart/2005/8/layout/radial4"/>
    <dgm:cxn modelId="{4B191864-3454-634B-83B5-AA139772E498}" type="presParOf" srcId="{786377B4-C298-C144-BD4B-08EB205CB6E9}" destId="{9B864EB9-E72B-EB47-AD18-075B7046ACC4}" srcOrd="7" destOrd="0" presId="urn:microsoft.com/office/officeart/2005/8/layout/radial4"/>
    <dgm:cxn modelId="{89155838-7FF3-1D47-98CD-2FBB1E14C2C2}" type="presParOf" srcId="{786377B4-C298-C144-BD4B-08EB205CB6E9}" destId="{44EE5BCB-C90A-7C4A-96FC-A8CA4F329340}" srcOrd="8" destOrd="0" presId="urn:microsoft.com/office/officeart/2005/8/layout/radial4"/>
    <dgm:cxn modelId="{A556CFAE-0B91-1346-9829-8053DFA30900}" type="presParOf" srcId="{786377B4-C298-C144-BD4B-08EB205CB6E9}" destId="{C2A2F85E-073A-6F47-A019-B506AC206347}" srcOrd="9" destOrd="0" presId="urn:microsoft.com/office/officeart/2005/8/layout/radial4"/>
    <dgm:cxn modelId="{09B1B3CB-6B1E-2D4D-9C6C-1DC25DAF4198}" type="presParOf" srcId="{786377B4-C298-C144-BD4B-08EB205CB6E9}" destId="{C0E7710E-853B-344D-AED3-7875906DEF4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03B556-E38B-624E-86F5-AB3CA0D0AC9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B793C60-0C9E-964A-A89A-B3D664A01FD5}">
      <dgm:prSet custT="1"/>
      <dgm:spPr>
        <a:solidFill>
          <a:srgbClr val="AD9694"/>
        </a:solidFill>
      </dgm:spPr>
      <dgm:t>
        <a:bodyPr/>
        <a:lstStyle/>
        <a:p>
          <a:r>
            <a:rPr lang="zh-CN" altLang="en-US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单价项目（分部分项工程和措施项目）</a:t>
          </a:r>
        </a:p>
      </dgm:t>
    </dgm:pt>
    <dgm:pt modelId="{340105E3-CF82-C04D-8A5D-6B6C63012F27}" type="parTrans" cxnId="{3FFB6489-1275-5F4B-A8A0-10632AF665B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BD90C50-BDFF-3642-B78F-F873EBB419A5}" type="sibTrans" cxnId="{3FFB6489-1275-5F4B-A8A0-10632AF665B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393E6C5-DB25-4A47-961C-8752E2A38D1F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根据发承包双方已经确认的工程量，和合同当中约定的综合单价计算；</a:t>
          </a:r>
        </a:p>
      </dgm:t>
    </dgm:pt>
    <dgm:pt modelId="{96F1862D-B28A-8442-860E-7B6210183C66}" type="parTrans" cxnId="{2D8F76BB-DC2D-B543-87D9-7D5405A07A61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B3C7CE7-948A-9848-92A5-2F02CB5C4C60}" type="sibTrans" cxnId="{2D8F76BB-DC2D-B543-87D9-7D5405A07A61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8ADD9F7-9AE5-0E47-BB9F-AFB525F3FE21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如果发生调整的，以发承包双方确认调整的综合单价计算。</a:t>
          </a:r>
        </a:p>
      </dgm:t>
    </dgm:pt>
    <dgm:pt modelId="{EFDC4E1B-270B-F74A-A95C-F866119C66D6}" type="parTrans" cxnId="{596351DB-0326-4448-8338-6DEF876A1EF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4C63989-F9AA-864D-8B93-68B1D17D3349}" type="sibTrans" cxnId="{596351DB-0326-4448-8338-6DEF876A1EF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0CECB13-8BDD-AC48-951E-094588719A7E}">
      <dgm:prSet custT="1"/>
      <dgm:spPr/>
      <dgm:t>
        <a:bodyPr/>
        <a:lstStyle/>
        <a:p>
          <a:r>
            <a:rPr lang="zh-CN" altLang="en-US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总价项目（措施项目）</a:t>
          </a:r>
        </a:p>
      </dgm:t>
    </dgm:pt>
    <dgm:pt modelId="{6514FEC5-DB97-5A45-94F3-CF0E45677F0C}" type="parTrans" cxnId="{8EEFD7C9-1C43-9A45-8625-8DEA22F9647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A3A6786-32C7-374C-96CB-5C0FEBE3E030}" type="sibTrans" cxnId="{8EEFD7C9-1C43-9A45-8625-8DEA22F9647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4E560C8-CD32-4840-8453-72D3EFEF08B6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依据合同约定的项目和金额计算；</a:t>
          </a:r>
        </a:p>
      </dgm:t>
    </dgm:pt>
    <dgm:pt modelId="{58301438-5DA1-4347-85E2-85B0D98C0207}" type="parTrans" cxnId="{B6482E96-56C4-3542-8113-66193AF28226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1948462-8048-584A-B656-F65F6741D6C6}" type="sibTrans" cxnId="{B6482E96-56C4-3542-8113-66193AF28226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CC7ADF7-8072-3D4E-8D0E-6DE73BCE64C1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如果实际发生了调整，以发承包双方确认的调整金额计算。</a:t>
          </a:r>
        </a:p>
      </dgm:t>
    </dgm:pt>
    <dgm:pt modelId="{598ED0CF-0045-AE4B-AE5E-2AA8481EC08B}" type="parTrans" cxnId="{851680B3-1EDA-7346-90DF-A2B71D617522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CBCC17C-8E8E-B042-AFDF-49C7D182C4B0}" type="sibTrans" cxnId="{851680B3-1EDA-7346-90DF-A2B71D617522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FF3552E-C5B4-304B-9465-825A0C689902}" type="pres">
      <dgm:prSet presAssocID="{3F03B556-E38B-624E-86F5-AB3CA0D0AC9C}" presName="linear" presStyleCnt="0">
        <dgm:presLayoutVars>
          <dgm:animLvl val="lvl"/>
          <dgm:resizeHandles val="exact"/>
        </dgm:presLayoutVars>
      </dgm:prSet>
      <dgm:spPr/>
    </dgm:pt>
    <dgm:pt modelId="{0E125D6C-6DB3-9848-9D12-3E9BC5E9E3E9}" type="pres">
      <dgm:prSet presAssocID="{7B793C60-0C9E-964A-A89A-B3D664A01F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D931D9-CB99-9A42-B2FF-28A9DEF0F8B7}" type="pres">
      <dgm:prSet presAssocID="{7B793C60-0C9E-964A-A89A-B3D664A01FD5}" presName="childText" presStyleLbl="revTx" presStyleIdx="0" presStyleCnt="2">
        <dgm:presLayoutVars>
          <dgm:bulletEnabled val="1"/>
        </dgm:presLayoutVars>
      </dgm:prSet>
      <dgm:spPr/>
    </dgm:pt>
    <dgm:pt modelId="{B6DB8524-D34F-D544-B608-CF2700DDC075}" type="pres">
      <dgm:prSet presAssocID="{C0CECB13-8BDD-AC48-951E-094588719A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A6914B-ED9C-F747-8A52-C517B8332C76}" type="pres">
      <dgm:prSet presAssocID="{C0CECB13-8BDD-AC48-951E-094588719A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55A580A-C642-AA4C-9739-460568C6AA31}" type="presOf" srcId="{7393E6C5-DB25-4A47-961C-8752E2A38D1F}" destId="{66D931D9-CB99-9A42-B2FF-28A9DEF0F8B7}" srcOrd="0" destOrd="0" presId="urn:microsoft.com/office/officeart/2005/8/layout/vList2"/>
    <dgm:cxn modelId="{3BC84A39-6E34-D942-B88C-F312E386294E}" type="presOf" srcId="{3F03B556-E38B-624E-86F5-AB3CA0D0AC9C}" destId="{7FF3552E-C5B4-304B-9465-825A0C689902}" srcOrd="0" destOrd="0" presId="urn:microsoft.com/office/officeart/2005/8/layout/vList2"/>
    <dgm:cxn modelId="{1FDFB554-D47D-4945-BB76-DF5F91FCB83E}" type="presOf" srcId="{F8ADD9F7-9AE5-0E47-BB9F-AFB525F3FE21}" destId="{66D931D9-CB99-9A42-B2FF-28A9DEF0F8B7}" srcOrd="0" destOrd="1" presId="urn:microsoft.com/office/officeart/2005/8/layout/vList2"/>
    <dgm:cxn modelId="{91983368-FC50-8547-85F5-12885644BCE1}" type="presOf" srcId="{C4E560C8-CD32-4840-8453-72D3EFEF08B6}" destId="{94A6914B-ED9C-F747-8A52-C517B8332C76}" srcOrd="0" destOrd="0" presId="urn:microsoft.com/office/officeart/2005/8/layout/vList2"/>
    <dgm:cxn modelId="{3FFB6489-1275-5F4B-A8A0-10632AF665BD}" srcId="{3F03B556-E38B-624E-86F5-AB3CA0D0AC9C}" destId="{7B793C60-0C9E-964A-A89A-B3D664A01FD5}" srcOrd="0" destOrd="0" parTransId="{340105E3-CF82-C04D-8A5D-6B6C63012F27}" sibTransId="{9BD90C50-BDFF-3642-B78F-F873EBB419A5}"/>
    <dgm:cxn modelId="{B6482E96-56C4-3542-8113-66193AF28226}" srcId="{C0CECB13-8BDD-AC48-951E-094588719A7E}" destId="{C4E560C8-CD32-4840-8453-72D3EFEF08B6}" srcOrd="0" destOrd="0" parTransId="{58301438-5DA1-4347-85E2-85B0D98C0207}" sibTransId="{71948462-8048-584A-B656-F65F6741D6C6}"/>
    <dgm:cxn modelId="{3AA5C69E-1EFF-204D-A745-DF9A25258D95}" type="presOf" srcId="{C0CECB13-8BDD-AC48-951E-094588719A7E}" destId="{B6DB8524-D34F-D544-B608-CF2700DDC075}" srcOrd="0" destOrd="0" presId="urn:microsoft.com/office/officeart/2005/8/layout/vList2"/>
    <dgm:cxn modelId="{851680B3-1EDA-7346-90DF-A2B71D617522}" srcId="{C0CECB13-8BDD-AC48-951E-094588719A7E}" destId="{5CC7ADF7-8072-3D4E-8D0E-6DE73BCE64C1}" srcOrd="1" destOrd="0" parTransId="{598ED0CF-0045-AE4B-AE5E-2AA8481EC08B}" sibTransId="{1CBCC17C-8E8E-B042-AFDF-49C7D182C4B0}"/>
    <dgm:cxn modelId="{2D8F76BB-DC2D-B543-87D9-7D5405A07A61}" srcId="{7B793C60-0C9E-964A-A89A-B3D664A01FD5}" destId="{7393E6C5-DB25-4A47-961C-8752E2A38D1F}" srcOrd="0" destOrd="0" parTransId="{96F1862D-B28A-8442-860E-7B6210183C66}" sibTransId="{CB3C7CE7-948A-9848-92A5-2F02CB5C4C60}"/>
    <dgm:cxn modelId="{8EEFD7C9-1C43-9A45-8625-8DEA22F96470}" srcId="{3F03B556-E38B-624E-86F5-AB3CA0D0AC9C}" destId="{C0CECB13-8BDD-AC48-951E-094588719A7E}" srcOrd="1" destOrd="0" parTransId="{6514FEC5-DB97-5A45-94F3-CF0E45677F0C}" sibTransId="{BA3A6786-32C7-374C-96CB-5C0FEBE3E030}"/>
    <dgm:cxn modelId="{2159AECB-9ABA-FC41-8816-DE92DD1DB40D}" type="presOf" srcId="{7B793C60-0C9E-964A-A89A-B3D664A01FD5}" destId="{0E125D6C-6DB3-9848-9D12-3E9BC5E9E3E9}" srcOrd="0" destOrd="0" presId="urn:microsoft.com/office/officeart/2005/8/layout/vList2"/>
    <dgm:cxn modelId="{596351DB-0326-4448-8338-6DEF876A1EFF}" srcId="{7B793C60-0C9E-964A-A89A-B3D664A01FD5}" destId="{F8ADD9F7-9AE5-0E47-BB9F-AFB525F3FE21}" srcOrd="1" destOrd="0" parTransId="{EFDC4E1B-270B-F74A-A95C-F866119C66D6}" sibTransId="{84C63989-F9AA-864D-8B93-68B1D17D3349}"/>
    <dgm:cxn modelId="{5A5961E7-D5BF-AC4D-A4CC-28DD02606712}" type="presOf" srcId="{5CC7ADF7-8072-3D4E-8D0E-6DE73BCE64C1}" destId="{94A6914B-ED9C-F747-8A52-C517B8332C76}" srcOrd="0" destOrd="1" presId="urn:microsoft.com/office/officeart/2005/8/layout/vList2"/>
    <dgm:cxn modelId="{19886A7D-AE1B-8B4C-ADED-58CAA05DB6DE}" type="presParOf" srcId="{7FF3552E-C5B4-304B-9465-825A0C689902}" destId="{0E125D6C-6DB3-9848-9D12-3E9BC5E9E3E9}" srcOrd="0" destOrd="0" presId="urn:microsoft.com/office/officeart/2005/8/layout/vList2"/>
    <dgm:cxn modelId="{71F278F0-7FD3-F64A-9323-0281BE204A0B}" type="presParOf" srcId="{7FF3552E-C5B4-304B-9465-825A0C689902}" destId="{66D931D9-CB99-9A42-B2FF-28A9DEF0F8B7}" srcOrd="1" destOrd="0" presId="urn:microsoft.com/office/officeart/2005/8/layout/vList2"/>
    <dgm:cxn modelId="{B6928481-03FD-8043-8482-12A906007542}" type="presParOf" srcId="{7FF3552E-C5B4-304B-9465-825A0C689902}" destId="{B6DB8524-D34F-D544-B608-CF2700DDC075}" srcOrd="2" destOrd="0" presId="urn:microsoft.com/office/officeart/2005/8/layout/vList2"/>
    <dgm:cxn modelId="{923BACD1-F527-A34F-8A4F-123ECB2AD19A}" type="presParOf" srcId="{7FF3552E-C5B4-304B-9465-825A0C689902}" destId="{94A6914B-ED9C-F747-8A52-C517B8332C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B1819-A402-A24C-AF3F-AF373DE1E5F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CN" altLang="en-US"/>
        </a:p>
      </dgm:t>
    </dgm:pt>
    <dgm:pt modelId="{9782133B-50E5-7E48-8DAB-E60B47715F1E}">
      <dgm:prSet custT="1"/>
      <dgm:spPr/>
      <dgm:t>
        <a:bodyPr/>
        <a:lstStyle/>
        <a:p>
          <a:r>
            <a:rPr lang="zh-CN" altLang="en-US" sz="32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规费和税金</a:t>
          </a:r>
        </a:p>
      </dgm:t>
    </dgm:pt>
    <dgm:pt modelId="{44FEAF72-1D2D-0B40-A0DD-A0E62CC320C3}" type="parTrans" cxnId="{7DF048D0-174C-9F40-9C64-6EB5FB8E306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F9730B8-B636-074F-8B1E-E15FC37C9B44}" type="sibTrans" cxnId="{7DF048D0-174C-9F40-9C64-6EB5FB8E306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3B623CB-AADC-D244-9205-DEFA4DDD3FFF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按照国家或省级、行业建设主管部门的规定计算；</a:t>
          </a:r>
        </a:p>
      </dgm:t>
    </dgm:pt>
    <dgm:pt modelId="{DDF88CE2-9D77-A04E-AF39-B7C77BA527E0}" type="parTrans" cxnId="{CF160FDF-5F66-D54F-80A2-BB2661606C9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1C7CD5B-A402-7D48-A710-B311F23D3874}" type="sibTrans" cxnId="{CF160FDF-5F66-D54F-80A2-BB2661606C9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4C0616C-F04E-CA48-A0A3-52B1E792ACDA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工程排污费：按照工程所在地环保部门规定的标准，缴纳后按实际列入。</a:t>
          </a:r>
        </a:p>
      </dgm:t>
    </dgm:pt>
    <dgm:pt modelId="{742669DA-AD1B-5445-A92B-774E90E93003}" type="parTrans" cxnId="{DC4BA1ED-EAF8-2646-A2C6-371D2D7AE19E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17DC03A-50FC-AC4C-A6EF-B6BAFCDFC43D}" type="sibTrans" cxnId="{DC4BA1ED-EAF8-2646-A2C6-371D2D7AE19E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F67E8AE-234C-614E-A579-8121D11FA717}" type="pres">
      <dgm:prSet presAssocID="{7CFB1819-A402-A24C-AF3F-AF373DE1E5F6}" presName="linear" presStyleCnt="0">
        <dgm:presLayoutVars>
          <dgm:animLvl val="lvl"/>
          <dgm:resizeHandles val="exact"/>
        </dgm:presLayoutVars>
      </dgm:prSet>
      <dgm:spPr/>
    </dgm:pt>
    <dgm:pt modelId="{C13036AE-F0F1-A748-8338-542D5B174B41}" type="pres">
      <dgm:prSet presAssocID="{9782133B-50E5-7E48-8DAB-E60B47715F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1A34F6-7695-CA4D-966F-DCBE3ECD2FA8}" type="pres">
      <dgm:prSet presAssocID="{9782133B-50E5-7E48-8DAB-E60B47715F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77A310A-6465-6E43-BA06-087F194987AE}" type="presOf" srcId="{9782133B-50E5-7E48-8DAB-E60B47715F1E}" destId="{C13036AE-F0F1-A748-8338-542D5B174B41}" srcOrd="0" destOrd="0" presId="urn:microsoft.com/office/officeart/2005/8/layout/vList2"/>
    <dgm:cxn modelId="{67561B2E-DFFF-FA41-844D-2A5EFB790A3B}" type="presOf" srcId="{7CFB1819-A402-A24C-AF3F-AF373DE1E5F6}" destId="{8F67E8AE-234C-614E-A579-8121D11FA717}" srcOrd="0" destOrd="0" presId="urn:microsoft.com/office/officeart/2005/8/layout/vList2"/>
    <dgm:cxn modelId="{A10A9B75-D4C4-1849-9F9D-EAF0728A7EC0}" type="presOf" srcId="{03B623CB-AADC-D244-9205-DEFA4DDD3FFF}" destId="{FF1A34F6-7695-CA4D-966F-DCBE3ECD2FA8}" srcOrd="0" destOrd="0" presId="urn:microsoft.com/office/officeart/2005/8/layout/vList2"/>
    <dgm:cxn modelId="{0C04E5A4-943A-F04A-84B3-41883A91E133}" type="presOf" srcId="{54C0616C-F04E-CA48-A0A3-52B1E792ACDA}" destId="{FF1A34F6-7695-CA4D-966F-DCBE3ECD2FA8}" srcOrd="0" destOrd="1" presId="urn:microsoft.com/office/officeart/2005/8/layout/vList2"/>
    <dgm:cxn modelId="{7DF048D0-174C-9F40-9C64-6EB5FB8E3069}" srcId="{7CFB1819-A402-A24C-AF3F-AF373DE1E5F6}" destId="{9782133B-50E5-7E48-8DAB-E60B47715F1E}" srcOrd="0" destOrd="0" parTransId="{44FEAF72-1D2D-0B40-A0DD-A0E62CC320C3}" sibTransId="{3F9730B8-B636-074F-8B1E-E15FC37C9B44}"/>
    <dgm:cxn modelId="{CF160FDF-5F66-D54F-80A2-BB2661606C9C}" srcId="{9782133B-50E5-7E48-8DAB-E60B47715F1E}" destId="{03B623CB-AADC-D244-9205-DEFA4DDD3FFF}" srcOrd="0" destOrd="0" parTransId="{DDF88CE2-9D77-A04E-AF39-B7C77BA527E0}" sibTransId="{01C7CD5B-A402-7D48-A710-B311F23D3874}"/>
    <dgm:cxn modelId="{DC4BA1ED-EAF8-2646-A2C6-371D2D7AE19E}" srcId="{9782133B-50E5-7E48-8DAB-E60B47715F1E}" destId="{54C0616C-F04E-CA48-A0A3-52B1E792ACDA}" srcOrd="1" destOrd="0" parTransId="{742669DA-AD1B-5445-A92B-774E90E93003}" sibTransId="{417DC03A-50FC-AC4C-A6EF-B6BAFCDFC43D}"/>
    <dgm:cxn modelId="{0B3D9268-466A-694D-A7E2-DCAB3768781E}" type="presParOf" srcId="{8F67E8AE-234C-614E-A579-8121D11FA717}" destId="{C13036AE-F0F1-A748-8338-542D5B174B41}" srcOrd="0" destOrd="0" presId="urn:microsoft.com/office/officeart/2005/8/layout/vList2"/>
    <dgm:cxn modelId="{22871DF4-CB53-D54A-9C0B-6CA85AE1C38A}" type="presParOf" srcId="{8F67E8AE-234C-614E-A579-8121D11FA717}" destId="{FF1A34F6-7695-CA4D-966F-DCBE3ECD2F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F92B9A-73DA-DF43-8448-87A5F73805C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FCD5D7E-E843-DE46-A42B-DFE994A75665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gm:t>
    </dgm:pt>
    <dgm:pt modelId="{1E075182-2AA8-6E42-91AD-530AE2B6FB11}" type="parTrans" cxnId="{46CB9A01-2398-7349-95BB-A29FF4308FD4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11FEA1F-DE0D-864E-8FE3-8817BE949C7D}" type="sibTrans" cxnId="{46CB9A01-2398-7349-95BB-A29FF4308FD4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1692C26-BF36-1B4C-A5EC-E6B3C02D4152}">
      <dgm:prSet custT="1"/>
      <dgm:spPr>
        <a:solidFill>
          <a:srgbClr val="AD9694"/>
        </a:solidFill>
      </dgm:spPr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直接费</a:t>
          </a:r>
        </a:p>
      </dgm:t>
    </dgm:pt>
    <dgm:pt modelId="{E3A8D00E-0486-2141-A7B0-7C48E5249A9B}" type="parTrans" cxnId="{43DB2E55-D7AD-BB4F-820C-FC45C87A2427}">
      <dgm:prSet/>
      <dgm:spPr>
        <a:solidFill>
          <a:srgbClr val="AD9694"/>
        </a:solidFill>
      </dgm:spPr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9B6D103-E890-7045-B3E8-E92774D04E39}" type="sibTrans" cxnId="{43DB2E55-D7AD-BB4F-820C-FC45C87A2427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3A9A1CE-394F-E04F-98AA-646B6FC3EC75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间接费</a:t>
          </a:r>
        </a:p>
      </dgm:t>
    </dgm:pt>
    <dgm:pt modelId="{84DF5241-9B8B-424C-994D-5C510BC9FA59}" type="parTrans" cxnId="{A3336399-10BE-2149-A972-7D21B4B3209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4305AE3-1505-0147-90B8-69B4DFCDE609}" type="sibTrans" cxnId="{A3336399-10BE-2149-A972-7D21B4B32099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0303560-D2E5-DC4D-A759-13468EE892C9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利润</a:t>
          </a:r>
        </a:p>
      </dgm:t>
    </dgm:pt>
    <dgm:pt modelId="{7A310638-0423-6A4E-84BA-FB64D247BCFB}" type="parTrans" cxnId="{4DFAF5F9-EE4F-9C4F-843C-E4975626993F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A25E9B1-9333-9446-9325-7227DAF21DFE}" type="sibTrans" cxnId="{4DFAF5F9-EE4F-9C4F-843C-E4975626993F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28A8A45-4B32-FC44-9AFE-062DF342F7BB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税金</a:t>
          </a:r>
        </a:p>
      </dgm:t>
    </dgm:pt>
    <dgm:pt modelId="{FF21336F-E514-1B49-AF72-08B8AF781F1B}" type="parTrans" cxnId="{2B0AD44F-5C18-5645-A89A-C935E46BD8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86F72C8-1A13-D242-A852-42799CE7751D}" type="sibTrans" cxnId="{2B0AD44F-5C18-5645-A89A-C935E46BD8E6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86377B4-C298-C144-BD4B-08EB205CB6E9}" type="pres">
      <dgm:prSet presAssocID="{F8F92B9A-73DA-DF43-8448-87A5F73805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E440CC-903B-7F41-B091-D9327FE7E0A2}" type="pres">
      <dgm:prSet presAssocID="{9FCD5D7E-E843-DE46-A42B-DFE994A75665}" presName="centerShape" presStyleLbl="node0" presStyleIdx="0" presStyleCnt="1"/>
      <dgm:spPr/>
    </dgm:pt>
    <dgm:pt modelId="{E3B7030F-D9E6-7A4B-B962-EABCAD5EB6E4}" type="pres">
      <dgm:prSet presAssocID="{E3A8D00E-0486-2141-A7B0-7C48E5249A9B}" presName="parTrans" presStyleLbl="bgSibTrans2D1" presStyleIdx="0" presStyleCnt="4"/>
      <dgm:spPr/>
    </dgm:pt>
    <dgm:pt modelId="{77ABD625-18EC-604E-A05D-15824F7D9EB8}" type="pres">
      <dgm:prSet presAssocID="{81692C26-BF36-1B4C-A5EC-E6B3C02D4152}" presName="node" presStyleLbl="node1" presStyleIdx="0" presStyleCnt="4">
        <dgm:presLayoutVars>
          <dgm:bulletEnabled val="1"/>
        </dgm:presLayoutVars>
      </dgm:prSet>
      <dgm:spPr/>
    </dgm:pt>
    <dgm:pt modelId="{45699B5E-A1D9-A547-B53F-A00F6935EBA6}" type="pres">
      <dgm:prSet presAssocID="{84DF5241-9B8B-424C-994D-5C510BC9FA59}" presName="parTrans" presStyleLbl="bgSibTrans2D1" presStyleIdx="1" presStyleCnt="4"/>
      <dgm:spPr/>
    </dgm:pt>
    <dgm:pt modelId="{4787E255-6480-4246-9069-C807EE6732F3}" type="pres">
      <dgm:prSet presAssocID="{03A9A1CE-394F-E04F-98AA-646B6FC3EC75}" presName="node" presStyleLbl="node1" presStyleIdx="1" presStyleCnt="4">
        <dgm:presLayoutVars>
          <dgm:bulletEnabled val="1"/>
        </dgm:presLayoutVars>
      </dgm:prSet>
      <dgm:spPr/>
    </dgm:pt>
    <dgm:pt modelId="{6CF57ED9-BCE2-524B-9AF6-113F5698BC56}" type="pres">
      <dgm:prSet presAssocID="{7A310638-0423-6A4E-84BA-FB64D247BCFB}" presName="parTrans" presStyleLbl="bgSibTrans2D1" presStyleIdx="2" presStyleCnt="4"/>
      <dgm:spPr/>
    </dgm:pt>
    <dgm:pt modelId="{224C36FA-A702-1A45-AD05-E94990969FAB}" type="pres">
      <dgm:prSet presAssocID="{50303560-D2E5-DC4D-A759-13468EE892C9}" presName="node" presStyleLbl="node1" presStyleIdx="2" presStyleCnt="4">
        <dgm:presLayoutVars>
          <dgm:bulletEnabled val="1"/>
        </dgm:presLayoutVars>
      </dgm:prSet>
      <dgm:spPr/>
    </dgm:pt>
    <dgm:pt modelId="{9B864EB9-E72B-EB47-AD18-075B7046ACC4}" type="pres">
      <dgm:prSet presAssocID="{FF21336F-E514-1B49-AF72-08B8AF781F1B}" presName="parTrans" presStyleLbl="bgSibTrans2D1" presStyleIdx="3" presStyleCnt="4"/>
      <dgm:spPr/>
    </dgm:pt>
    <dgm:pt modelId="{44EE5BCB-C90A-7C4A-96FC-A8CA4F329340}" type="pres">
      <dgm:prSet presAssocID="{728A8A45-4B32-FC44-9AFE-062DF342F7BB}" presName="node" presStyleLbl="node1" presStyleIdx="3" presStyleCnt="4">
        <dgm:presLayoutVars>
          <dgm:bulletEnabled val="1"/>
        </dgm:presLayoutVars>
      </dgm:prSet>
      <dgm:spPr/>
    </dgm:pt>
  </dgm:ptLst>
  <dgm:cxnLst>
    <dgm:cxn modelId="{46CB9A01-2398-7349-95BB-A29FF4308FD4}" srcId="{F8F92B9A-73DA-DF43-8448-87A5F73805C4}" destId="{9FCD5D7E-E843-DE46-A42B-DFE994A75665}" srcOrd="0" destOrd="0" parTransId="{1E075182-2AA8-6E42-91AD-530AE2B6FB11}" sibTransId="{F11FEA1F-DE0D-864E-8FE3-8817BE949C7D}"/>
    <dgm:cxn modelId="{E92DDC28-8C62-F54F-B1C9-9E772F2A8FC3}" type="presOf" srcId="{50303560-D2E5-DC4D-A759-13468EE892C9}" destId="{224C36FA-A702-1A45-AD05-E94990969FAB}" srcOrd="0" destOrd="0" presId="urn:microsoft.com/office/officeart/2005/8/layout/radial4"/>
    <dgm:cxn modelId="{32704F3B-E2CE-AF4F-9BB9-799F7B4BCE44}" type="presOf" srcId="{FF21336F-E514-1B49-AF72-08B8AF781F1B}" destId="{9B864EB9-E72B-EB47-AD18-075B7046ACC4}" srcOrd="0" destOrd="0" presId="urn:microsoft.com/office/officeart/2005/8/layout/radial4"/>
    <dgm:cxn modelId="{2CB51144-8912-A04D-85E8-B3B3E34A5854}" type="presOf" srcId="{03A9A1CE-394F-E04F-98AA-646B6FC3EC75}" destId="{4787E255-6480-4246-9069-C807EE6732F3}" srcOrd="0" destOrd="0" presId="urn:microsoft.com/office/officeart/2005/8/layout/radial4"/>
    <dgm:cxn modelId="{2B0AD44F-5C18-5645-A89A-C935E46BD8E6}" srcId="{9FCD5D7E-E843-DE46-A42B-DFE994A75665}" destId="{728A8A45-4B32-FC44-9AFE-062DF342F7BB}" srcOrd="3" destOrd="0" parTransId="{FF21336F-E514-1B49-AF72-08B8AF781F1B}" sibTransId="{686F72C8-1A13-D242-A852-42799CE7751D}"/>
    <dgm:cxn modelId="{43DB2E55-D7AD-BB4F-820C-FC45C87A2427}" srcId="{9FCD5D7E-E843-DE46-A42B-DFE994A75665}" destId="{81692C26-BF36-1B4C-A5EC-E6B3C02D4152}" srcOrd="0" destOrd="0" parTransId="{E3A8D00E-0486-2141-A7B0-7C48E5249A9B}" sibTransId="{29B6D103-E890-7045-B3E8-E92774D04E39}"/>
    <dgm:cxn modelId="{22367969-1C1F-3742-BBEA-11A14D348EB2}" type="presOf" srcId="{E3A8D00E-0486-2141-A7B0-7C48E5249A9B}" destId="{E3B7030F-D9E6-7A4B-B962-EABCAD5EB6E4}" srcOrd="0" destOrd="0" presId="urn:microsoft.com/office/officeart/2005/8/layout/radial4"/>
    <dgm:cxn modelId="{C24A2776-CB9F-E44E-A82A-821BE6D38DB9}" type="presOf" srcId="{F8F92B9A-73DA-DF43-8448-87A5F73805C4}" destId="{786377B4-C298-C144-BD4B-08EB205CB6E9}" srcOrd="0" destOrd="0" presId="urn:microsoft.com/office/officeart/2005/8/layout/radial4"/>
    <dgm:cxn modelId="{D800AB7E-40D9-3241-B55C-B556C33EC860}" type="presOf" srcId="{81692C26-BF36-1B4C-A5EC-E6B3C02D4152}" destId="{77ABD625-18EC-604E-A05D-15824F7D9EB8}" srcOrd="0" destOrd="0" presId="urn:microsoft.com/office/officeart/2005/8/layout/radial4"/>
    <dgm:cxn modelId="{A3336399-10BE-2149-A972-7D21B4B32099}" srcId="{9FCD5D7E-E843-DE46-A42B-DFE994A75665}" destId="{03A9A1CE-394F-E04F-98AA-646B6FC3EC75}" srcOrd="1" destOrd="0" parTransId="{84DF5241-9B8B-424C-994D-5C510BC9FA59}" sibTransId="{F4305AE3-1505-0147-90B8-69B4DFCDE609}"/>
    <dgm:cxn modelId="{BBD1F59F-B5F2-A14E-B08E-65D385CABA59}" type="presOf" srcId="{728A8A45-4B32-FC44-9AFE-062DF342F7BB}" destId="{44EE5BCB-C90A-7C4A-96FC-A8CA4F329340}" srcOrd="0" destOrd="0" presId="urn:microsoft.com/office/officeart/2005/8/layout/radial4"/>
    <dgm:cxn modelId="{C80C52BE-4D0A-E94C-8C0C-527902ED58D6}" type="presOf" srcId="{7A310638-0423-6A4E-84BA-FB64D247BCFB}" destId="{6CF57ED9-BCE2-524B-9AF6-113F5698BC56}" srcOrd="0" destOrd="0" presId="urn:microsoft.com/office/officeart/2005/8/layout/radial4"/>
    <dgm:cxn modelId="{C98DF5C4-2FA8-CB4D-B4BC-36FE2A7BD373}" type="presOf" srcId="{9FCD5D7E-E843-DE46-A42B-DFE994A75665}" destId="{42E440CC-903B-7F41-B091-D9327FE7E0A2}" srcOrd="0" destOrd="0" presId="urn:microsoft.com/office/officeart/2005/8/layout/radial4"/>
    <dgm:cxn modelId="{F513A3DB-C0C8-1C45-8091-FA2492261C0A}" type="presOf" srcId="{84DF5241-9B8B-424C-994D-5C510BC9FA59}" destId="{45699B5E-A1D9-A547-B53F-A00F6935EBA6}" srcOrd="0" destOrd="0" presId="urn:microsoft.com/office/officeart/2005/8/layout/radial4"/>
    <dgm:cxn modelId="{4DFAF5F9-EE4F-9C4F-843C-E4975626993F}" srcId="{9FCD5D7E-E843-DE46-A42B-DFE994A75665}" destId="{50303560-D2E5-DC4D-A759-13468EE892C9}" srcOrd="2" destOrd="0" parTransId="{7A310638-0423-6A4E-84BA-FB64D247BCFB}" sibTransId="{EA25E9B1-9333-9446-9325-7227DAF21DFE}"/>
    <dgm:cxn modelId="{36443C68-1D23-F247-AFFB-31B3CD6E7DC4}" type="presParOf" srcId="{786377B4-C298-C144-BD4B-08EB205CB6E9}" destId="{42E440CC-903B-7F41-B091-D9327FE7E0A2}" srcOrd="0" destOrd="0" presId="urn:microsoft.com/office/officeart/2005/8/layout/radial4"/>
    <dgm:cxn modelId="{E3D5AF58-3C3F-0B4C-9B4C-D37166E89276}" type="presParOf" srcId="{786377B4-C298-C144-BD4B-08EB205CB6E9}" destId="{E3B7030F-D9E6-7A4B-B962-EABCAD5EB6E4}" srcOrd="1" destOrd="0" presId="urn:microsoft.com/office/officeart/2005/8/layout/radial4"/>
    <dgm:cxn modelId="{FE9F7CF5-219F-FA48-9902-C1BE2FBD71C4}" type="presParOf" srcId="{786377B4-C298-C144-BD4B-08EB205CB6E9}" destId="{77ABD625-18EC-604E-A05D-15824F7D9EB8}" srcOrd="2" destOrd="0" presId="urn:microsoft.com/office/officeart/2005/8/layout/radial4"/>
    <dgm:cxn modelId="{20F399FC-56B9-8240-BC7A-51F8C5EAD428}" type="presParOf" srcId="{786377B4-C298-C144-BD4B-08EB205CB6E9}" destId="{45699B5E-A1D9-A547-B53F-A00F6935EBA6}" srcOrd="3" destOrd="0" presId="urn:microsoft.com/office/officeart/2005/8/layout/radial4"/>
    <dgm:cxn modelId="{B5C7FD10-2838-C546-AA64-85CD7CC14B23}" type="presParOf" srcId="{786377B4-C298-C144-BD4B-08EB205CB6E9}" destId="{4787E255-6480-4246-9069-C807EE6732F3}" srcOrd="4" destOrd="0" presId="urn:microsoft.com/office/officeart/2005/8/layout/radial4"/>
    <dgm:cxn modelId="{51F6F15D-BDF9-654A-BEBC-6A84C9E636D1}" type="presParOf" srcId="{786377B4-C298-C144-BD4B-08EB205CB6E9}" destId="{6CF57ED9-BCE2-524B-9AF6-113F5698BC56}" srcOrd="5" destOrd="0" presId="urn:microsoft.com/office/officeart/2005/8/layout/radial4"/>
    <dgm:cxn modelId="{A63C7D55-2552-3B46-A551-20925C20E9DD}" type="presParOf" srcId="{786377B4-C298-C144-BD4B-08EB205CB6E9}" destId="{224C36FA-A702-1A45-AD05-E94990969FAB}" srcOrd="6" destOrd="0" presId="urn:microsoft.com/office/officeart/2005/8/layout/radial4"/>
    <dgm:cxn modelId="{4B191864-3454-634B-83B5-AA139772E498}" type="presParOf" srcId="{786377B4-C298-C144-BD4B-08EB205CB6E9}" destId="{9B864EB9-E72B-EB47-AD18-075B7046ACC4}" srcOrd="7" destOrd="0" presId="urn:microsoft.com/office/officeart/2005/8/layout/radial4"/>
    <dgm:cxn modelId="{89155838-7FF3-1D47-98CD-2FBB1E14C2C2}" type="presParOf" srcId="{786377B4-C298-C144-BD4B-08EB205CB6E9}" destId="{44EE5BCB-C90A-7C4A-96FC-A8CA4F32934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EF6E-426A-FB41-AF0E-091E9FFC7AED}">
      <dsp:nvSpPr>
        <dsp:cNvPr id="0" name=""/>
        <dsp:cNvSpPr/>
      </dsp:nvSpPr>
      <dsp:spPr>
        <a:xfrm>
          <a:off x="2031787" y="1087834"/>
          <a:ext cx="3263503" cy="326350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349B-D739-B149-BB52-A34632577DAC}">
      <dsp:nvSpPr>
        <dsp:cNvPr id="0" name=""/>
        <dsp:cNvSpPr/>
      </dsp:nvSpPr>
      <dsp:spPr>
        <a:xfrm>
          <a:off x="2684488" y="1740535"/>
          <a:ext cx="1958102" cy="195810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1954F-4EAC-2940-821A-1A3C147BAE9A}">
      <dsp:nvSpPr>
        <dsp:cNvPr id="0" name=""/>
        <dsp:cNvSpPr/>
      </dsp:nvSpPr>
      <dsp:spPr>
        <a:xfrm>
          <a:off x="3337188" y="2393235"/>
          <a:ext cx="652700" cy="652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D3D8-D57D-9F4E-B5A5-B2F1A3D88F98}">
      <dsp:nvSpPr>
        <dsp:cNvPr id="0" name=""/>
        <dsp:cNvSpPr/>
      </dsp:nvSpPr>
      <dsp:spPr>
        <a:xfrm>
          <a:off x="5742461" y="0"/>
          <a:ext cx="287818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sp:txBody>
      <dsp:txXfrm>
        <a:off x="5742461" y="0"/>
        <a:ext cx="2878181" cy="951855"/>
      </dsp:txXfrm>
    </dsp:sp>
    <dsp:sp modelId="{0AC7E457-D7B3-9B4E-8C7A-CC832DC3845F}">
      <dsp:nvSpPr>
        <dsp:cNvPr id="0" name=""/>
        <dsp:cNvSpPr/>
      </dsp:nvSpPr>
      <dsp:spPr>
        <a:xfrm>
          <a:off x="5431270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A49E-6D5F-4844-80DD-5B7D8626AA73}">
      <dsp:nvSpPr>
        <dsp:cNvPr id="0" name=""/>
        <dsp:cNvSpPr/>
      </dsp:nvSpPr>
      <dsp:spPr>
        <a:xfrm rot="5400000">
          <a:off x="3425031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5F1C8-0F3C-DA4B-8502-EFFD7554DDDD}">
      <dsp:nvSpPr>
        <dsp:cNvPr id="0" name=""/>
        <dsp:cNvSpPr/>
      </dsp:nvSpPr>
      <dsp:spPr>
        <a:xfrm>
          <a:off x="5740756" y="924146"/>
          <a:ext cx="3657457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竣工结算的编制依据</a:t>
          </a:r>
        </a:p>
      </dsp:txBody>
      <dsp:txXfrm>
        <a:off x="5740756" y="924146"/>
        <a:ext cx="3657457" cy="951855"/>
      </dsp:txXfrm>
    </dsp:sp>
    <dsp:sp modelId="{0B05DECF-A539-7F4F-B961-5CE92A3EC699}">
      <dsp:nvSpPr>
        <dsp:cNvPr id="0" name=""/>
        <dsp:cNvSpPr/>
      </dsp:nvSpPr>
      <dsp:spPr>
        <a:xfrm>
          <a:off x="5431270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9194B-475E-DF46-98EA-A9261B3D24EA}">
      <dsp:nvSpPr>
        <dsp:cNvPr id="0" name=""/>
        <dsp:cNvSpPr/>
      </dsp:nvSpPr>
      <dsp:spPr>
        <a:xfrm rot="5400000">
          <a:off x="3906506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820E-AD54-5343-81C5-37E0596B9A9C}">
      <dsp:nvSpPr>
        <dsp:cNvPr id="0" name=""/>
        <dsp:cNvSpPr/>
      </dsp:nvSpPr>
      <dsp:spPr>
        <a:xfrm>
          <a:off x="5828087" y="1848293"/>
          <a:ext cx="3482794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竣工结算的审核 </a:t>
          </a:r>
        </a:p>
      </dsp:txBody>
      <dsp:txXfrm>
        <a:off x="5828087" y="1848293"/>
        <a:ext cx="3482794" cy="951855"/>
      </dsp:txXfrm>
    </dsp:sp>
    <dsp:sp modelId="{B9D5F2FF-A011-CB42-9635-D93C5172A027}">
      <dsp:nvSpPr>
        <dsp:cNvPr id="0" name=""/>
        <dsp:cNvSpPr/>
      </dsp:nvSpPr>
      <dsp:spPr>
        <a:xfrm>
          <a:off x="5431270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E0924-8E08-0F49-B83D-FB0415D9503C}">
      <dsp:nvSpPr>
        <dsp:cNvPr id="0" name=""/>
        <dsp:cNvSpPr/>
      </dsp:nvSpPr>
      <dsp:spPr>
        <a:xfrm rot="5400000">
          <a:off x="4388580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76BA6-698A-9946-A9A1-E4AC291AFACE}">
      <dsp:nvSpPr>
        <dsp:cNvPr id="0" name=""/>
        <dsp:cNvSpPr/>
      </dsp:nvSpPr>
      <dsp:spPr>
        <a:xfrm rot="5400000">
          <a:off x="5335365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原计价文件所列工程量与实际完成的工程量不符而产生的差别；</a:t>
          </a:r>
        </a:p>
      </dsp:txBody>
      <dsp:txXfrm rot="-5400000">
        <a:off x="2819394" y="295201"/>
        <a:ext cx="6647092" cy="1532257"/>
      </dsp:txXfrm>
    </dsp:sp>
    <dsp:sp modelId="{E6B27559-E5F5-7B4D-A2DC-93733C2D3908}">
      <dsp:nvSpPr>
        <dsp:cNvPr id="0" name=""/>
        <dsp:cNvSpPr/>
      </dsp:nvSpPr>
      <dsp:spPr>
        <a:xfrm>
          <a:off x="966221" y="53"/>
          <a:ext cx="1853172" cy="2122552"/>
        </a:xfrm>
        <a:prstGeom prst="roundRect">
          <a:avLst/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“量差”</a:t>
          </a:r>
        </a:p>
      </dsp:txBody>
      <dsp:txXfrm>
        <a:off x="1056685" y="90517"/>
        <a:ext cx="1672244" cy="1941624"/>
      </dsp:txXfrm>
    </dsp:sp>
    <dsp:sp modelId="{3026B669-FCE7-2D4A-BC55-016C2023E552}">
      <dsp:nvSpPr>
        <dsp:cNvPr id="0" name=""/>
        <dsp:cNvSpPr/>
      </dsp:nvSpPr>
      <dsp:spPr>
        <a:xfrm rot="5400000">
          <a:off x="5335365" y="-74983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指签订合同时的计价或取费标准与实际情况不符而产生的差别。</a:t>
          </a:r>
        </a:p>
      </dsp:txBody>
      <dsp:txXfrm rot="-5400000">
        <a:off x="2819394" y="2523880"/>
        <a:ext cx="6647092" cy="1532257"/>
      </dsp:txXfrm>
    </dsp:sp>
    <dsp:sp modelId="{4234549C-3448-C642-AF7B-0EEE2BB8D313}">
      <dsp:nvSpPr>
        <dsp:cNvPr id="0" name=""/>
        <dsp:cNvSpPr/>
      </dsp:nvSpPr>
      <dsp:spPr>
        <a:xfrm>
          <a:off x="966221" y="2228732"/>
          <a:ext cx="1853172" cy="21225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“价差”</a:t>
          </a:r>
        </a:p>
      </dsp:txBody>
      <dsp:txXfrm>
        <a:off x="1056685" y="2319196"/>
        <a:ext cx="1672244" cy="1941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9618-D503-2548-BCC1-37E009FB4372}">
      <dsp:nvSpPr>
        <dsp:cNvPr id="0" name=""/>
        <dsp:cNvSpPr/>
      </dsp:nvSpPr>
      <dsp:spPr>
        <a:xfrm>
          <a:off x="1060669" y="0"/>
          <a:ext cx="4027707" cy="1406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采用工程量清单计价方式签订的单价合同</a:t>
          </a:r>
          <a:endParaRPr lang="zh-CN" altLang="en-US" sz="32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1101863" y="41194"/>
        <a:ext cx="3945319" cy="1324093"/>
      </dsp:txXfrm>
    </dsp:sp>
    <dsp:sp modelId="{6B24B85F-9AF5-9940-A43B-6D29863A14E1}">
      <dsp:nvSpPr>
        <dsp:cNvPr id="0" name=""/>
        <dsp:cNvSpPr/>
      </dsp:nvSpPr>
      <dsp:spPr>
        <a:xfrm>
          <a:off x="1463440" y="1406481"/>
          <a:ext cx="412704" cy="527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799"/>
              </a:lnTo>
              <a:lnTo>
                <a:pt x="412704" y="5277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6C75-1D4B-8C41-B341-28997060C3FD}">
      <dsp:nvSpPr>
        <dsp:cNvPr id="0" name=""/>
        <dsp:cNvSpPr/>
      </dsp:nvSpPr>
      <dsp:spPr>
        <a:xfrm>
          <a:off x="1876145" y="1584487"/>
          <a:ext cx="5773760" cy="69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审查施工图以内的各个分部分项工程量</a:t>
          </a: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</a:p>
      </dsp:txBody>
      <dsp:txXfrm>
        <a:off x="1896635" y="1604977"/>
        <a:ext cx="5732780" cy="658605"/>
      </dsp:txXfrm>
    </dsp:sp>
    <dsp:sp modelId="{4277F1EF-A61D-304E-88F4-EF7E064636DD}">
      <dsp:nvSpPr>
        <dsp:cNvPr id="0" name=""/>
        <dsp:cNvSpPr/>
      </dsp:nvSpPr>
      <dsp:spPr>
        <a:xfrm>
          <a:off x="1463440" y="1406481"/>
          <a:ext cx="412704" cy="140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80"/>
              </a:lnTo>
              <a:lnTo>
                <a:pt x="412704" y="1402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3EE1F-16A3-A94A-AF97-AD8C54757F30}">
      <dsp:nvSpPr>
        <dsp:cNvPr id="0" name=""/>
        <dsp:cNvSpPr/>
      </dsp:nvSpPr>
      <dsp:spPr>
        <a:xfrm>
          <a:off x="1876145" y="2458969"/>
          <a:ext cx="6375336" cy="69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依据合同约定的方式审查分部分项工程价格。</a:t>
          </a:r>
        </a:p>
      </dsp:txBody>
      <dsp:txXfrm>
        <a:off x="1896635" y="2479459"/>
        <a:ext cx="6334356" cy="658605"/>
      </dsp:txXfrm>
    </dsp:sp>
    <dsp:sp modelId="{8CC5C6EB-4AB7-F04C-8282-DA7E3E1C6DE4}">
      <dsp:nvSpPr>
        <dsp:cNvPr id="0" name=""/>
        <dsp:cNvSpPr/>
      </dsp:nvSpPr>
      <dsp:spPr>
        <a:xfrm>
          <a:off x="1463440" y="1406481"/>
          <a:ext cx="412704" cy="2276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762"/>
              </a:lnTo>
              <a:lnTo>
                <a:pt x="412704" y="22767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0341-5143-2841-BD6D-C6FBEF2BD1A3}">
      <dsp:nvSpPr>
        <dsp:cNvPr id="0" name=""/>
        <dsp:cNvSpPr/>
      </dsp:nvSpPr>
      <dsp:spPr>
        <a:xfrm>
          <a:off x="1876145" y="3333450"/>
          <a:ext cx="7568851" cy="69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对设计变更、工程洽商、工程索赔等调整内容审查。</a:t>
          </a:r>
        </a:p>
      </dsp:txBody>
      <dsp:txXfrm>
        <a:off x="1896635" y="3353940"/>
        <a:ext cx="7527871" cy="6586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9618-D503-2548-BCC1-37E009FB4372}">
      <dsp:nvSpPr>
        <dsp:cNvPr id="0" name=""/>
        <dsp:cNvSpPr/>
      </dsp:nvSpPr>
      <dsp:spPr>
        <a:xfrm>
          <a:off x="214580" y="0"/>
          <a:ext cx="6156111" cy="13605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国有资金投资的工程</a:t>
          </a:r>
          <a:endParaRPr lang="zh-CN" altLang="en-US" sz="32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54429" y="39849"/>
        <a:ext cx="6076413" cy="1280846"/>
      </dsp:txXfrm>
    </dsp:sp>
    <dsp:sp modelId="{6B24B85F-9AF5-9940-A43B-6D29863A14E1}">
      <dsp:nvSpPr>
        <dsp:cNvPr id="0" name=""/>
        <dsp:cNvSpPr/>
      </dsp:nvSpPr>
      <dsp:spPr>
        <a:xfrm>
          <a:off x="830191" y="1360544"/>
          <a:ext cx="630794" cy="80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163"/>
              </a:lnTo>
              <a:lnTo>
                <a:pt x="630794" y="8031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6C75-1D4B-8C41-B341-28997060C3FD}">
      <dsp:nvSpPr>
        <dsp:cNvPr id="0" name=""/>
        <dsp:cNvSpPr/>
      </dsp:nvSpPr>
      <dsp:spPr>
        <a:xfrm>
          <a:off x="1460986" y="1629071"/>
          <a:ext cx="8824848" cy="106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发包人应委托工程造价咨询企业审核，并在约定期限内，向承包人提出审核意见。</a:t>
          </a:r>
          <a:endParaRPr lang="zh-CN" altLang="en-US" sz="24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1492304" y="1660389"/>
        <a:ext cx="8762212" cy="1006638"/>
      </dsp:txXfrm>
    </dsp:sp>
    <dsp:sp modelId="{4277F1EF-A61D-304E-88F4-EF7E064636DD}">
      <dsp:nvSpPr>
        <dsp:cNvPr id="0" name=""/>
        <dsp:cNvSpPr/>
      </dsp:nvSpPr>
      <dsp:spPr>
        <a:xfrm>
          <a:off x="830191" y="1360544"/>
          <a:ext cx="630794" cy="213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756"/>
              </a:lnTo>
              <a:lnTo>
                <a:pt x="630794" y="21397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3EE1F-16A3-A94A-AF97-AD8C54757F30}">
      <dsp:nvSpPr>
        <dsp:cNvPr id="0" name=""/>
        <dsp:cNvSpPr/>
      </dsp:nvSpPr>
      <dsp:spPr>
        <a:xfrm>
          <a:off x="1460986" y="2965663"/>
          <a:ext cx="8546426" cy="106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逾期没有答复，应按合同约定处理，如果合同没有约定，则视为已被认可。</a:t>
          </a:r>
          <a:endParaRPr lang="zh-CN" altLang="en-US" sz="24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1492304" y="2996981"/>
        <a:ext cx="8483790" cy="10066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01EDC-7A38-964A-A3B1-974915262D90}">
      <dsp:nvSpPr>
        <dsp:cNvPr id="0" name=""/>
        <dsp:cNvSpPr/>
      </dsp:nvSpPr>
      <dsp:spPr>
        <a:xfrm rot="5400000">
          <a:off x="2817751" y="1200067"/>
          <a:ext cx="1602686" cy="169020"/>
        </a:xfrm>
        <a:prstGeom prst="rect">
          <a:avLst/>
        </a:prstGeom>
        <a:solidFill>
          <a:srgbClr val="BC867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89EE6-EBA3-A04C-8EFC-D69068BB832B}">
      <dsp:nvSpPr>
        <dsp:cNvPr id="0" name=""/>
        <dsp:cNvSpPr/>
      </dsp:nvSpPr>
      <dsp:spPr>
        <a:xfrm>
          <a:off x="2934051" y="2423"/>
          <a:ext cx="2490813" cy="1529486"/>
        </a:xfrm>
        <a:prstGeom prst="roundRect">
          <a:avLst>
            <a:gd name="adj" fmla="val 10000"/>
          </a:avLst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工程造价咨询机构在规定的期限核对</a:t>
          </a:r>
        </a:p>
      </dsp:txBody>
      <dsp:txXfrm>
        <a:off x="2978848" y="47220"/>
        <a:ext cx="2401219" cy="1439892"/>
      </dsp:txXfrm>
    </dsp:sp>
    <dsp:sp modelId="{10C924FB-B28E-A14E-965E-1B6B883660E7}">
      <dsp:nvSpPr>
        <dsp:cNvPr id="0" name=""/>
        <dsp:cNvSpPr/>
      </dsp:nvSpPr>
      <dsp:spPr>
        <a:xfrm rot="5400000">
          <a:off x="2917880" y="2708698"/>
          <a:ext cx="1402428" cy="16902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ACADC-3FF4-0F44-AB56-EAB863AFFEDE}">
      <dsp:nvSpPr>
        <dsp:cNvPr id="0" name=""/>
        <dsp:cNvSpPr/>
      </dsp:nvSpPr>
      <dsp:spPr>
        <a:xfrm>
          <a:off x="3240457" y="1813610"/>
          <a:ext cx="1878002" cy="1126801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核对后双方不一致 </a:t>
          </a:r>
        </a:p>
      </dsp:txBody>
      <dsp:txXfrm>
        <a:off x="3273460" y="1846613"/>
        <a:ext cx="1811996" cy="1060795"/>
      </dsp:txXfrm>
    </dsp:sp>
    <dsp:sp modelId="{5BF50D31-0651-434E-8A13-4D5E9329E2C3}">
      <dsp:nvSpPr>
        <dsp:cNvPr id="0" name=""/>
        <dsp:cNvSpPr/>
      </dsp:nvSpPr>
      <dsp:spPr>
        <a:xfrm>
          <a:off x="3622131" y="3412949"/>
          <a:ext cx="2935808" cy="16902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45D49-6042-5243-ACCC-6EE75D409314}">
      <dsp:nvSpPr>
        <dsp:cNvPr id="0" name=""/>
        <dsp:cNvSpPr/>
      </dsp:nvSpPr>
      <dsp:spPr>
        <a:xfrm>
          <a:off x="3240457" y="3222112"/>
          <a:ext cx="1878002" cy="11268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复核 </a:t>
          </a:r>
        </a:p>
      </dsp:txBody>
      <dsp:txXfrm>
        <a:off x="3273460" y="3255115"/>
        <a:ext cx="1811996" cy="1060795"/>
      </dsp:txXfrm>
    </dsp:sp>
    <dsp:sp modelId="{FC971D96-A392-5848-BE5F-1ECF2493822E}">
      <dsp:nvSpPr>
        <dsp:cNvPr id="0" name=""/>
        <dsp:cNvSpPr/>
      </dsp:nvSpPr>
      <dsp:spPr>
        <a:xfrm rot="16200000">
          <a:off x="5647417" y="2496354"/>
          <a:ext cx="1827117" cy="16902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5CC88-4030-CE49-AF7E-0F36DC57C153}">
      <dsp:nvSpPr>
        <dsp:cNvPr id="0" name=""/>
        <dsp:cNvSpPr/>
      </dsp:nvSpPr>
      <dsp:spPr>
        <a:xfrm>
          <a:off x="6182339" y="3222112"/>
          <a:ext cx="1878002" cy="1126801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再次复核 </a:t>
          </a:r>
        </a:p>
      </dsp:txBody>
      <dsp:txXfrm>
        <a:off x="6215342" y="3255115"/>
        <a:ext cx="1811996" cy="1060795"/>
      </dsp:txXfrm>
    </dsp:sp>
    <dsp:sp modelId="{EF303DC1-AD40-954A-9557-5E7BB3468282}">
      <dsp:nvSpPr>
        <dsp:cNvPr id="0" name=""/>
        <dsp:cNvSpPr/>
      </dsp:nvSpPr>
      <dsp:spPr>
        <a:xfrm>
          <a:off x="6044606" y="959630"/>
          <a:ext cx="2153468" cy="198078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在竣工结算文件上签字确认，结算完毕 。</a:t>
          </a:r>
        </a:p>
      </dsp:txBody>
      <dsp:txXfrm>
        <a:off x="6102621" y="1017645"/>
        <a:ext cx="2037438" cy="18647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E6A4-D918-1C47-AA46-CB3B5221AE07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96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028EB-96E5-2E46-96F3-3BB2E557B032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万元以下的工程（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sp:txBody>
      <dsp:txXfrm>
        <a:off x="560365" y="97774"/>
        <a:ext cx="7291750" cy="639310"/>
      </dsp:txXfrm>
    </dsp:sp>
    <dsp:sp modelId="{62CDF9BD-2BE1-E542-845F-F837FA9DA987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A2A4B-0B3E-A44C-9452-3F724A93F00F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万到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万之间的工程（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30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sp:txBody>
      <dsp:txXfrm>
        <a:off x="560365" y="1186414"/>
        <a:ext cx="7291750" cy="639310"/>
      </dsp:txXfrm>
    </dsp:sp>
    <dsp:sp modelId="{BED8EA24-5316-9E4B-B231-04C486643024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20AE1-973F-1A4E-BBA0-8B0D0B0ADC53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2000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万到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万之间的项目（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45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sp:txBody>
      <dsp:txXfrm>
        <a:off x="560365" y="2275054"/>
        <a:ext cx="7291750" cy="639310"/>
      </dsp:txXfrm>
    </dsp:sp>
    <dsp:sp modelId="{000FD7F1-4BE0-6043-9668-0E8652E51371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C0E34-9998-9F42-A2C0-20E2888A6451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5000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万元以上的项目（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60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天） </a:t>
          </a:r>
        </a:p>
      </dsp:txBody>
      <dsp:txXfrm>
        <a:off x="560365" y="3363694"/>
        <a:ext cx="7291750" cy="6393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EF6E-426A-FB41-AF0E-091E9FFC7AED}">
      <dsp:nvSpPr>
        <dsp:cNvPr id="0" name=""/>
        <dsp:cNvSpPr/>
      </dsp:nvSpPr>
      <dsp:spPr>
        <a:xfrm>
          <a:off x="2031787" y="1087834"/>
          <a:ext cx="3263503" cy="326350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349B-D739-B149-BB52-A34632577DAC}">
      <dsp:nvSpPr>
        <dsp:cNvPr id="0" name=""/>
        <dsp:cNvSpPr/>
      </dsp:nvSpPr>
      <dsp:spPr>
        <a:xfrm>
          <a:off x="2684488" y="1740535"/>
          <a:ext cx="1958102" cy="195810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1954F-4EAC-2940-821A-1A3C147BAE9A}">
      <dsp:nvSpPr>
        <dsp:cNvPr id="0" name=""/>
        <dsp:cNvSpPr/>
      </dsp:nvSpPr>
      <dsp:spPr>
        <a:xfrm>
          <a:off x="3337188" y="2393235"/>
          <a:ext cx="652700" cy="652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D3D8-D57D-9F4E-B5A5-B2F1A3D88F98}">
      <dsp:nvSpPr>
        <dsp:cNvPr id="0" name=""/>
        <dsp:cNvSpPr/>
      </dsp:nvSpPr>
      <dsp:spPr>
        <a:xfrm>
          <a:off x="5742461" y="0"/>
          <a:ext cx="287818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sp:txBody>
      <dsp:txXfrm>
        <a:off x="5742461" y="0"/>
        <a:ext cx="2878181" cy="951855"/>
      </dsp:txXfrm>
    </dsp:sp>
    <dsp:sp modelId="{0AC7E457-D7B3-9B4E-8C7A-CC832DC3845F}">
      <dsp:nvSpPr>
        <dsp:cNvPr id="0" name=""/>
        <dsp:cNvSpPr/>
      </dsp:nvSpPr>
      <dsp:spPr>
        <a:xfrm>
          <a:off x="5431270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A49E-6D5F-4844-80DD-5B7D8626AA73}">
      <dsp:nvSpPr>
        <dsp:cNvPr id="0" name=""/>
        <dsp:cNvSpPr/>
      </dsp:nvSpPr>
      <dsp:spPr>
        <a:xfrm rot="5400000">
          <a:off x="3425031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5F1C8-0F3C-DA4B-8502-EFFD7554DDDD}">
      <dsp:nvSpPr>
        <dsp:cNvPr id="0" name=""/>
        <dsp:cNvSpPr/>
      </dsp:nvSpPr>
      <dsp:spPr>
        <a:xfrm>
          <a:off x="5740756" y="924146"/>
          <a:ext cx="3657457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竣工结算的编制依据</a:t>
          </a:r>
        </a:p>
      </dsp:txBody>
      <dsp:txXfrm>
        <a:off x="5740756" y="924146"/>
        <a:ext cx="3657457" cy="951855"/>
      </dsp:txXfrm>
    </dsp:sp>
    <dsp:sp modelId="{0B05DECF-A539-7F4F-B961-5CE92A3EC699}">
      <dsp:nvSpPr>
        <dsp:cNvPr id="0" name=""/>
        <dsp:cNvSpPr/>
      </dsp:nvSpPr>
      <dsp:spPr>
        <a:xfrm>
          <a:off x="5431270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9194B-475E-DF46-98EA-A9261B3D24EA}">
      <dsp:nvSpPr>
        <dsp:cNvPr id="0" name=""/>
        <dsp:cNvSpPr/>
      </dsp:nvSpPr>
      <dsp:spPr>
        <a:xfrm rot="5400000">
          <a:off x="3906506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820E-AD54-5343-81C5-37E0596B9A9C}">
      <dsp:nvSpPr>
        <dsp:cNvPr id="0" name=""/>
        <dsp:cNvSpPr/>
      </dsp:nvSpPr>
      <dsp:spPr>
        <a:xfrm>
          <a:off x="5828087" y="1848293"/>
          <a:ext cx="3482794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竣工结算的审核 </a:t>
          </a:r>
        </a:p>
      </dsp:txBody>
      <dsp:txXfrm>
        <a:off x="5828087" y="1848293"/>
        <a:ext cx="3482794" cy="951855"/>
      </dsp:txXfrm>
    </dsp:sp>
    <dsp:sp modelId="{B9D5F2FF-A011-CB42-9635-D93C5172A027}">
      <dsp:nvSpPr>
        <dsp:cNvPr id="0" name=""/>
        <dsp:cNvSpPr/>
      </dsp:nvSpPr>
      <dsp:spPr>
        <a:xfrm>
          <a:off x="5431270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E0924-8E08-0F49-B83D-FB0415D9503C}">
      <dsp:nvSpPr>
        <dsp:cNvPr id="0" name=""/>
        <dsp:cNvSpPr/>
      </dsp:nvSpPr>
      <dsp:spPr>
        <a:xfrm rot="5400000">
          <a:off x="4388580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3027-1684-5648-9233-903F59651C3D}">
      <dsp:nvSpPr>
        <dsp:cNvPr id="0" name=""/>
        <dsp:cNvSpPr/>
      </dsp:nvSpPr>
      <dsp:spPr>
        <a:xfrm>
          <a:off x="2561040" y="0"/>
          <a:ext cx="4351338" cy="435133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508F7-0C4C-194C-B8C2-3FBD539DD144}">
      <dsp:nvSpPr>
        <dsp:cNvPr id="0" name=""/>
        <dsp:cNvSpPr/>
      </dsp:nvSpPr>
      <dsp:spPr>
        <a:xfrm>
          <a:off x="4347228" y="437470"/>
          <a:ext cx="3607330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单位工程竣工结算</a:t>
          </a:r>
        </a:p>
      </dsp:txBody>
      <dsp:txXfrm>
        <a:off x="4397511" y="487753"/>
        <a:ext cx="3506764" cy="929477"/>
      </dsp:txXfrm>
    </dsp:sp>
    <dsp:sp modelId="{0F9EAFE4-7FE3-C24A-B62E-7A7C153A78F8}">
      <dsp:nvSpPr>
        <dsp:cNvPr id="0" name=""/>
        <dsp:cNvSpPr/>
      </dsp:nvSpPr>
      <dsp:spPr>
        <a:xfrm>
          <a:off x="4347228" y="1596269"/>
          <a:ext cx="3607330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单项工程竣工结算</a:t>
          </a:r>
        </a:p>
      </dsp:txBody>
      <dsp:txXfrm>
        <a:off x="4397511" y="1646552"/>
        <a:ext cx="3506764" cy="929477"/>
      </dsp:txXfrm>
    </dsp:sp>
    <dsp:sp modelId="{5A99147A-5FA1-F441-9D7F-4A1BFCE67400}">
      <dsp:nvSpPr>
        <dsp:cNvPr id="0" name=""/>
        <dsp:cNvSpPr/>
      </dsp:nvSpPr>
      <dsp:spPr>
        <a:xfrm>
          <a:off x="4347228" y="2755068"/>
          <a:ext cx="3607330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建设项目竣工总结算</a:t>
          </a:r>
        </a:p>
      </dsp:txBody>
      <dsp:txXfrm>
        <a:off x="4397511" y="2805351"/>
        <a:ext cx="3506764" cy="92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9618-D503-2548-BCC1-37E009FB4372}">
      <dsp:nvSpPr>
        <dsp:cNvPr id="0" name=""/>
        <dsp:cNvSpPr/>
      </dsp:nvSpPr>
      <dsp:spPr>
        <a:xfrm>
          <a:off x="2583872" y="0"/>
          <a:ext cx="3411952" cy="1283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总承包的工程</a:t>
          </a:r>
          <a:endParaRPr lang="zh-CN" altLang="en-US" sz="32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621470" y="37598"/>
        <a:ext cx="3336756" cy="1208495"/>
      </dsp:txXfrm>
    </dsp:sp>
    <dsp:sp modelId="{6B24B85F-9AF5-9940-A43B-6D29863A14E1}">
      <dsp:nvSpPr>
        <dsp:cNvPr id="0" name=""/>
        <dsp:cNvSpPr/>
      </dsp:nvSpPr>
      <dsp:spPr>
        <a:xfrm>
          <a:off x="2925067" y="1283691"/>
          <a:ext cx="368901" cy="1464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99"/>
              </a:lnTo>
              <a:lnTo>
                <a:pt x="368901" y="14643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6C75-1D4B-8C41-B341-28997060C3FD}">
      <dsp:nvSpPr>
        <dsp:cNvPr id="0" name=""/>
        <dsp:cNvSpPr/>
      </dsp:nvSpPr>
      <dsp:spPr>
        <a:xfrm>
          <a:off x="3293969" y="1772523"/>
          <a:ext cx="4610052" cy="1951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由具体的承包单位来编制，在总承包单位审核的基础上，再由发包人审查。</a:t>
          </a:r>
        </a:p>
      </dsp:txBody>
      <dsp:txXfrm>
        <a:off x="3351116" y="1829670"/>
        <a:ext cx="4495758" cy="1836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9618-D503-2548-BCC1-37E009FB4372}">
      <dsp:nvSpPr>
        <dsp:cNvPr id="0" name=""/>
        <dsp:cNvSpPr/>
      </dsp:nvSpPr>
      <dsp:spPr>
        <a:xfrm>
          <a:off x="1752602" y="0"/>
          <a:ext cx="4069485" cy="1283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单项工程竣工结算</a:t>
          </a:r>
          <a:r>
            <a:rPr lang="zh-CN" altLang="en-US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、</a:t>
          </a:r>
          <a:r>
            <a:rPr lang="zh-CN" altLang="zh-CN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建设项目竣工总结算</a:t>
          </a:r>
          <a:endParaRPr lang="zh-CN" altLang="en-US" sz="32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1790200" y="37598"/>
        <a:ext cx="3994289" cy="1208495"/>
      </dsp:txXfrm>
    </dsp:sp>
    <dsp:sp modelId="{6B24B85F-9AF5-9940-A43B-6D29863A14E1}">
      <dsp:nvSpPr>
        <dsp:cNvPr id="0" name=""/>
        <dsp:cNvSpPr/>
      </dsp:nvSpPr>
      <dsp:spPr>
        <a:xfrm>
          <a:off x="2159550" y="1283691"/>
          <a:ext cx="434654" cy="1464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99"/>
              </a:lnTo>
              <a:lnTo>
                <a:pt x="434654" y="14643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6C75-1D4B-8C41-B341-28997060C3FD}">
      <dsp:nvSpPr>
        <dsp:cNvPr id="0" name=""/>
        <dsp:cNvSpPr/>
      </dsp:nvSpPr>
      <dsp:spPr>
        <a:xfrm>
          <a:off x="2594205" y="1772523"/>
          <a:ext cx="6141085" cy="1951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由总承包人编制</a:t>
          </a: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、</a:t>
          </a:r>
          <a:r>
            <a:rPr lang="zh-CN" altLang="zh-CN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建设单位可以直接进行审查，也可以委托具有相应资质的工程造价咨询机构进行审查</a:t>
          </a: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r>
            <a:rPr lang="zh-CN" altLang="zh-CN" sz="2800" b="1" kern="1200" dirty="0">
              <a:effectLst/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 </a:t>
          </a:r>
          <a:endParaRPr lang="zh-CN" altLang="en-US" sz="28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651352" y="1829670"/>
        <a:ext cx="6026791" cy="1836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9618-D503-2548-BCC1-37E009FB4372}">
      <dsp:nvSpPr>
        <dsp:cNvPr id="0" name=""/>
        <dsp:cNvSpPr/>
      </dsp:nvSpPr>
      <dsp:spPr>
        <a:xfrm>
          <a:off x="1966752" y="0"/>
          <a:ext cx="3349132" cy="814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政府投资的项目</a:t>
          </a:r>
          <a:endParaRPr lang="zh-CN" altLang="en-US" sz="32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1990597" y="23845"/>
        <a:ext cx="3301442" cy="766440"/>
      </dsp:txXfrm>
    </dsp:sp>
    <dsp:sp modelId="{6B24B85F-9AF5-9940-A43B-6D29863A14E1}">
      <dsp:nvSpPr>
        <dsp:cNvPr id="0" name=""/>
        <dsp:cNvSpPr/>
      </dsp:nvSpPr>
      <dsp:spPr>
        <a:xfrm>
          <a:off x="2301665" y="814130"/>
          <a:ext cx="352484" cy="930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083"/>
              </a:lnTo>
              <a:lnTo>
                <a:pt x="352484" y="9300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6C75-1D4B-8C41-B341-28997060C3FD}">
      <dsp:nvSpPr>
        <dsp:cNvPr id="0" name=""/>
        <dsp:cNvSpPr/>
      </dsp:nvSpPr>
      <dsp:spPr>
        <a:xfrm>
          <a:off x="2654150" y="1125498"/>
          <a:ext cx="3894741" cy="1237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由同级的财政部门审查</a:t>
          </a: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；</a:t>
          </a:r>
          <a:endParaRPr lang="en-US" altLang="zh-CN" sz="24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690393" y="1161741"/>
        <a:ext cx="3822255" cy="1164945"/>
      </dsp:txXfrm>
    </dsp:sp>
    <dsp:sp modelId="{55910298-2D79-A04A-AA93-8C5B47818647}">
      <dsp:nvSpPr>
        <dsp:cNvPr id="0" name=""/>
        <dsp:cNvSpPr/>
      </dsp:nvSpPr>
      <dsp:spPr>
        <a:xfrm>
          <a:off x="2301665" y="814130"/>
          <a:ext cx="352484" cy="259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870"/>
              </a:lnTo>
              <a:lnTo>
                <a:pt x="352484" y="25958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A9C14-2096-6543-8D0B-0C7B46896C16}">
      <dsp:nvSpPr>
        <dsp:cNvPr id="0" name=""/>
        <dsp:cNvSpPr/>
      </dsp:nvSpPr>
      <dsp:spPr>
        <a:xfrm>
          <a:off x="2654150" y="2672288"/>
          <a:ext cx="5877126" cy="1475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承包人应在合同约定期限内完成竣工结算编制工作，未在规定期限内完成的，并且提不出正当理由延期的，责任自负。</a:t>
          </a:r>
        </a:p>
      </dsp:txBody>
      <dsp:txXfrm>
        <a:off x="2697364" y="2715502"/>
        <a:ext cx="5790698" cy="1388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40CC-903B-7F41-B091-D9327FE7E0A2}">
      <dsp:nvSpPr>
        <dsp:cNvPr id="0" name=""/>
        <dsp:cNvSpPr/>
      </dsp:nvSpPr>
      <dsp:spPr>
        <a:xfrm>
          <a:off x="4331728" y="2498179"/>
          <a:ext cx="1852142" cy="1852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sp:txBody>
      <dsp:txXfrm>
        <a:off x="4602968" y="2769419"/>
        <a:ext cx="1309662" cy="1309662"/>
      </dsp:txXfrm>
    </dsp:sp>
    <dsp:sp modelId="{E3B7030F-D9E6-7A4B-B962-EABCAD5EB6E4}">
      <dsp:nvSpPr>
        <dsp:cNvPr id="0" name=""/>
        <dsp:cNvSpPr/>
      </dsp:nvSpPr>
      <dsp:spPr>
        <a:xfrm rot="10800000">
          <a:off x="2538380" y="3160320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rgbClr val="AD96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D625-18EC-604E-A05D-15824F7D9EB8}">
      <dsp:nvSpPr>
        <dsp:cNvPr id="0" name=""/>
        <dsp:cNvSpPr/>
      </dsp:nvSpPr>
      <dsp:spPr>
        <a:xfrm>
          <a:off x="1658612" y="2720436"/>
          <a:ext cx="1759535" cy="1407628"/>
        </a:xfrm>
        <a:prstGeom prst="roundRect">
          <a:avLst>
            <a:gd name="adj" fmla="val 10000"/>
          </a:avLst>
        </a:prstGeom>
        <a:solidFill>
          <a:srgbClr val="AD96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分部分项工程费</a:t>
          </a:r>
        </a:p>
      </dsp:txBody>
      <dsp:txXfrm>
        <a:off x="1699840" y="2761664"/>
        <a:ext cx="1677079" cy="1325172"/>
      </dsp:txXfrm>
    </dsp:sp>
    <dsp:sp modelId="{45699B5E-A1D9-A547-B53F-A00F6935EBA6}">
      <dsp:nvSpPr>
        <dsp:cNvPr id="0" name=""/>
        <dsp:cNvSpPr/>
      </dsp:nvSpPr>
      <dsp:spPr>
        <a:xfrm rot="13500000">
          <a:off x="3086694" y="1836571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E255-6480-4246-9069-C807EE6732F3}">
      <dsp:nvSpPr>
        <dsp:cNvPr id="0" name=""/>
        <dsp:cNvSpPr/>
      </dsp:nvSpPr>
      <dsp:spPr>
        <a:xfrm>
          <a:off x="2455112" y="797516"/>
          <a:ext cx="1759535" cy="1407628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措施项目费</a:t>
          </a:r>
        </a:p>
      </dsp:txBody>
      <dsp:txXfrm>
        <a:off x="2496340" y="838744"/>
        <a:ext cx="1677079" cy="1325172"/>
      </dsp:txXfrm>
    </dsp:sp>
    <dsp:sp modelId="{6CF57ED9-BCE2-524B-9AF6-113F5698BC56}">
      <dsp:nvSpPr>
        <dsp:cNvPr id="0" name=""/>
        <dsp:cNvSpPr/>
      </dsp:nvSpPr>
      <dsp:spPr>
        <a:xfrm rot="16200000">
          <a:off x="4410442" y="1288257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C36FA-A702-1A45-AD05-E94990969FAB}">
      <dsp:nvSpPr>
        <dsp:cNvPr id="0" name=""/>
        <dsp:cNvSpPr/>
      </dsp:nvSpPr>
      <dsp:spPr>
        <a:xfrm>
          <a:off x="4378032" y="1016"/>
          <a:ext cx="1759535" cy="140762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其他项</a:t>
          </a:r>
          <a:endParaRPr lang="en-US" altLang="zh-CN" sz="23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目费</a:t>
          </a:r>
        </a:p>
      </dsp:txBody>
      <dsp:txXfrm>
        <a:off x="4419260" y="42244"/>
        <a:ext cx="1677079" cy="1325172"/>
      </dsp:txXfrm>
    </dsp:sp>
    <dsp:sp modelId="{9B864EB9-E72B-EB47-AD18-075B7046ACC4}">
      <dsp:nvSpPr>
        <dsp:cNvPr id="0" name=""/>
        <dsp:cNvSpPr/>
      </dsp:nvSpPr>
      <dsp:spPr>
        <a:xfrm rot="18900000">
          <a:off x="5734190" y="1836571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5BCB-C90A-7C4A-96FC-A8CA4F329340}">
      <dsp:nvSpPr>
        <dsp:cNvPr id="0" name=""/>
        <dsp:cNvSpPr/>
      </dsp:nvSpPr>
      <dsp:spPr>
        <a:xfrm>
          <a:off x="6300952" y="797516"/>
          <a:ext cx="1759535" cy="1407628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规费</a:t>
          </a:r>
        </a:p>
      </dsp:txBody>
      <dsp:txXfrm>
        <a:off x="6342180" y="838744"/>
        <a:ext cx="1677079" cy="1325172"/>
      </dsp:txXfrm>
    </dsp:sp>
    <dsp:sp modelId="{C2A2F85E-073A-6F47-A019-B506AC206347}">
      <dsp:nvSpPr>
        <dsp:cNvPr id="0" name=""/>
        <dsp:cNvSpPr/>
      </dsp:nvSpPr>
      <dsp:spPr>
        <a:xfrm>
          <a:off x="6282505" y="3160320"/>
          <a:ext cx="1694714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7710E-853B-344D-AED3-7875906DEF42}">
      <dsp:nvSpPr>
        <dsp:cNvPr id="0" name=""/>
        <dsp:cNvSpPr/>
      </dsp:nvSpPr>
      <dsp:spPr>
        <a:xfrm>
          <a:off x="7097452" y="2720436"/>
          <a:ext cx="1759535" cy="14076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税金</a:t>
          </a:r>
        </a:p>
      </dsp:txBody>
      <dsp:txXfrm>
        <a:off x="7138680" y="2761664"/>
        <a:ext cx="1677079" cy="13251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25D6C-6DB3-9848-9D12-3E9BC5E9E3E9}">
      <dsp:nvSpPr>
        <dsp:cNvPr id="0" name=""/>
        <dsp:cNvSpPr/>
      </dsp:nvSpPr>
      <dsp:spPr>
        <a:xfrm>
          <a:off x="0" y="3437"/>
          <a:ext cx="10515600" cy="1005742"/>
        </a:xfrm>
        <a:prstGeom prst="roundRect">
          <a:avLst/>
        </a:prstGeom>
        <a:solidFill>
          <a:srgbClr val="AD96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单价项目（分部分项工程和措施项目）</a:t>
          </a:r>
        </a:p>
      </dsp:txBody>
      <dsp:txXfrm>
        <a:off x="49096" y="52533"/>
        <a:ext cx="10417408" cy="907550"/>
      </dsp:txXfrm>
    </dsp:sp>
    <dsp:sp modelId="{66D931D9-CB99-9A42-B2FF-28A9DEF0F8B7}">
      <dsp:nvSpPr>
        <dsp:cNvPr id="0" name=""/>
        <dsp:cNvSpPr/>
      </dsp:nvSpPr>
      <dsp:spPr>
        <a:xfrm>
          <a:off x="0" y="1009179"/>
          <a:ext cx="10515600" cy="116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根据发承包双方已经确认的工程量，和合同当中约定的综合单价计算；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如果发生调整的，以发承包双方确认调整的综合单价计算。</a:t>
          </a:r>
        </a:p>
      </dsp:txBody>
      <dsp:txXfrm>
        <a:off x="0" y="1009179"/>
        <a:ext cx="10515600" cy="1166489"/>
      </dsp:txXfrm>
    </dsp:sp>
    <dsp:sp modelId="{B6DB8524-D34F-D544-B608-CF2700DDC075}">
      <dsp:nvSpPr>
        <dsp:cNvPr id="0" name=""/>
        <dsp:cNvSpPr/>
      </dsp:nvSpPr>
      <dsp:spPr>
        <a:xfrm>
          <a:off x="0" y="2175669"/>
          <a:ext cx="10515600" cy="100574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总价项目（措施项目）</a:t>
          </a:r>
        </a:p>
      </dsp:txBody>
      <dsp:txXfrm>
        <a:off x="49096" y="2224765"/>
        <a:ext cx="10417408" cy="907550"/>
      </dsp:txXfrm>
    </dsp:sp>
    <dsp:sp modelId="{94A6914B-ED9C-F747-8A52-C517B8332C76}">
      <dsp:nvSpPr>
        <dsp:cNvPr id="0" name=""/>
        <dsp:cNvSpPr/>
      </dsp:nvSpPr>
      <dsp:spPr>
        <a:xfrm>
          <a:off x="0" y="3181411"/>
          <a:ext cx="10515600" cy="116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依据合同约定的项目和金额计算；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如果实际发生了调整，以发承包双方确认的调整金额计算。</a:t>
          </a:r>
        </a:p>
      </dsp:txBody>
      <dsp:txXfrm>
        <a:off x="0" y="3181411"/>
        <a:ext cx="10515600" cy="1166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036AE-F0F1-A748-8338-542D5B174B41}">
      <dsp:nvSpPr>
        <dsp:cNvPr id="0" name=""/>
        <dsp:cNvSpPr/>
      </dsp:nvSpPr>
      <dsp:spPr>
        <a:xfrm>
          <a:off x="0" y="944975"/>
          <a:ext cx="105156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规费和税金</a:t>
          </a:r>
        </a:p>
      </dsp:txBody>
      <dsp:txXfrm>
        <a:off x="59399" y="1004374"/>
        <a:ext cx="10396802" cy="1098002"/>
      </dsp:txXfrm>
    </dsp:sp>
    <dsp:sp modelId="{FF1A34F6-7695-CA4D-966F-DCBE3ECD2FA8}">
      <dsp:nvSpPr>
        <dsp:cNvPr id="0" name=""/>
        <dsp:cNvSpPr/>
      </dsp:nvSpPr>
      <dsp:spPr>
        <a:xfrm>
          <a:off x="0" y="2161775"/>
          <a:ext cx="105156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按照国家或省级、行业建设主管部门的规定计算；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工程排污费：按照工程所在地环保部门规定的标准，缴纳后按实际列入。</a:t>
          </a:r>
        </a:p>
      </dsp:txBody>
      <dsp:txXfrm>
        <a:off x="0" y="2161775"/>
        <a:ext cx="10515600" cy="1244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40CC-903B-7F41-B091-D9327FE7E0A2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竣工结算的内容</a:t>
          </a:r>
        </a:p>
      </dsp:txBody>
      <dsp:txXfrm>
        <a:off x="4506901" y="2537325"/>
        <a:ext cx="1501797" cy="1501797"/>
      </dsp:txXfrm>
    </dsp:sp>
    <dsp:sp modelId="{E3B7030F-D9E6-7A4B-B962-EABCAD5EB6E4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rgbClr val="AD96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D625-18EC-604E-A05D-15824F7D9EB8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rgbClr val="AD96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直接费</a:t>
          </a:r>
        </a:p>
      </dsp:txBody>
      <dsp:txXfrm>
        <a:off x="1653131" y="1820212"/>
        <a:ext cx="1923118" cy="1519584"/>
      </dsp:txXfrm>
    </dsp:sp>
    <dsp:sp modelId="{45699B5E-A1D9-A547-B53F-A00F6935EBA6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E255-6480-4246-9069-C807EE6732F3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间接费</a:t>
          </a:r>
        </a:p>
      </dsp:txBody>
      <dsp:txXfrm>
        <a:off x="3139810" y="48458"/>
        <a:ext cx="1923118" cy="1519584"/>
      </dsp:txXfrm>
    </dsp:sp>
    <dsp:sp modelId="{6CF57ED9-BCE2-524B-9AF6-113F5698BC56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C36FA-A702-1A45-AD05-E94990969FAB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利润</a:t>
          </a:r>
        </a:p>
      </dsp:txBody>
      <dsp:txXfrm>
        <a:off x="5452671" y="48458"/>
        <a:ext cx="1923118" cy="1519584"/>
      </dsp:txXfrm>
    </dsp:sp>
    <dsp:sp modelId="{9B864EB9-E72B-EB47-AD18-075B7046ACC4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5BCB-C90A-7C4A-96FC-A8CA4F329340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税金</a:t>
          </a:r>
        </a:p>
      </dsp:txBody>
      <dsp:txXfrm>
        <a:off x="6939350" y="1820212"/>
        <a:ext cx="1923118" cy="15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EC166-8282-F445-B900-B612E7FB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D59AA6-DFF4-1B4C-933F-3D3488823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E9167-4582-9643-8151-4D169D85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DF51A-0382-714B-9454-884FF3D6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5282-9881-BE4C-9503-BC808DF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0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43A42-2D5F-A24B-86EB-6B4494D5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F5CA4F-E7B1-104D-A39E-9490EE87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195F9-A61D-734C-B1DA-63169CD7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CCE088-0927-E74A-B00C-CBFC8862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E1A73F-2D61-334B-AD93-E7217D3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9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67ABE2-F45B-B74D-B6B4-91E21DEEF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1C8EA1-2EC9-A846-86D0-1DADF3D9F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53914F-FAA0-3449-B211-CBF8DC95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F0D32F-4CEE-0A43-A6C3-CA725AE2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6EA883-4E11-534E-9F36-2A939234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85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A7012-576E-4447-BA94-1DCDE1D9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7C08CA-996B-5E4E-BB91-C217A45C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5E449-72B6-D941-A1FD-8A2F368A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03103A-90E4-8942-ACCD-B4177D36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18D9D8-8341-FC45-A99F-338B76A9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681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844F72-D188-A143-AF57-5D9152C6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7FF14E-80AF-A646-B437-0D2FAE724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F25B1-C87A-934C-91BA-F6B37DF8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DC129-6FDB-8C40-A2D9-6BD4DB5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948F8-B2CC-5245-AAE0-7EF2780D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13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39A6D-2DEF-0B41-8865-569975FB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6DB821-3058-E444-B765-1D0911054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96158C-054F-4A41-9D70-D798DE73A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739F1-4584-8546-A27C-6AD1DC3F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0D4800-5718-F443-81AD-3C4C7730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C8F567-C05D-1049-AA69-AC5AB5EB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6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AAA69-8CC6-1E40-819B-DBD85F32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95667-18B4-C244-BFC1-3A50A14D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7C0D29-D8A8-FF40-A0F5-4EB1C88F9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A9640-6D7C-DD4D-9A1D-9568D941F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5EC495-2770-F644-875D-F923D1F81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A8AE45-386D-844E-B104-4BEB26EE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334775-80B2-9F4A-8696-8D8E1E4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ED8FD1-084B-6247-80CC-F01B4C41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52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B1989-DC54-2243-AA4F-C5F628C2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BB974B-2481-C345-9CD8-8FB5A707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B2E96E-CA1A-2B40-ACC7-817CCDBB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502F21-3A1F-F848-A826-C57DCAF8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661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D722FB-BACC-0B49-8F59-D83F5606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EB52B1-DC54-AB4A-B176-4FEA234F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E544DB-81DB-9640-9571-2262752F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37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0EB15-9263-654D-B390-FFB13F7B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98B81-A99F-EF41-BECC-D538DFBB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315D66-C909-674E-BCBC-3B8539103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674930-B586-4D49-9456-691566ED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BB2D1-1CC3-0243-8A2B-153BD7B4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7A6A05-424E-7244-82D3-89EAA1D0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695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809817-0674-A148-B248-786A78B3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F69510-C57A-884F-B780-C80C75BC6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2FC701-B5CC-DA43-9D81-B87341494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A055A8-A3D6-F34E-92B0-5BF7E146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0B84E7-4142-F446-BF78-61B86EC4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485030-9F44-8E49-B7BB-5AE00511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910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E3EE99-2B78-E143-88E6-215DD20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366F5C-9D79-B240-ACC7-6ECCBF4D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BD99A-BFF6-CC4B-B646-12A7F460A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7E18-9F46-314E-BDA3-0F808A6E9D1E}" type="datetimeFigureOut">
              <a:rPr kumimoji="1" lang="zh-CN" altLang="en-US" smtClean="0"/>
              <a:t>2020/6/4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D24311-E3C6-B149-B9AC-C4A87D8A0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ED5C78-68FD-D44F-A625-E83B785F4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BFCD-92DD-3C4C-AD58-12C1868596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003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just" defTabSz="914400" rtl="0" eaLnBrk="1" latinLnBrk="0" hangingPunct="1">
        <a:lnSpc>
          <a:spcPct val="15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C37D2-F18E-E04C-9962-8CE76DC84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8.2</a:t>
            </a:r>
            <a:r>
              <a:rPr kumimoji="1" lang="zh-CN" altLang="en-US" dirty="0"/>
              <a:t>  竣工结算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BAD8CB-4CB2-5444-AAE9-2A3523E43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李高扬  副教授</a:t>
            </a:r>
          </a:p>
        </p:txBody>
      </p:sp>
    </p:spTree>
    <p:extLst>
      <p:ext uri="{BB962C8B-B14F-4D97-AF65-F5344CB8AC3E}">
        <p14:creationId xmlns:p14="http://schemas.microsoft.com/office/powerpoint/2010/main" val="255135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F15CB-8A0B-BA4E-9B41-C60661E5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A24E5DD-49F6-B448-A136-C94B613BD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594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24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FD230-2C3A-7E48-B573-437E6B04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8C6B1A7-A1A9-2E49-8482-AA9DEBA24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67668"/>
              </p:ext>
            </p:extLst>
          </p:nvPr>
        </p:nvGraphicFramePr>
        <p:xfrm>
          <a:off x="644236" y="9729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63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5BD49-0A2A-A64A-B2F8-95601104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其他项目</a:t>
            </a:r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E45CF3-65D2-8B49-A11C-B3BDA33CA025}"/>
              </a:ext>
            </a:extLst>
          </p:cNvPr>
          <p:cNvGrpSpPr/>
          <p:nvPr/>
        </p:nvGrpSpPr>
        <p:grpSpPr>
          <a:xfrm>
            <a:off x="2138646" y="2214079"/>
            <a:ext cx="7305107" cy="4350283"/>
            <a:chOff x="2443446" y="1826152"/>
            <a:chExt cx="7305107" cy="4350283"/>
          </a:xfrm>
        </p:grpSpPr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id="{159D3D4A-F43D-3B44-8DF4-DF0CC7F72201}"/>
                </a:ext>
              </a:extLst>
            </p:cNvPr>
            <p:cNvSpPr/>
            <p:nvPr/>
          </p:nvSpPr>
          <p:spPr>
            <a:xfrm>
              <a:off x="5115861" y="4216159"/>
              <a:ext cx="1960276" cy="1960276"/>
            </a:xfrm>
            <a:custGeom>
              <a:avLst/>
              <a:gdLst>
                <a:gd name="connsiteX0" fmla="*/ 0 w 1960276"/>
                <a:gd name="connsiteY0" fmla="*/ 980138 h 1960276"/>
                <a:gd name="connsiteX1" fmla="*/ 980138 w 1960276"/>
                <a:gd name="connsiteY1" fmla="*/ 0 h 1960276"/>
                <a:gd name="connsiteX2" fmla="*/ 1960276 w 1960276"/>
                <a:gd name="connsiteY2" fmla="*/ 980138 h 1960276"/>
                <a:gd name="connsiteX3" fmla="*/ 980138 w 1960276"/>
                <a:gd name="connsiteY3" fmla="*/ 1960276 h 1960276"/>
                <a:gd name="connsiteX4" fmla="*/ 0 w 1960276"/>
                <a:gd name="connsiteY4" fmla="*/ 980138 h 19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76" h="1960276">
                  <a:moveTo>
                    <a:pt x="0" y="980138"/>
                  </a:moveTo>
                  <a:cubicBezTo>
                    <a:pt x="0" y="438823"/>
                    <a:pt x="438823" y="0"/>
                    <a:pt x="980138" y="0"/>
                  </a:cubicBezTo>
                  <a:cubicBezTo>
                    <a:pt x="1521453" y="0"/>
                    <a:pt x="1960276" y="438823"/>
                    <a:pt x="1960276" y="980138"/>
                  </a:cubicBezTo>
                  <a:cubicBezTo>
                    <a:pt x="1960276" y="1521453"/>
                    <a:pt x="1521453" y="1960276"/>
                    <a:pt x="980138" y="1960276"/>
                  </a:cubicBezTo>
                  <a:cubicBezTo>
                    <a:pt x="438823" y="1960276"/>
                    <a:pt x="0" y="1521453"/>
                    <a:pt x="0" y="98013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936" tIns="309936" rIns="309936" bIns="30993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其他项目</a:t>
              </a:r>
            </a:p>
          </p:txBody>
        </p:sp>
        <p:sp>
          <p:nvSpPr>
            <p:cNvPr id="7" name="左箭头 6">
              <a:extLst>
                <a:ext uri="{FF2B5EF4-FFF2-40B4-BE49-F238E27FC236}">
                  <a16:creationId xmlns:a16="http://schemas.microsoft.com/office/drawing/2014/main" id="{C7BEEEC1-6965-A341-ACAF-46AFE138D6E3}"/>
                </a:ext>
              </a:extLst>
            </p:cNvPr>
            <p:cNvSpPr/>
            <p:nvPr/>
          </p:nvSpPr>
          <p:spPr>
            <a:xfrm rot="10800000">
              <a:off x="3129542" y="4916958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D969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8233F678-8C1A-4B4B-BD9D-FBE088265D31}"/>
                </a:ext>
              </a:extLst>
            </p:cNvPr>
            <p:cNvSpPr/>
            <p:nvPr/>
          </p:nvSpPr>
          <p:spPr>
            <a:xfrm>
              <a:off x="2443446" y="4647420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  <a:solidFill>
              <a:srgbClr val="AD96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暂列</a:t>
              </a:r>
              <a:endParaRPr lang="en-US" altLang="zh-CN" sz="2800" b="1" kern="12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金额</a:t>
              </a:r>
            </a:p>
          </p:txBody>
        </p:sp>
        <p:sp>
          <p:nvSpPr>
            <p:cNvPr id="9" name="左箭头 8">
              <a:extLst>
                <a:ext uri="{FF2B5EF4-FFF2-40B4-BE49-F238E27FC236}">
                  <a16:creationId xmlns:a16="http://schemas.microsoft.com/office/drawing/2014/main" id="{56829C11-F86C-4745-9B83-FABB2EF35C53}"/>
                </a:ext>
              </a:extLst>
            </p:cNvPr>
            <p:cNvSpPr/>
            <p:nvPr/>
          </p:nvSpPr>
          <p:spPr>
            <a:xfrm rot="12960000">
              <a:off x="3516841" y="3724976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C867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形状 9">
              <a:extLst>
                <a:ext uri="{FF2B5EF4-FFF2-40B4-BE49-F238E27FC236}">
                  <a16:creationId xmlns:a16="http://schemas.microsoft.com/office/drawing/2014/main" id="{ADAA3A33-A47F-C142-93BC-BDCA84032608}"/>
                </a:ext>
              </a:extLst>
            </p:cNvPr>
            <p:cNvSpPr/>
            <p:nvPr/>
          </p:nvSpPr>
          <p:spPr>
            <a:xfrm>
              <a:off x="3009989" y="2903780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  <a:solidFill>
              <a:srgbClr val="BC86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暂估价</a:t>
              </a:r>
            </a:p>
          </p:txBody>
        </p:sp>
        <p:sp>
          <p:nvSpPr>
            <p:cNvPr id="11" name="左箭头 10">
              <a:extLst>
                <a:ext uri="{FF2B5EF4-FFF2-40B4-BE49-F238E27FC236}">
                  <a16:creationId xmlns:a16="http://schemas.microsoft.com/office/drawing/2014/main" id="{CF760857-984E-1E4C-940D-A54E7AA9D57F}"/>
                </a:ext>
              </a:extLst>
            </p:cNvPr>
            <p:cNvSpPr/>
            <p:nvPr/>
          </p:nvSpPr>
          <p:spPr>
            <a:xfrm rot="15120000">
              <a:off x="4530802" y="2988290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形状 11">
              <a:extLst>
                <a:ext uri="{FF2B5EF4-FFF2-40B4-BE49-F238E27FC236}">
                  <a16:creationId xmlns:a16="http://schemas.microsoft.com/office/drawing/2014/main" id="{0191E57F-5BDE-124E-8DCB-CBF929B6546A}"/>
                </a:ext>
              </a:extLst>
            </p:cNvPr>
            <p:cNvSpPr/>
            <p:nvPr/>
          </p:nvSpPr>
          <p:spPr>
            <a:xfrm>
              <a:off x="4493217" y="1826152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计日工</a:t>
              </a:r>
            </a:p>
          </p:txBody>
        </p:sp>
        <p:sp>
          <p:nvSpPr>
            <p:cNvPr id="13" name="左箭头 12">
              <a:extLst>
                <a:ext uri="{FF2B5EF4-FFF2-40B4-BE49-F238E27FC236}">
                  <a16:creationId xmlns:a16="http://schemas.microsoft.com/office/drawing/2014/main" id="{F4A1D757-EBEB-9244-80DF-0D9AE9261F93}"/>
                </a:ext>
              </a:extLst>
            </p:cNvPr>
            <p:cNvSpPr/>
            <p:nvPr/>
          </p:nvSpPr>
          <p:spPr>
            <a:xfrm rot="17280000">
              <a:off x="5784126" y="2988290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0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形状 13">
              <a:extLst>
                <a:ext uri="{FF2B5EF4-FFF2-40B4-BE49-F238E27FC236}">
                  <a16:creationId xmlns:a16="http://schemas.microsoft.com/office/drawing/2014/main" id="{FEA8953E-959E-C34D-BABD-BDB04B371B3A}"/>
                </a:ext>
              </a:extLst>
            </p:cNvPr>
            <p:cNvSpPr/>
            <p:nvPr/>
          </p:nvSpPr>
          <p:spPr>
            <a:xfrm>
              <a:off x="6326588" y="1826152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0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总承包服务费</a:t>
              </a:r>
            </a:p>
          </p:txBody>
        </p:sp>
        <p:sp>
          <p:nvSpPr>
            <p:cNvPr id="15" name="左箭头 14">
              <a:extLst>
                <a:ext uri="{FF2B5EF4-FFF2-40B4-BE49-F238E27FC236}">
                  <a16:creationId xmlns:a16="http://schemas.microsoft.com/office/drawing/2014/main" id="{81986C96-5A1B-5B44-91D2-04FEF51FCD31}"/>
                </a:ext>
              </a:extLst>
            </p:cNvPr>
            <p:cNvSpPr/>
            <p:nvPr/>
          </p:nvSpPr>
          <p:spPr>
            <a:xfrm rot="19440000">
              <a:off x="6798087" y="3724976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形状 15">
              <a:extLst>
                <a:ext uri="{FF2B5EF4-FFF2-40B4-BE49-F238E27FC236}">
                  <a16:creationId xmlns:a16="http://schemas.microsoft.com/office/drawing/2014/main" id="{A2CF3CD1-512B-CF4A-BB17-7D0DBE6446E6}"/>
                </a:ext>
              </a:extLst>
            </p:cNvPr>
            <p:cNvSpPr/>
            <p:nvPr/>
          </p:nvSpPr>
          <p:spPr>
            <a:xfrm>
              <a:off x="7809817" y="2903780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索赔</a:t>
              </a:r>
              <a:endParaRPr lang="en-US" altLang="zh-CN" sz="2800" b="1" kern="12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费用</a:t>
              </a:r>
            </a:p>
          </p:txBody>
        </p:sp>
        <p:sp>
          <p:nvSpPr>
            <p:cNvPr id="17" name="左箭头 16">
              <a:extLst>
                <a:ext uri="{FF2B5EF4-FFF2-40B4-BE49-F238E27FC236}">
                  <a16:creationId xmlns:a16="http://schemas.microsoft.com/office/drawing/2014/main" id="{DF03FAE3-AD70-8D46-B4B1-04D4370B4B69}"/>
                </a:ext>
              </a:extLst>
            </p:cNvPr>
            <p:cNvSpPr/>
            <p:nvPr/>
          </p:nvSpPr>
          <p:spPr>
            <a:xfrm>
              <a:off x="7185385" y="4916958"/>
              <a:ext cx="1877071" cy="55867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377BA4BC-E930-E340-B791-945145B4C33D}"/>
                </a:ext>
              </a:extLst>
            </p:cNvPr>
            <p:cNvSpPr/>
            <p:nvPr/>
          </p:nvSpPr>
          <p:spPr>
            <a:xfrm>
              <a:off x="8376360" y="4647420"/>
              <a:ext cx="1372193" cy="1097754"/>
            </a:xfrm>
            <a:custGeom>
              <a:avLst/>
              <a:gdLst>
                <a:gd name="connsiteX0" fmla="*/ 0 w 1372193"/>
                <a:gd name="connsiteY0" fmla="*/ 109775 h 1097754"/>
                <a:gd name="connsiteX1" fmla="*/ 109775 w 1372193"/>
                <a:gd name="connsiteY1" fmla="*/ 0 h 1097754"/>
                <a:gd name="connsiteX2" fmla="*/ 1262418 w 1372193"/>
                <a:gd name="connsiteY2" fmla="*/ 0 h 1097754"/>
                <a:gd name="connsiteX3" fmla="*/ 1372193 w 1372193"/>
                <a:gd name="connsiteY3" fmla="*/ 109775 h 1097754"/>
                <a:gd name="connsiteX4" fmla="*/ 1372193 w 1372193"/>
                <a:gd name="connsiteY4" fmla="*/ 987979 h 1097754"/>
                <a:gd name="connsiteX5" fmla="*/ 1262418 w 1372193"/>
                <a:gd name="connsiteY5" fmla="*/ 1097754 h 1097754"/>
                <a:gd name="connsiteX6" fmla="*/ 109775 w 1372193"/>
                <a:gd name="connsiteY6" fmla="*/ 1097754 h 1097754"/>
                <a:gd name="connsiteX7" fmla="*/ 0 w 1372193"/>
                <a:gd name="connsiteY7" fmla="*/ 987979 h 1097754"/>
                <a:gd name="connsiteX8" fmla="*/ 0 w 1372193"/>
                <a:gd name="connsiteY8" fmla="*/ 109775 h 10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2193" h="1097754">
                  <a:moveTo>
                    <a:pt x="0" y="109775"/>
                  </a:moveTo>
                  <a:cubicBezTo>
                    <a:pt x="0" y="49148"/>
                    <a:pt x="49148" y="0"/>
                    <a:pt x="109775" y="0"/>
                  </a:cubicBezTo>
                  <a:lnTo>
                    <a:pt x="1262418" y="0"/>
                  </a:lnTo>
                  <a:cubicBezTo>
                    <a:pt x="1323045" y="0"/>
                    <a:pt x="1372193" y="49148"/>
                    <a:pt x="1372193" y="109775"/>
                  </a:cubicBezTo>
                  <a:lnTo>
                    <a:pt x="1372193" y="987979"/>
                  </a:lnTo>
                  <a:cubicBezTo>
                    <a:pt x="1372193" y="1048606"/>
                    <a:pt x="1323045" y="1097754"/>
                    <a:pt x="1262418" y="1097754"/>
                  </a:cubicBezTo>
                  <a:lnTo>
                    <a:pt x="109775" y="1097754"/>
                  </a:lnTo>
                  <a:cubicBezTo>
                    <a:pt x="49148" y="1097754"/>
                    <a:pt x="0" y="1048606"/>
                    <a:pt x="0" y="987979"/>
                  </a:cubicBezTo>
                  <a:lnTo>
                    <a:pt x="0" y="1097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92" tIns="85492" rIns="85492" bIns="854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现场签证费用</a:t>
              </a:r>
            </a:p>
          </p:txBody>
        </p:sp>
      </p:grpSp>
      <p:sp>
        <p:nvSpPr>
          <p:cNvPr id="19" name="圆角矩形标注 18">
            <a:extLst>
              <a:ext uri="{FF2B5EF4-FFF2-40B4-BE49-F238E27FC236}">
                <a16:creationId xmlns:a16="http://schemas.microsoft.com/office/drawing/2014/main" id="{C384632D-9139-B743-8759-DCE6214B7F83}"/>
              </a:ext>
            </a:extLst>
          </p:cNvPr>
          <p:cNvSpPr/>
          <p:nvPr/>
        </p:nvSpPr>
        <p:spPr>
          <a:xfrm>
            <a:off x="3951841" y="746750"/>
            <a:ext cx="2556497" cy="1164568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按照发包人实际签证确认的事项和金额来计算</a:t>
            </a:r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圆角矩形标注 19">
            <a:extLst>
              <a:ext uri="{FF2B5EF4-FFF2-40B4-BE49-F238E27FC236}">
                <a16:creationId xmlns:a16="http://schemas.microsoft.com/office/drawing/2014/main" id="{E706A904-4F0D-9B4E-9102-3FDBADD8941E}"/>
              </a:ext>
            </a:extLst>
          </p:cNvPr>
          <p:cNvSpPr/>
          <p:nvPr/>
        </p:nvSpPr>
        <p:spPr>
          <a:xfrm>
            <a:off x="6771336" y="365125"/>
            <a:ext cx="3481027" cy="1587259"/>
          </a:xfrm>
          <a:prstGeom prst="wedgeRoundRectCallout">
            <a:avLst>
              <a:gd name="adj1" fmla="val -39056"/>
              <a:gd name="adj2" fmla="val 6614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按照合同约定的金额来计算。如果实际发生了调整，以发承包双方确认调整的金额计算。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id="{AC615C4E-D2E5-E747-A82D-924ED71C4112}"/>
              </a:ext>
            </a:extLst>
          </p:cNvPr>
          <p:cNvSpPr/>
          <p:nvPr/>
        </p:nvSpPr>
        <p:spPr>
          <a:xfrm>
            <a:off x="9001475" y="2924264"/>
            <a:ext cx="2522110" cy="1380660"/>
          </a:xfrm>
          <a:prstGeom prst="wedgeRoundRectCallout">
            <a:avLst>
              <a:gd name="adj1" fmla="val -56634"/>
              <a:gd name="adj2" fmla="val 2199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依据发承包双方确认的索赔事项和金额计算。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49ED6491-5132-4645-BC26-382453BB7E8A}"/>
              </a:ext>
            </a:extLst>
          </p:cNvPr>
          <p:cNvSpPr/>
          <p:nvPr/>
        </p:nvSpPr>
        <p:spPr>
          <a:xfrm>
            <a:off x="9539621" y="4708447"/>
            <a:ext cx="2569252" cy="1380660"/>
          </a:xfrm>
          <a:prstGeom prst="wedgeRoundRectCallout">
            <a:avLst>
              <a:gd name="adj1" fmla="val -52320"/>
              <a:gd name="adj2" fmla="val 1998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依据发承包双方签证资料确认的金额来计算。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圆角矩形标注 22">
            <a:extLst>
              <a:ext uri="{FF2B5EF4-FFF2-40B4-BE49-F238E27FC236}">
                <a16:creationId xmlns:a16="http://schemas.microsoft.com/office/drawing/2014/main" id="{72D3AE85-10BE-9D4A-B74A-ED11A7427EAF}"/>
              </a:ext>
            </a:extLst>
          </p:cNvPr>
          <p:cNvSpPr/>
          <p:nvPr/>
        </p:nvSpPr>
        <p:spPr>
          <a:xfrm>
            <a:off x="962161" y="1543604"/>
            <a:ext cx="2569252" cy="1380660"/>
          </a:xfrm>
          <a:prstGeom prst="wedgeRoundRectCallout">
            <a:avLst>
              <a:gd name="adj1" fmla="val 31802"/>
              <a:gd name="adj2" fmla="val 6213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按照发承包双方最终的确认价在综合单价中调整。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圆角矩形标注 23">
            <a:extLst>
              <a:ext uri="{FF2B5EF4-FFF2-40B4-BE49-F238E27FC236}">
                <a16:creationId xmlns:a16="http://schemas.microsoft.com/office/drawing/2014/main" id="{D0F84D5F-9F15-034E-BDD3-3F5A301DA25C}"/>
              </a:ext>
            </a:extLst>
          </p:cNvPr>
          <p:cNvSpPr/>
          <p:nvPr/>
        </p:nvSpPr>
        <p:spPr>
          <a:xfrm>
            <a:off x="173300" y="2336574"/>
            <a:ext cx="2569252" cy="1612222"/>
          </a:xfrm>
          <a:prstGeom prst="wedgeRoundRectCallout">
            <a:avLst>
              <a:gd name="adj1" fmla="val 42587"/>
              <a:gd name="adj2" fmla="val 5697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按中标价，或者发包人、承包人与分包人最终的确认价计算。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圆角矩形标注 24">
            <a:extLst>
              <a:ext uri="{FF2B5EF4-FFF2-40B4-BE49-F238E27FC236}">
                <a16:creationId xmlns:a16="http://schemas.microsoft.com/office/drawing/2014/main" id="{146E1AD4-E5F9-A849-971C-7497BBB4A29A}"/>
              </a:ext>
            </a:extLst>
          </p:cNvPr>
          <p:cNvSpPr/>
          <p:nvPr/>
        </p:nvSpPr>
        <p:spPr>
          <a:xfrm>
            <a:off x="312939" y="3430765"/>
            <a:ext cx="2267985" cy="1476727"/>
          </a:xfrm>
          <a:prstGeom prst="wedgeRoundRectCallout">
            <a:avLst>
              <a:gd name="adj1" fmla="val 36689"/>
              <a:gd name="adj2" fmla="val 6025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按减去工程价款调整、索赔、现场签证金额等计算。 </a:t>
            </a:r>
            <a:endParaRPr kumimoji="1"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EA2B8-5EB5-8640-8285-940F40DD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竣工结算</a:t>
            </a:r>
            <a:r>
              <a:rPr lang="zh-CN" altLang="en-US" dirty="0"/>
              <a:t>的内容</a:t>
            </a:r>
            <a:r>
              <a:rPr lang="en-US" altLang="zh-CN" dirty="0"/>
              <a:t>—</a:t>
            </a:r>
            <a:r>
              <a:rPr lang="zh-CN" altLang="zh-CN" dirty="0"/>
              <a:t>定额计价模式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CDFC852-33C3-344C-A41E-F8C2B825E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334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39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6D46A-5256-CD44-BA45-8CC54BE8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3105B09-F8B7-7948-B7FA-707054802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097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A7815-90B1-3E4B-A25B-69CBBCAE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竣工结算的审核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86666D-AAE5-AD49-808F-8E5C831E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9291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应依据施工合同约定的结算方法，根据不同的施工合同类型，应采用不同的审查方法。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37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4005FFA7-C430-3949-BCEF-805C5CCF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787724"/>
              </p:ext>
            </p:extLst>
          </p:nvPr>
        </p:nvGraphicFramePr>
        <p:xfrm>
          <a:off x="-367145" y="609601"/>
          <a:ext cx="10515600" cy="403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46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4005FFA7-C430-3949-BCEF-805C5CCF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062221"/>
              </p:ext>
            </p:extLst>
          </p:nvPr>
        </p:nvGraphicFramePr>
        <p:xfrm>
          <a:off x="477982" y="775856"/>
          <a:ext cx="10515600" cy="403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1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4BFCE1D-B8F9-EE4F-A1AD-4CCA745ECB9A}"/>
              </a:ext>
            </a:extLst>
          </p:cNvPr>
          <p:cNvGrpSpPr/>
          <p:nvPr/>
        </p:nvGrpSpPr>
        <p:grpSpPr>
          <a:xfrm>
            <a:off x="2009927" y="775855"/>
            <a:ext cx="7438876" cy="4541476"/>
            <a:chOff x="2009927" y="775855"/>
            <a:chExt cx="7438876" cy="454147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id="{1F3AAF98-B557-5743-9D3A-7EB74ED50E56}"/>
                </a:ext>
              </a:extLst>
            </p:cNvPr>
            <p:cNvSpPr/>
            <p:nvPr/>
          </p:nvSpPr>
          <p:spPr>
            <a:xfrm>
              <a:off x="2009927" y="775855"/>
              <a:ext cx="5202763" cy="1149847"/>
            </a:xfrm>
            <a:custGeom>
              <a:avLst/>
              <a:gdLst>
                <a:gd name="connsiteX0" fmla="*/ 0 w 5202763"/>
                <a:gd name="connsiteY0" fmla="*/ 114985 h 1149847"/>
                <a:gd name="connsiteX1" fmla="*/ 114985 w 5202763"/>
                <a:gd name="connsiteY1" fmla="*/ 0 h 1149847"/>
                <a:gd name="connsiteX2" fmla="*/ 5087778 w 5202763"/>
                <a:gd name="connsiteY2" fmla="*/ 0 h 1149847"/>
                <a:gd name="connsiteX3" fmla="*/ 5202763 w 5202763"/>
                <a:gd name="connsiteY3" fmla="*/ 114985 h 1149847"/>
                <a:gd name="connsiteX4" fmla="*/ 5202763 w 5202763"/>
                <a:gd name="connsiteY4" fmla="*/ 1034862 h 1149847"/>
                <a:gd name="connsiteX5" fmla="*/ 5087778 w 5202763"/>
                <a:gd name="connsiteY5" fmla="*/ 1149847 h 1149847"/>
                <a:gd name="connsiteX6" fmla="*/ 114985 w 5202763"/>
                <a:gd name="connsiteY6" fmla="*/ 1149847 h 1149847"/>
                <a:gd name="connsiteX7" fmla="*/ 0 w 5202763"/>
                <a:gd name="connsiteY7" fmla="*/ 1034862 h 1149847"/>
                <a:gd name="connsiteX8" fmla="*/ 0 w 5202763"/>
                <a:gd name="connsiteY8" fmla="*/ 114985 h 114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2763" h="1149847">
                  <a:moveTo>
                    <a:pt x="0" y="114985"/>
                  </a:moveTo>
                  <a:cubicBezTo>
                    <a:pt x="0" y="51481"/>
                    <a:pt x="51481" y="0"/>
                    <a:pt x="114985" y="0"/>
                  </a:cubicBezTo>
                  <a:lnTo>
                    <a:pt x="5087778" y="0"/>
                  </a:lnTo>
                  <a:cubicBezTo>
                    <a:pt x="5151282" y="0"/>
                    <a:pt x="5202763" y="51481"/>
                    <a:pt x="5202763" y="114985"/>
                  </a:cubicBezTo>
                  <a:lnTo>
                    <a:pt x="5202763" y="1034862"/>
                  </a:lnTo>
                  <a:cubicBezTo>
                    <a:pt x="5202763" y="1098366"/>
                    <a:pt x="5151282" y="1149847"/>
                    <a:pt x="5087778" y="1149847"/>
                  </a:cubicBezTo>
                  <a:lnTo>
                    <a:pt x="114985" y="1149847"/>
                  </a:lnTo>
                  <a:cubicBezTo>
                    <a:pt x="51481" y="1149847"/>
                    <a:pt x="0" y="1098366"/>
                    <a:pt x="0" y="1034862"/>
                  </a:cubicBezTo>
                  <a:lnTo>
                    <a:pt x="0" y="1149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638" tIns="74318" rIns="94638" bIns="7431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32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非国有资金投资的工程</a:t>
              </a:r>
              <a:endParaRPr lang="zh-CN" altLang="en-US" sz="3200" b="1" kern="12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id="{A9008159-9ED9-7C42-AB7E-59B880FBAA89}"/>
                </a:ext>
              </a:extLst>
            </p:cNvPr>
            <p:cNvSpPr/>
            <p:nvPr/>
          </p:nvSpPr>
          <p:spPr>
            <a:xfrm>
              <a:off x="2530203" y="1925702"/>
              <a:ext cx="533108" cy="6805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80575"/>
                  </a:lnTo>
                  <a:lnTo>
                    <a:pt x="533108" y="68057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id="{3D8AF54B-62CC-5E41-A436-749B27F1A54D}"/>
                </a:ext>
              </a:extLst>
            </p:cNvPr>
            <p:cNvSpPr/>
            <p:nvPr/>
          </p:nvSpPr>
          <p:spPr>
            <a:xfrm>
              <a:off x="3063312" y="2154436"/>
              <a:ext cx="6330070" cy="903684"/>
            </a:xfrm>
            <a:custGeom>
              <a:avLst/>
              <a:gdLst>
                <a:gd name="connsiteX0" fmla="*/ 0 w 6330070"/>
                <a:gd name="connsiteY0" fmla="*/ 90368 h 903684"/>
                <a:gd name="connsiteX1" fmla="*/ 90368 w 6330070"/>
                <a:gd name="connsiteY1" fmla="*/ 0 h 903684"/>
                <a:gd name="connsiteX2" fmla="*/ 6239702 w 6330070"/>
                <a:gd name="connsiteY2" fmla="*/ 0 h 903684"/>
                <a:gd name="connsiteX3" fmla="*/ 6330070 w 6330070"/>
                <a:gd name="connsiteY3" fmla="*/ 90368 h 903684"/>
                <a:gd name="connsiteX4" fmla="*/ 6330070 w 6330070"/>
                <a:gd name="connsiteY4" fmla="*/ 813316 h 903684"/>
                <a:gd name="connsiteX5" fmla="*/ 6239702 w 6330070"/>
                <a:gd name="connsiteY5" fmla="*/ 903684 h 903684"/>
                <a:gd name="connsiteX6" fmla="*/ 90368 w 6330070"/>
                <a:gd name="connsiteY6" fmla="*/ 903684 h 903684"/>
                <a:gd name="connsiteX7" fmla="*/ 0 w 6330070"/>
                <a:gd name="connsiteY7" fmla="*/ 813316 h 903684"/>
                <a:gd name="connsiteX8" fmla="*/ 0 w 6330070"/>
                <a:gd name="connsiteY8" fmla="*/ 90368 h 9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0070" h="903684">
                  <a:moveTo>
                    <a:pt x="0" y="90368"/>
                  </a:moveTo>
                  <a:cubicBezTo>
                    <a:pt x="0" y="40459"/>
                    <a:pt x="40459" y="0"/>
                    <a:pt x="90368" y="0"/>
                  </a:cubicBezTo>
                  <a:lnTo>
                    <a:pt x="6239702" y="0"/>
                  </a:lnTo>
                  <a:cubicBezTo>
                    <a:pt x="6289611" y="0"/>
                    <a:pt x="6330070" y="40459"/>
                    <a:pt x="6330070" y="90368"/>
                  </a:cubicBezTo>
                  <a:lnTo>
                    <a:pt x="6330070" y="813316"/>
                  </a:lnTo>
                  <a:cubicBezTo>
                    <a:pt x="6330070" y="863225"/>
                    <a:pt x="6289611" y="903684"/>
                    <a:pt x="6239702" y="903684"/>
                  </a:cubicBezTo>
                  <a:lnTo>
                    <a:pt x="90368" y="903684"/>
                  </a:lnTo>
                  <a:cubicBezTo>
                    <a:pt x="40459" y="903684"/>
                    <a:pt x="0" y="863225"/>
                    <a:pt x="0" y="813316"/>
                  </a:cubicBezTo>
                  <a:lnTo>
                    <a:pt x="0" y="90368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188" tIns="56948" rIns="72188" bIns="569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发包人应在约定的期限内予以答复</a:t>
              </a: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id="{F783BDEC-5415-D043-B197-3316B71DC7E1}"/>
                </a:ext>
              </a:extLst>
            </p:cNvPr>
            <p:cNvSpPr/>
            <p:nvPr/>
          </p:nvSpPr>
          <p:spPr>
            <a:xfrm>
              <a:off x="2530203" y="1925702"/>
              <a:ext cx="533108" cy="1810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10181"/>
                  </a:lnTo>
                  <a:lnTo>
                    <a:pt x="533108" y="1810181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FC81620E-7713-6D44-81E5-36E79CE8D7FF}"/>
                </a:ext>
              </a:extLst>
            </p:cNvPr>
            <p:cNvSpPr/>
            <p:nvPr/>
          </p:nvSpPr>
          <p:spPr>
            <a:xfrm>
              <a:off x="3063312" y="3284041"/>
              <a:ext cx="6385477" cy="903684"/>
            </a:xfrm>
            <a:custGeom>
              <a:avLst/>
              <a:gdLst>
                <a:gd name="connsiteX0" fmla="*/ 0 w 6385477"/>
                <a:gd name="connsiteY0" fmla="*/ 90368 h 903684"/>
                <a:gd name="connsiteX1" fmla="*/ 90368 w 6385477"/>
                <a:gd name="connsiteY1" fmla="*/ 0 h 903684"/>
                <a:gd name="connsiteX2" fmla="*/ 6295109 w 6385477"/>
                <a:gd name="connsiteY2" fmla="*/ 0 h 903684"/>
                <a:gd name="connsiteX3" fmla="*/ 6385477 w 6385477"/>
                <a:gd name="connsiteY3" fmla="*/ 90368 h 903684"/>
                <a:gd name="connsiteX4" fmla="*/ 6385477 w 6385477"/>
                <a:gd name="connsiteY4" fmla="*/ 813316 h 903684"/>
                <a:gd name="connsiteX5" fmla="*/ 6295109 w 6385477"/>
                <a:gd name="connsiteY5" fmla="*/ 903684 h 903684"/>
                <a:gd name="connsiteX6" fmla="*/ 90368 w 6385477"/>
                <a:gd name="connsiteY6" fmla="*/ 903684 h 903684"/>
                <a:gd name="connsiteX7" fmla="*/ 0 w 6385477"/>
                <a:gd name="connsiteY7" fmla="*/ 813316 h 903684"/>
                <a:gd name="connsiteX8" fmla="*/ 0 w 6385477"/>
                <a:gd name="connsiteY8" fmla="*/ 90368 h 9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477" h="903684">
                  <a:moveTo>
                    <a:pt x="0" y="90368"/>
                  </a:moveTo>
                  <a:cubicBezTo>
                    <a:pt x="0" y="40459"/>
                    <a:pt x="40459" y="0"/>
                    <a:pt x="90368" y="0"/>
                  </a:cubicBezTo>
                  <a:lnTo>
                    <a:pt x="6295109" y="0"/>
                  </a:lnTo>
                  <a:cubicBezTo>
                    <a:pt x="6345018" y="0"/>
                    <a:pt x="6385477" y="40459"/>
                    <a:pt x="6385477" y="90368"/>
                  </a:cubicBezTo>
                  <a:lnTo>
                    <a:pt x="6385477" y="813316"/>
                  </a:lnTo>
                  <a:cubicBezTo>
                    <a:pt x="6385477" y="863225"/>
                    <a:pt x="6345018" y="903684"/>
                    <a:pt x="6295109" y="903684"/>
                  </a:cubicBezTo>
                  <a:lnTo>
                    <a:pt x="90368" y="903684"/>
                  </a:lnTo>
                  <a:cubicBezTo>
                    <a:pt x="40459" y="903684"/>
                    <a:pt x="0" y="863225"/>
                    <a:pt x="0" y="813316"/>
                  </a:cubicBezTo>
                  <a:lnTo>
                    <a:pt x="0" y="90368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188" tIns="56948" rIns="72188" bIns="569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如果逾期没有答复，按约定处理，如果没有约定，也视为已被认可</a:t>
              </a: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9" name="任意形状 8">
              <a:extLst>
                <a:ext uri="{FF2B5EF4-FFF2-40B4-BE49-F238E27FC236}">
                  <a16:creationId xmlns:a16="http://schemas.microsoft.com/office/drawing/2014/main" id="{3E48FC5A-24C5-C941-8651-A5364CD3E35D}"/>
                </a:ext>
              </a:extLst>
            </p:cNvPr>
            <p:cNvSpPr/>
            <p:nvPr/>
          </p:nvSpPr>
          <p:spPr>
            <a:xfrm>
              <a:off x="2530203" y="1925702"/>
              <a:ext cx="533108" cy="293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39786"/>
                  </a:lnTo>
                  <a:lnTo>
                    <a:pt x="533108" y="293978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形状 9">
              <a:extLst>
                <a:ext uri="{FF2B5EF4-FFF2-40B4-BE49-F238E27FC236}">
                  <a16:creationId xmlns:a16="http://schemas.microsoft.com/office/drawing/2014/main" id="{AB463A0B-A3F9-A34F-BEA8-E5C5FA91F407}"/>
                </a:ext>
              </a:extLst>
            </p:cNvPr>
            <p:cNvSpPr/>
            <p:nvPr/>
          </p:nvSpPr>
          <p:spPr>
            <a:xfrm>
              <a:off x="3063312" y="4413647"/>
              <a:ext cx="6385491" cy="903684"/>
            </a:xfrm>
            <a:custGeom>
              <a:avLst/>
              <a:gdLst>
                <a:gd name="connsiteX0" fmla="*/ 0 w 6385491"/>
                <a:gd name="connsiteY0" fmla="*/ 90368 h 903684"/>
                <a:gd name="connsiteX1" fmla="*/ 90368 w 6385491"/>
                <a:gd name="connsiteY1" fmla="*/ 0 h 903684"/>
                <a:gd name="connsiteX2" fmla="*/ 6295123 w 6385491"/>
                <a:gd name="connsiteY2" fmla="*/ 0 h 903684"/>
                <a:gd name="connsiteX3" fmla="*/ 6385491 w 6385491"/>
                <a:gd name="connsiteY3" fmla="*/ 90368 h 903684"/>
                <a:gd name="connsiteX4" fmla="*/ 6385491 w 6385491"/>
                <a:gd name="connsiteY4" fmla="*/ 813316 h 903684"/>
                <a:gd name="connsiteX5" fmla="*/ 6295123 w 6385491"/>
                <a:gd name="connsiteY5" fmla="*/ 903684 h 903684"/>
                <a:gd name="connsiteX6" fmla="*/ 90368 w 6385491"/>
                <a:gd name="connsiteY6" fmla="*/ 903684 h 903684"/>
                <a:gd name="connsiteX7" fmla="*/ 0 w 6385491"/>
                <a:gd name="connsiteY7" fmla="*/ 813316 h 903684"/>
                <a:gd name="connsiteX8" fmla="*/ 0 w 6385491"/>
                <a:gd name="connsiteY8" fmla="*/ 90368 h 9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491" h="903684">
                  <a:moveTo>
                    <a:pt x="0" y="90368"/>
                  </a:moveTo>
                  <a:cubicBezTo>
                    <a:pt x="0" y="40459"/>
                    <a:pt x="40459" y="0"/>
                    <a:pt x="90368" y="0"/>
                  </a:cubicBezTo>
                  <a:lnTo>
                    <a:pt x="6295123" y="0"/>
                  </a:lnTo>
                  <a:cubicBezTo>
                    <a:pt x="6345032" y="0"/>
                    <a:pt x="6385491" y="40459"/>
                    <a:pt x="6385491" y="90368"/>
                  </a:cubicBezTo>
                  <a:lnTo>
                    <a:pt x="6385491" y="813316"/>
                  </a:lnTo>
                  <a:cubicBezTo>
                    <a:pt x="6385491" y="863225"/>
                    <a:pt x="6345032" y="903684"/>
                    <a:pt x="6295123" y="903684"/>
                  </a:cubicBezTo>
                  <a:lnTo>
                    <a:pt x="90368" y="903684"/>
                  </a:lnTo>
                  <a:cubicBezTo>
                    <a:pt x="40459" y="903684"/>
                    <a:pt x="0" y="863225"/>
                    <a:pt x="0" y="813316"/>
                  </a:cubicBezTo>
                  <a:lnTo>
                    <a:pt x="0" y="90368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188" tIns="56948" rIns="72188" bIns="5694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2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发包人如果有异议，可以向承包人提出，与承包人协商。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19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0871A-F600-794E-806F-0A4F5643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竣工结算的审核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96859E7-9913-2F43-A147-0B350669C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40468"/>
              </p:ext>
            </p:extLst>
          </p:nvPr>
        </p:nvGraphicFramePr>
        <p:xfrm>
          <a:off x="-1711037" y="1721067"/>
          <a:ext cx="111321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1967B45A-C98A-5947-A25F-FBEBDBC123D0}"/>
              </a:ext>
            </a:extLst>
          </p:cNvPr>
          <p:cNvGrpSpPr/>
          <p:nvPr/>
        </p:nvGrpSpPr>
        <p:grpSpPr>
          <a:xfrm>
            <a:off x="7142186" y="3429000"/>
            <a:ext cx="3377401" cy="1126801"/>
            <a:chOff x="6182339" y="3222112"/>
            <a:chExt cx="1878002" cy="1126801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382DFA6B-2A0B-9044-A210-8340F19E75DA}"/>
                </a:ext>
              </a:extLst>
            </p:cNvPr>
            <p:cNvSpPr/>
            <p:nvPr/>
          </p:nvSpPr>
          <p:spPr>
            <a:xfrm>
              <a:off x="6182339" y="3222112"/>
              <a:ext cx="1878002" cy="11268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>
              <a:extLst>
                <a:ext uri="{FF2B5EF4-FFF2-40B4-BE49-F238E27FC236}">
                  <a16:creationId xmlns:a16="http://schemas.microsoft.com/office/drawing/2014/main" id="{1B76F874-42A6-E143-8D28-5C530E4E4C9B}"/>
                </a:ext>
              </a:extLst>
            </p:cNvPr>
            <p:cNvSpPr txBox="1"/>
            <p:nvPr/>
          </p:nvSpPr>
          <p:spPr>
            <a:xfrm>
              <a:off x="6215342" y="3255115"/>
              <a:ext cx="1811996" cy="1060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无异议部分</a:t>
              </a:r>
              <a:r>
                <a:rPr lang="zh-CN" altLang="en-US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，</a:t>
              </a:r>
              <a:r>
                <a:rPr lang="zh-CN" altLang="zh-CN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先办理不完全竣工结算</a:t>
              </a:r>
              <a:r>
                <a:rPr lang="zh-CN" altLang="en-US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。</a:t>
              </a:r>
              <a:r>
                <a:rPr lang="zh-CN" altLang="zh-CN" sz="2400" b="1" dirty="0">
                  <a:effectLst/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  </a:t>
              </a:r>
              <a:endParaRPr lang="zh-CN" altLang="en-US" sz="2400" b="1" kern="12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左大括号 7">
            <a:extLst>
              <a:ext uri="{FF2B5EF4-FFF2-40B4-BE49-F238E27FC236}">
                <a16:creationId xmlns:a16="http://schemas.microsoft.com/office/drawing/2014/main" id="{1ED783EE-9BE1-CC40-BBFC-B00AB648F120}"/>
              </a:ext>
            </a:extLst>
          </p:cNvPr>
          <p:cNvSpPr/>
          <p:nvPr/>
        </p:nvSpPr>
        <p:spPr>
          <a:xfrm>
            <a:off x="6487036" y="3927115"/>
            <a:ext cx="360218" cy="2175669"/>
          </a:xfrm>
          <a:prstGeom prst="leftBrace">
            <a:avLst/>
          </a:prstGeom>
          <a:ln w="38100">
            <a:solidFill>
              <a:srgbClr val="AD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3820E2-3326-A445-A03A-CBF41826FFC8}"/>
              </a:ext>
            </a:extLst>
          </p:cNvPr>
          <p:cNvGrpSpPr/>
          <p:nvPr/>
        </p:nvGrpSpPr>
        <p:grpSpPr>
          <a:xfrm>
            <a:off x="7142186" y="5098039"/>
            <a:ext cx="3377401" cy="1126801"/>
            <a:chOff x="6182339" y="3222112"/>
            <a:chExt cx="1878002" cy="1126801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2D6BBB0F-E526-4F42-A4D9-D35F62F43FB1}"/>
                </a:ext>
              </a:extLst>
            </p:cNvPr>
            <p:cNvSpPr/>
            <p:nvPr/>
          </p:nvSpPr>
          <p:spPr>
            <a:xfrm>
              <a:off x="6182339" y="3222112"/>
              <a:ext cx="1878002" cy="11268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圆角矩形 4">
              <a:extLst>
                <a:ext uri="{FF2B5EF4-FFF2-40B4-BE49-F238E27FC236}">
                  <a16:creationId xmlns:a16="http://schemas.microsoft.com/office/drawing/2014/main" id="{F0F80BBC-E292-A447-8062-DC2DC943907E}"/>
                </a:ext>
              </a:extLst>
            </p:cNvPr>
            <p:cNvSpPr txBox="1"/>
            <p:nvPr/>
          </p:nvSpPr>
          <p:spPr>
            <a:xfrm>
              <a:off x="6215343" y="3255115"/>
              <a:ext cx="1811996" cy="1060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有异议的部分，双方协商解决</a:t>
              </a:r>
              <a:r>
                <a:rPr lang="zh-CN" altLang="en-US" sz="2400" b="1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。</a:t>
              </a:r>
              <a:r>
                <a:rPr lang="zh-CN" altLang="zh-CN" sz="2400" b="1" dirty="0">
                  <a:effectLst/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 </a:t>
              </a:r>
              <a:endParaRPr lang="zh-CN" altLang="en-US" sz="2400" b="1" kern="12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6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B7062-C8D3-5B40-90EE-1BDDA55B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311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dirty="0"/>
              <a:t>“</a:t>
            </a:r>
            <a:r>
              <a:rPr lang="zh-CN" altLang="zh-CN" dirty="0"/>
              <a:t>一手交钱，一手交货</a:t>
            </a:r>
            <a:r>
              <a:rPr lang="zh-CN" altLang="zh-CN" dirty="0">
                <a:effectLst/>
              </a:rPr>
              <a:t> </a:t>
            </a:r>
            <a:r>
              <a:rPr kumimoji="1" lang="zh-CN" altLang="en-US" dirty="0"/>
              <a:t>”</a:t>
            </a:r>
            <a:br>
              <a:rPr kumimoji="1" lang="en-US" altLang="zh-CN" dirty="0"/>
            </a:br>
            <a:r>
              <a:rPr lang="zh-CN" altLang="zh-CN" dirty="0"/>
              <a:t>竣工结算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EB6210-059A-0341-8D5E-B4F71167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714" y="1505238"/>
            <a:ext cx="4737552" cy="3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7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77DA9-E4BD-F847-B892-8A608D0B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竣工结算审核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F5BE5C-B08D-AB41-8588-BEE723A7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全面审核法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zh-CN" dirty="0"/>
              <a:t>审查是有时限要求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22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3B209-1B80-E34D-ACFE-90E56BEA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</a:t>
            </a:r>
            <a:r>
              <a:rPr lang="zh-CN" altLang="en-US" dirty="0"/>
              <a:t>的时限要求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052BE04-5188-4444-988A-E3AB1394B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315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80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83B847-C7AA-7648-896D-39E12515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AA5E14-BCA9-274B-8A1F-5128AD62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BC5E646-8C24-FA41-80D4-19EDE8DA1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09173"/>
              </p:ext>
            </p:extLst>
          </p:nvPr>
        </p:nvGraphicFramePr>
        <p:xfrm>
          <a:off x="-962891" y="19087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31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AA15492-1DB4-D346-AD84-70C96D8D0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834331"/>
              </p:ext>
            </p:extLst>
          </p:nvPr>
        </p:nvGraphicFramePr>
        <p:xfrm>
          <a:off x="-962891" y="19087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标题 5">
            <a:extLst>
              <a:ext uri="{FF2B5EF4-FFF2-40B4-BE49-F238E27FC236}">
                <a16:creationId xmlns:a16="http://schemas.microsoft.com/office/drawing/2014/main" id="{BE648DA9-79D9-634C-9D17-53E60ABA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57EA7-5D74-6A44-BC63-93F46945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竣工结算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ADF752-B40F-EB49-B617-D19B5C3D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134"/>
            <a:ext cx="4509655" cy="33005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承包商完成合同内工程的施工并经过竣工验收合格后，发承包双方按照施工合同的约定，对所完成的工程项目，进行的最终工程价款结算。</a:t>
            </a:r>
            <a:endParaRPr kumimoji="1" lang="zh-CN" altLang="en-US" sz="28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2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8762B-DFBC-3844-9270-F0841539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工程竣工结算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5B53179-27B8-504C-A1EB-ADDAC971C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66929"/>
              </p:ext>
            </p:extLst>
          </p:nvPr>
        </p:nvGraphicFramePr>
        <p:xfrm>
          <a:off x="-1572491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右大括号 4">
            <a:extLst>
              <a:ext uri="{FF2B5EF4-FFF2-40B4-BE49-F238E27FC236}">
                <a16:creationId xmlns:a16="http://schemas.microsoft.com/office/drawing/2014/main" id="{AA22DE75-B57E-E24A-951E-F292C7F034E5}"/>
              </a:ext>
            </a:extLst>
          </p:cNvPr>
          <p:cNvSpPr/>
          <p:nvPr/>
        </p:nvSpPr>
        <p:spPr>
          <a:xfrm>
            <a:off x="6788727" y="2292927"/>
            <a:ext cx="581891" cy="2272146"/>
          </a:xfrm>
          <a:prstGeom prst="rightBrace">
            <a:avLst/>
          </a:prstGeom>
          <a:ln w="38100">
            <a:solidFill>
              <a:srgbClr val="AD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956EED-EAFB-A546-9BC7-8E4E3CDEB616}"/>
              </a:ext>
            </a:extLst>
          </p:cNvPr>
          <p:cNvSpPr/>
          <p:nvPr/>
        </p:nvSpPr>
        <p:spPr>
          <a:xfrm>
            <a:off x="7340775" y="3283527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Source Han Serif CN" panose="02020400000000000000" pitchFamily="18" charset="-128"/>
                <a:ea typeface="Source Han Serif CN" panose="02020400000000000000" pitchFamily="18" charset="-128"/>
                <a:cs typeface="宋体" panose="02010600030101010101" pitchFamily="2" charset="-122"/>
              </a:rPr>
              <a:t>分阶段的结算</a:t>
            </a:r>
            <a:r>
              <a:rPr lang="zh-CN" altLang="zh-CN" sz="2800" b="1" dirty="0">
                <a:effectLst/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 </a:t>
            </a:r>
            <a:endPara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63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906A99-2825-B348-911C-CF36E10A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单位工程竣工结算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46AD92-0684-2544-B239-CEC62D78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由施工单位编制，建设单位审核。</a:t>
            </a:r>
            <a:endParaRPr lang="en-US" altLang="zh-CN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FD56F7C-BD85-D248-A357-44D12E363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207576"/>
              </p:ext>
            </p:extLst>
          </p:nvPr>
        </p:nvGraphicFramePr>
        <p:xfrm>
          <a:off x="-1586345" y="2587193"/>
          <a:ext cx="10515600" cy="372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0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4005FFA7-C430-3949-BCEF-805C5CCF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558420"/>
              </p:ext>
            </p:extLst>
          </p:nvPr>
        </p:nvGraphicFramePr>
        <p:xfrm>
          <a:off x="-367145" y="921039"/>
          <a:ext cx="10515600" cy="372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2C441E2-450F-C542-B563-B648B5EE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7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4005FFA7-C430-3949-BCEF-805C5CCF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89513"/>
              </p:ext>
            </p:extLst>
          </p:nvPr>
        </p:nvGraphicFramePr>
        <p:xfrm>
          <a:off x="-367145" y="921039"/>
          <a:ext cx="105156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29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EA2B8-5EB5-8640-8285-940F40DD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竣工结算</a:t>
            </a:r>
            <a:r>
              <a:rPr lang="zh-CN" altLang="en-US" dirty="0"/>
              <a:t>的内容</a:t>
            </a:r>
            <a:r>
              <a:rPr lang="en-US" altLang="zh-CN" dirty="0"/>
              <a:t>—</a:t>
            </a:r>
            <a:r>
              <a:rPr lang="zh-CN" altLang="zh-CN" dirty="0"/>
              <a:t>清单计价模式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CDFC852-33C3-344C-A41E-F8C2B825E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45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1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819</Words>
  <Application>Microsoft Macintosh PowerPoint</Application>
  <PresentationFormat>宽屏</PresentationFormat>
  <Paragraphs>100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宋体</vt:lpstr>
      <vt:lpstr>Source Han Serif CN</vt:lpstr>
      <vt:lpstr>Arial</vt:lpstr>
      <vt:lpstr>Times New Roman</vt:lpstr>
      <vt:lpstr>Office 主题​​</vt:lpstr>
      <vt:lpstr>8.2  竣工结算</vt:lpstr>
      <vt:lpstr>“一手交钱，一手交货 ” 竣工结算 </vt:lpstr>
      <vt:lpstr>PowerPoint 演示文稿</vt:lpstr>
      <vt:lpstr>竣工结算</vt:lpstr>
      <vt:lpstr>工程竣工结算</vt:lpstr>
      <vt:lpstr>单位工程竣工结算</vt:lpstr>
      <vt:lpstr>PowerPoint 演示文稿</vt:lpstr>
      <vt:lpstr>PowerPoint 演示文稿</vt:lpstr>
      <vt:lpstr>竣工结算的内容—清单计价模式 </vt:lpstr>
      <vt:lpstr>PowerPoint 演示文稿</vt:lpstr>
      <vt:lpstr>PowerPoint 演示文稿</vt:lpstr>
      <vt:lpstr>其他项目</vt:lpstr>
      <vt:lpstr>竣工结算的内容—定额计价模式 </vt:lpstr>
      <vt:lpstr>竣工结算</vt:lpstr>
      <vt:lpstr>竣工结算的审核</vt:lpstr>
      <vt:lpstr>PowerPoint 演示文稿</vt:lpstr>
      <vt:lpstr>PowerPoint 演示文稿</vt:lpstr>
      <vt:lpstr>PowerPoint 演示文稿</vt:lpstr>
      <vt:lpstr>竣工结算的审核</vt:lpstr>
      <vt:lpstr>竣工结算审核 </vt:lpstr>
      <vt:lpstr>竣工结算的时限要求 </vt:lpstr>
      <vt:lpstr>总结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 竣工结算</dc:title>
  <dc:creator>好 喵喵</dc:creator>
  <cp:lastModifiedBy>好 喵喵</cp:lastModifiedBy>
  <cp:revision>12</cp:revision>
  <dcterms:created xsi:type="dcterms:W3CDTF">2020-06-04T09:01:29Z</dcterms:created>
  <dcterms:modified xsi:type="dcterms:W3CDTF">2020-06-04T12:16:18Z</dcterms:modified>
</cp:coreProperties>
</file>