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 id="267" r:id="rId12"/>
    <p:sldId id="269" r:id="rId13"/>
    <p:sldId id="270" r:id="rId14"/>
    <p:sldId id="272" r:id="rId15"/>
    <p:sldId id="273" r:id="rId16"/>
    <p:sldId id="274" r:id="rId17"/>
    <p:sldId id="275" r:id="rId18"/>
    <p:sldId id="276" r:id="rId19"/>
    <p:sldId id="277" r:id="rId20"/>
    <p:sldId id="278" r:id="rId21"/>
    <p:sldId id="268" r:id="rId22"/>
    <p:sldId id="266" r:id="rId23"/>
    <p:sldId id="279" r:id="rId24"/>
    <p:sldId id="280" r:id="rId25"/>
    <p:sldId id="281" r:id="rId26"/>
    <p:sldId id="282" r:id="rId27"/>
    <p:sldId id="283" r:id="rId28"/>
    <p:sldId id="284" r:id="rId29"/>
    <p:sldId id="285" r:id="rId30"/>
    <p:sldId id="287"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C28C"/>
    <a:srgbClr val="D5EBE2"/>
    <a:srgbClr val="7287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9"/>
    <p:restoredTop sz="93182"/>
  </p:normalViewPr>
  <p:slideViewPr>
    <p:cSldViewPr snapToGrid="0" snapToObjects="1" showGuides="1">
      <p:cViewPr varScale="1">
        <p:scale>
          <a:sx n="46" d="100"/>
          <a:sy n="46" d="100"/>
        </p:scale>
        <p:origin x="184" y="1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2EBEEA-E1A2-3B4D-A84A-B8F48CD61D29}"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zh-CN" altLang="en-US"/>
        </a:p>
      </dgm:t>
    </dgm:pt>
    <dgm:pt modelId="{57E6B0F6-CEFF-5341-A490-B6BB5427560E}">
      <dgm:prSet custT="1"/>
      <dgm:spPr/>
      <dgm:t>
        <a:bodyPr/>
        <a:lstStyle/>
        <a:p>
          <a:r>
            <a:rPr lang="zh-CN" altLang="en-US" sz="2800" b="1">
              <a:latin typeface="Times New Roman" panose="02020603050405020304" pitchFamily="18" charset="0"/>
              <a:ea typeface="Source Han Serif CN" panose="02020400000000000000" pitchFamily="18" charset="-128"/>
              <a:cs typeface="Times New Roman" panose="02020603050405020304" pitchFamily="18" charset="0"/>
            </a:rPr>
            <a:t>承包人 </a:t>
          </a:r>
        </a:p>
      </dgm:t>
    </dgm:pt>
    <dgm:pt modelId="{D040E642-A04B-AD4C-8497-8C31A7637FF9}" type="parTrans" cxnId="{BFCC7E09-C26F-B848-82D3-EFFA67C42FEA}">
      <dgm:prSet/>
      <dgm:spPr/>
      <dgm:t>
        <a:bodyPr/>
        <a:lstStyle/>
        <a:p>
          <a:endParaRPr lang="zh-CN" altLang="en-US" sz="2800"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0192A986-335D-BC48-8A37-972AEF352A59}" type="sibTrans" cxnId="{BFCC7E09-C26F-B848-82D3-EFFA67C42FEA}">
      <dgm:prSet custT="1"/>
      <dgm:spPr/>
      <dgm:t>
        <a:bodyPr/>
        <a:lstStyle/>
        <a:p>
          <a:endParaRPr lang="zh-CN" altLang="en-US" sz="2800"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FB28C99C-1EE5-664F-BD30-A902645954C8}">
      <dgm:prSet custT="1"/>
      <dgm:spPr/>
      <dgm:t>
        <a:bodyPr/>
        <a:lstStyle/>
        <a:p>
          <a:r>
            <a:rPr lang="zh-CN" altLang="en-US" sz="2800" b="1">
              <a:latin typeface="Times New Roman" panose="02020603050405020304" pitchFamily="18" charset="0"/>
              <a:ea typeface="Source Han Serif CN" panose="02020400000000000000" pitchFamily="18" charset="-128"/>
              <a:cs typeface="Times New Roman" panose="02020603050405020304" pitchFamily="18" charset="0"/>
            </a:rPr>
            <a:t>发包人 </a:t>
          </a:r>
        </a:p>
      </dgm:t>
    </dgm:pt>
    <dgm:pt modelId="{6E6CCC89-7F3D-B44B-97BE-CD6DC1AF7D8C}" type="parTrans" cxnId="{EEF628D0-03D6-F641-9665-E8737CD62978}">
      <dgm:prSet/>
      <dgm:spPr/>
      <dgm:t>
        <a:bodyPr/>
        <a:lstStyle/>
        <a:p>
          <a:endParaRPr lang="zh-CN" altLang="en-US" sz="2800"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976C5030-BE6E-F84F-AAD8-A2BDCDA3B47C}" type="sibTrans" cxnId="{EEF628D0-03D6-F641-9665-E8737CD62978}">
      <dgm:prSet/>
      <dgm:spPr/>
      <dgm:t>
        <a:bodyPr/>
        <a:lstStyle/>
        <a:p>
          <a:endParaRPr lang="zh-CN" altLang="en-US" sz="2800"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5BE79AFD-92DB-DE49-8781-50F1B49DA4C2}" type="pres">
      <dgm:prSet presAssocID="{282EBEEA-E1A2-3B4D-A84A-B8F48CD61D29}" presName="Name0" presStyleCnt="0">
        <dgm:presLayoutVars>
          <dgm:dir/>
          <dgm:resizeHandles val="exact"/>
        </dgm:presLayoutVars>
      </dgm:prSet>
      <dgm:spPr/>
    </dgm:pt>
    <dgm:pt modelId="{C541BC80-DDDF-DC44-8715-F99920AF2BAF}" type="pres">
      <dgm:prSet presAssocID="{57E6B0F6-CEFF-5341-A490-B6BB5427560E}" presName="node" presStyleLbl="node1" presStyleIdx="0" presStyleCnt="2">
        <dgm:presLayoutVars>
          <dgm:bulletEnabled val="1"/>
        </dgm:presLayoutVars>
      </dgm:prSet>
      <dgm:spPr/>
    </dgm:pt>
    <dgm:pt modelId="{6FD0CDFE-6FDC-EC4B-ADDC-A88F245FE794}" type="pres">
      <dgm:prSet presAssocID="{0192A986-335D-BC48-8A37-972AEF352A59}" presName="sibTrans" presStyleLbl="sibTrans2D1" presStyleIdx="0" presStyleCnt="1" custScaleX="185331"/>
      <dgm:spPr>
        <a:prstGeom prst="leftRightArrow">
          <a:avLst/>
        </a:prstGeom>
      </dgm:spPr>
    </dgm:pt>
    <dgm:pt modelId="{E5CAF2D7-BA11-6549-A344-1599951C8CD1}" type="pres">
      <dgm:prSet presAssocID="{0192A986-335D-BC48-8A37-972AEF352A59}" presName="connectorText" presStyleLbl="sibTrans2D1" presStyleIdx="0" presStyleCnt="1"/>
      <dgm:spPr/>
    </dgm:pt>
    <dgm:pt modelId="{BF4589F2-DEDB-2545-BF0A-8FC47356E64E}" type="pres">
      <dgm:prSet presAssocID="{FB28C99C-1EE5-664F-BD30-A902645954C8}" presName="node" presStyleLbl="node1" presStyleIdx="1" presStyleCnt="2" custLinFactNeighborX="39147" custLinFactNeighborY="4752">
        <dgm:presLayoutVars>
          <dgm:bulletEnabled val="1"/>
        </dgm:presLayoutVars>
      </dgm:prSet>
      <dgm:spPr/>
    </dgm:pt>
  </dgm:ptLst>
  <dgm:cxnLst>
    <dgm:cxn modelId="{BFCC7E09-C26F-B848-82D3-EFFA67C42FEA}" srcId="{282EBEEA-E1A2-3B4D-A84A-B8F48CD61D29}" destId="{57E6B0F6-CEFF-5341-A490-B6BB5427560E}" srcOrd="0" destOrd="0" parTransId="{D040E642-A04B-AD4C-8497-8C31A7637FF9}" sibTransId="{0192A986-335D-BC48-8A37-972AEF352A59}"/>
    <dgm:cxn modelId="{2BF04526-28EB-E54D-AC97-F1062FC911E5}" type="presOf" srcId="{282EBEEA-E1A2-3B4D-A84A-B8F48CD61D29}" destId="{5BE79AFD-92DB-DE49-8781-50F1B49DA4C2}" srcOrd="0" destOrd="0" presId="urn:microsoft.com/office/officeart/2005/8/layout/process1"/>
    <dgm:cxn modelId="{3075512E-B8A9-1A4D-AB07-6F1697FE77AC}" type="presOf" srcId="{57E6B0F6-CEFF-5341-A490-B6BB5427560E}" destId="{C541BC80-DDDF-DC44-8715-F99920AF2BAF}" srcOrd="0" destOrd="0" presId="urn:microsoft.com/office/officeart/2005/8/layout/process1"/>
    <dgm:cxn modelId="{F8DDF454-0C78-E347-B85F-57EBAF8DB8E9}" type="presOf" srcId="{0192A986-335D-BC48-8A37-972AEF352A59}" destId="{E5CAF2D7-BA11-6549-A344-1599951C8CD1}" srcOrd="1" destOrd="0" presId="urn:microsoft.com/office/officeart/2005/8/layout/process1"/>
    <dgm:cxn modelId="{0C3417CA-9341-3248-8562-A5C24B529F15}" type="presOf" srcId="{0192A986-335D-BC48-8A37-972AEF352A59}" destId="{6FD0CDFE-6FDC-EC4B-ADDC-A88F245FE794}" srcOrd="0" destOrd="0" presId="urn:microsoft.com/office/officeart/2005/8/layout/process1"/>
    <dgm:cxn modelId="{EEF628D0-03D6-F641-9665-E8737CD62978}" srcId="{282EBEEA-E1A2-3B4D-A84A-B8F48CD61D29}" destId="{FB28C99C-1EE5-664F-BD30-A902645954C8}" srcOrd="1" destOrd="0" parTransId="{6E6CCC89-7F3D-B44B-97BE-CD6DC1AF7D8C}" sibTransId="{976C5030-BE6E-F84F-AAD8-A2BDCDA3B47C}"/>
    <dgm:cxn modelId="{082A36F0-B24D-784A-8852-3962EAAEEB65}" type="presOf" srcId="{FB28C99C-1EE5-664F-BD30-A902645954C8}" destId="{BF4589F2-DEDB-2545-BF0A-8FC47356E64E}" srcOrd="0" destOrd="0" presId="urn:microsoft.com/office/officeart/2005/8/layout/process1"/>
    <dgm:cxn modelId="{F85594AA-C7C3-D04E-AE77-75EC4AAFE4B2}" type="presParOf" srcId="{5BE79AFD-92DB-DE49-8781-50F1B49DA4C2}" destId="{C541BC80-DDDF-DC44-8715-F99920AF2BAF}" srcOrd="0" destOrd="0" presId="urn:microsoft.com/office/officeart/2005/8/layout/process1"/>
    <dgm:cxn modelId="{688EAEAB-0517-7946-8D55-70E355EF5FA4}" type="presParOf" srcId="{5BE79AFD-92DB-DE49-8781-50F1B49DA4C2}" destId="{6FD0CDFE-6FDC-EC4B-ADDC-A88F245FE794}" srcOrd="1" destOrd="0" presId="urn:microsoft.com/office/officeart/2005/8/layout/process1"/>
    <dgm:cxn modelId="{FC49F2AC-E0F6-B34F-A729-5E6BF1292F28}" type="presParOf" srcId="{6FD0CDFE-6FDC-EC4B-ADDC-A88F245FE794}" destId="{E5CAF2D7-BA11-6549-A344-1599951C8CD1}" srcOrd="0" destOrd="0" presId="urn:microsoft.com/office/officeart/2005/8/layout/process1"/>
    <dgm:cxn modelId="{F3DCB230-90F1-9B42-B307-BBB85CFD1119}" type="presParOf" srcId="{5BE79AFD-92DB-DE49-8781-50F1B49DA4C2}" destId="{BF4589F2-DEDB-2545-BF0A-8FC47356E64E}"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8ECC5E-4860-FB40-9CEA-49FDE406CDFE}" type="doc">
      <dgm:prSet loTypeId="urn:microsoft.com/office/officeart/2005/8/layout/target1" loCatId="relationship" qsTypeId="urn:microsoft.com/office/officeart/2005/8/quickstyle/simple1" qsCatId="simple" csTypeId="urn:microsoft.com/office/officeart/2005/8/colors/colorful5" csCatId="colorful" phldr="1"/>
      <dgm:spPr/>
      <dgm:t>
        <a:bodyPr/>
        <a:lstStyle/>
        <a:p>
          <a:endParaRPr lang="zh-CN" altLang="en-US"/>
        </a:p>
      </dgm:t>
    </dgm:pt>
    <dgm:pt modelId="{83316892-BFA3-A84C-BD1E-03B98AA087B7}">
      <dgm:prSet custT="1"/>
      <dgm:spPr/>
      <dgm:t>
        <a:bodyPr/>
        <a:lstStyle/>
        <a:p>
          <a:r>
            <a:rPr lang="zh-CN" altLang="en-US" sz="2400" b="1" dirty="0">
              <a:latin typeface="Source Han Serif CN" panose="02020400000000000000" pitchFamily="18" charset="-128"/>
              <a:ea typeface="Source Han Serif CN" panose="02020400000000000000" pitchFamily="18" charset="-128"/>
            </a:rPr>
            <a:t>承包人提出的索赔事件</a:t>
          </a:r>
          <a:endParaRPr lang="zh-CN" altLang="en-US" sz="2400" dirty="0">
            <a:latin typeface="Source Han Serif CN" panose="02020400000000000000" pitchFamily="18" charset="-128"/>
            <a:ea typeface="Source Han Serif CN" panose="02020400000000000000" pitchFamily="18" charset="-128"/>
          </a:endParaRPr>
        </a:p>
      </dgm:t>
    </dgm:pt>
    <dgm:pt modelId="{1CB10CF8-DE7C-964F-B782-0C8FADADBA07}" type="parTrans" cxnId="{AA9C1DAA-7944-B740-815C-531AC45EE1E6}">
      <dgm:prSet/>
      <dgm:spPr/>
      <dgm:t>
        <a:bodyPr/>
        <a:lstStyle/>
        <a:p>
          <a:endParaRPr lang="zh-CN" altLang="en-US" sz="2000">
            <a:latin typeface="Source Han Serif CN" panose="02020400000000000000" pitchFamily="18" charset="-128"/>
            <a:ea typeface="Source Han Serif CN" panose="02020400000000000000" pitchFamily="18" charset="-128"/>
          </a:endParaRPr>
        </a:p>
      </dgm:t>
    </dgm:pt>
    <dgm:pt modelId="{A87CA0CF-3982-E641-8B99-D727CFE7C182}" type="sibTrans" cxnId="{AA9C1DAA-7944-B740-815C-531AC45EE1E6}">
      <dgm:prSet/>
      <dgm:spPr/>
      <dgm:t>
        <a:bodyPr/>
        <a:lstStyle/>
        <a:p>
          <a:endParaRPr lang="zh-CN" altLang="en-US" sz="2000">
            <a:latin typeface="Source Han Serif CN" panose="02020400000000000000" pitchFamily="18" charset="-128"/>
            <a:ea typeface="Source Han Serif CN" panose="02020400000000000000" pitchFamily="18" charset="-128"/>
          </a:endParaRPr>
        </a:p>
      </dgm:t>
    </dgm:pt>
    <dgm:pt modelId="{D4F1026A-A2B6-1D49-BC5B-072026C9A21D}">
      <dgm:prSet custT="1"/>
      <dgm:spPr/>
      <dgm:t>
        <a:bodyPr/>
        <a:lstStyle/>
        <a:p>
          <a:r>
            <a:rPr lang="zh-CN" altLang="en-US" sz="2400" b="1" dirty="0">
              <a:latin typeface="Source Han Serif CN" panose="02020400000000000000" pitchFamily="18" charset="-128"/>
              <a:ea typeface="Source Han Serif CN" panose="02020400000000000000" pitchFamily="18" charset="-128"/>
            </a:rPr>
            <a:t>发包人提出的索赔事件 </a:t>
          </a:r>
          <a:endParaRPr lang="zh-CN" altLang="en-US" sz="2400" dirty="0">
            <a:latin typeface="Source Han Serif CN" panose="02020400000000000000" pitchFamily="18" charset="-128"/>
            <a:ea typeface="Source Han Serif CN" panose="02020400000000000000" pitchFamily="18" charset="-128"/>
          </a:endParaRPr>
        </a:p>
      </dgm:t>
    </dgm:pt>
    <dgm:pt modelId="{BF7CA7DF-0609-1449-8600-B652EAFD6B8A}" type="parTrans" cxnId="{51C73369-2C80-D643-B1D4-648923094FA6}">
      <dgm:prSet/>
      <dgm:spPr/>
      <dgm:t>
        <a:bodyPr/>
        <a:lstStyle/>
        <a:p>
          <a:endParaRPr lang="zh-CN" altLang="en-US" sz="2000">
            <a:latin typeface="Source Han Serif CN" panose="02020400000000000000" pitchFamily="18" charset="-128"/>
            <a:ea typeface="Source Han Serif CN" panose="02020400000000000000" pitchFamily="18" charset="-128"/>
          </a:endParaRPr>
        </a:p>
      </dgm:t>
    </dgm:pt>
    <dgm:pt modelId="{04C1CDC3-3913-5843-8A4B-103298F486D8}" type="sibTrans" cxnId="{51C73369-2C80-D643-B1D4-648923094FA6}">
      <dgm:prSet/>
      <dgm:spPr/>
      <dgm:t>
        <a:bodyPr/>
        <a:lstStyle/>
        <a:p>
          <a:endParaRPr lang="zh-CN" altLang="en-US" sz="2000">
            <a:latin typeface="Source Han Serif CN" panose="02020400000000000000" pitchFamily="18" charset="-128"/>
            <a:ea typeface="Source Han Serif CN" panose="02020400000000000000" pitchFamily="18" charset="-128"/>
          </a:endParaRPr>
        </a:p>
      </dgm:t>
    </dgm:pt>
    <dgm:pt modelId="{2B657FC5-9C9F-A043-995B-16E1F556A563}" type="pres">
      <dgm:prSet presAssocID="{B08ECC5E-4860-FB40-9CEA-49FDE406CDFE}" presName="composite" presStyleCnt="0">
        <dgm:presLayoutVars>
          <dgm:chMax val="5"/>
          <dgm:dir/>
          <dgm:resizeHandles val="exact"/>
        </dgm:presLayoutVars>
      </dgm:prSet>
      <dgm:spPr/>
    </dgm:pt>
    <dgm:pt modelId="{9580A674-12C6-B547-9EA4-9CD3E175A76B}" type="pres">
      <dgm:prSet presAssocID="{83316892-BFA3-A84C-BD1E-03B98AA087B7}" presName="circle1" presStyleLbl="lnNode1" presStyleIdx="0" presStyleCnt="2"/>
      <dgm:spPr/>
    </dgm:pt>
    <dgm:pt modelId="{8A05CBB9-360C-EC41-A80A-633C17297BAE}" type="pres">
      <dgm:prSet presAssocID="{83316892-BFA3-A84C-BD1E-03B98AA087B7}" presName="text1" presStyleLbl="revTx" presStyleIdx="0" presStyleCnt="2" custScaleX="133461">
        <dgm:presLayoutVars>
          <dgm:bulletEnabled val="1"/>
        </dgm:presLayoutVars>
      </dgm:prSet>
      <dgm:spPr/>
    </dgm:pt>
    <dgm:pt modelId="{FB0DA7E5-BEDF-CE4E-9139-E7E9290FB011}" type="pres">
      <dgm:prSet presAssocID="{83316892-BFA3-A84C-BD1E-03B98AA087B7}" presName="line1" presStyleLbl="callout" presStyleIdx="0" presStyleCnt="4"/>
      <dgm:spPr/>
    </dgm:pt>
    <dgm:pt modelId="{574FAD1C-4974-8542-97C4-68EBCC09059D}" type="pres">
      <dgm:prSet presAssocID="{83316892-BFA3-A84C-BD1E-03B98AA087B7}" presName="d1" presStyleLbl="callout" presStyleIdx="1" presStyleCnt="4"/>
      <dgm:spPr/>
    </dgm:pt>
    <dgm:pt modelId="{4156F563-5600-9B4B-AE43-E381D6E1EB32}" type="pres">
      <dgm:prSet presAssocID="{D4F1026A-A2B6-1D49-BC5B-072026C9A21D}" presName="circle2" presStyleLbl="lnNode1" presStyleIdx="1" presStyleCnt="2"/>
      <dgm:spPr/>
    </dgm:pt>
    <dgm:pt modelId="{D7E79F5D-BC3B-E949-8EAC-3B119C578EB1}" type="pres">
      <dgm:prSet presAssocID="{D4F1026A-A2B6-1D49-BC5B-072026C9A21D}" presName="text2" presStyleLbl="revTx" presStyleIdx="1" presStyleCnt="2" custScaleX="126417">
        <dgm:presLayoutVars>
          <dgm:bulletEnabled val="1"/>
        </dgm:presLayoutVars>
      </dgm:prSet>
      <dgm:spPr/>
    </dgm:pt>
    <dgm:pt modelId="{F0334C94-C629-604B-9C87-2FCBDCB3F376}" type="pres">
      <dgm:prSet presAssocID="{D4F1026A-A2B6-1D49-BC5B-072026C9A21D}" presName="line2" presStyleLbl="callout" presStyleIdx="2" presStyleCnt="4"/>
      <dgm:spPr/>
    </dgm:pt>
    <dgm:pt modelId="{2A303D47-BC77-C042-BEF2-B0E2F35E01E5}" type="pres">
      <dgm:prSet presAssocID="{D4F1026A-A2B6-1D49-BC5B-072026C9A21D}" presName="d2" presStyleLbl="callout" presStyleIdx="3" presStyleCnt="4"/>
      <dgm:spPr/>
    </dgm:pt>
  </dgm:ptLst>
  <dgm:cxnLst>
    <dgm:cxn modelId="{B742A91A-A1C5-1844-85C8-315EB6A5983D}" type="presOf" srcId="{83316892-BFA3-A84C-BD1E-03B98AA087B7}" destId="{8A05CBB9-360C-EC41-A80A-633C17297BAE}" srcOrd="0" destOrd="0" presId="urn:microsoft.com/office/officeart/2005/8/layout/target1"/>
    <dgm:cxn modelId="{51C73369-2C80-D643-B1D4-648923094FA6}" srcId="{B08ECC5E-4860-FB40-9CEA-49FDE406CDFE}" destId="{D4F1026A-A2B6-1D49-BC5B-072026C9A21D}" srcOrd="1" destOrd="0" parTransId="{BF7CA7DF-0609-1449-8600-B652EAFD6B8A}" sibTransId="{04C1CDC3-3913-5843-8A4B-103298F486D8}"/>
    <dgm:cxn modelId="{384AE3A5-8F00-3443-8659-D41230175A11}" type="presOf" srcId="{B08ECC5E-4860-FB40-9CEA-49FDE406CDFE}" destId="{2B657FC5-9C9F-A043-995B-16E1F556A563}" srcOrd="0" destOrd="0" presId="urn:microsoft.com/office/officeart/2005/8/layout/target1"/>
    <dgm:cxn modelId="{AA9C1DAA-7944-B740-815C-531AC45EE1E6}" srcId="{B08ECC5E-4860-FB40-9CEA-49FDE406CDFE}" destId="{83316892-BFA3-A84C-BD1E-03B98AA087B7}" srcOrd="0" destOrd="0" parTransId="{1CB10CF8-DE7C-964F-B782-0C8FADADBA07}" sibTransId="{A87CA0CF-3982-E641-8B99-D727CFE7C182}"/>
    <dgm:cxn modelId="{EFBAF7EA-180B-464E-B26E-AFFE5CCFC165}" type="presOf" srcId="{D4F1026A-A2B6-1D49-BC5B-072026C9A21D}" destId="{D7E79F5D-BC3B-E949-8EAC-3B119C578EB1}" srcOrd="0" destOrd="0" presId="urn:microsoft.com/office/officeart/2005/8/layout/target1"/>
    <dgm:cxn modelId="{6CEB72AE-9F20-D84C-BFA4-69C83FF9A725}" type="presParOf" srcId="{2B657FC5-9C9F-A043-995B-16E1F556A563}" destId="{9580A674-12C6-B547-9EA4-9CD3E175A76B}" srcOrd="0" destOrd="0" presId="urn:microsoft.com/office/officeart/2005/8/layout/target1"/>
    <dgm:cxn modelId="{0A665C13-7E7D-6142-9963-FCD919368077}" type="presParOf" srcId="{2B657FC5-9C9F-A043-995B-16E1F556A563}" destId="{8A05CBB9-360C-EC41-A80A-633C17297BAE}" srcOrd="1" destOrd="0" presId="urn:microsoft.com/office/officeart/2005/8/layout/target1"/>
    <dgm:cxn modelId="{F0803208-19DB-F84F-B66C-B1D48E3A8318}" type="presParOf" srcId="{2B657FC5-9C9F-A043-995B-16E1F556A563}" destId="{FB0DA7E5-BEDF-CE4E-9139-E7E9290FB011}" srcOrd="2" destOrd="0" presId="urn:microsoft.com/office/officeart/2005/8/layout/target1"/>
    <dgm:cxn modelId="{0D96C572-5102-9948-B51B-0E4FCA8475A2}" type="presParOf" srcId="{2B657FC5-9C9F-A043-995B-16E1F556A563}" destId="{574FAD1C-4974-8542-97C4-68EBCC09059D}" srcOrd="3" destOrd="0" presId="urn:microsoft.com/office/officeart/2005/8/layout/target1"/>
    <dgm:cxn modelId="{198CFBFF-6EAE-124E-A1D3-09C4FEFF689D}" type="presParOf" srcId="{2B657FC5-9C9F-A043-995B-16E1F556A563}" destId="{4156F563-5600-9B4B-AE43-E381D6E1EB32}" srcOrd="4" destOrd="0" presId="urn:microsoft.com/office/officeart/2005/8/layout/target1"/>
    <dgm:cxn modelId="{ED140100-E0AB-2942-8426-F56478E221C4}" type="presParOf" srcId="{2B657FC5-9C9F-A043-995B-16E1F556A563}" destId="{D7E79F5D-BC3B-E949-8EAC-3B119C578EB1}" srcOrd="5" destOrd="0" presId="urn:microsoft.com/office/officeart/2005/8/layout/target1"/>
    <dgm:cxn modelId="{0F05E1C1-E763-5F46-B384-5B3C6314AF15}" type="presParOf" srcId="{2B657FC5-9C9F-A043-995B-16E1F556A563}" destId="{F0334C94-C629-604B-9C87-2FCBDCB3F376}" srcOrd="6" destOrd="0" presId="urn:microsoft.com/office/officeart/2005/8/layout/target1"/>
    <dgm:cxn modelId="{AA5C2516-E4BA-5246-A059-3582D631C486}" type="presParOf" srcId="{2B657FC5-9C9F-A043-995B-16E1F556A563}" destId="{2A303D47-BC77-C042-BEF2-B0E2F35E01E5}"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ECC5E-4860-FB40-9CEA-49FDE406CDFE}" type="doc">
      <dgm:prSet loTypeId="urn:microsoft.com/office/officeart/2005/8/layout/target1" loCatId="relationship" qsTypeId="urn:microsoft.com/office/officeart/2005/8/quickstyle/simple1" qsCatId="simple" csTypeId="urn:microsoft.com/office/officeart/2005/8/colors/colorful5" csCatId="colorful" phldr="1"/>
      <dgm:spPr/>
      <dgm:t>
        <a:bodyPr/>
        <a:lstStyle/>
        <a:p>
          <a:endParaRPr lang="zh-CN" altLang="en-US"/>
        </a:p>
      </dgm:t>
    </dgm:pt>
    <dgm:pt modelId="{83316892-BFA3-A84C-BD1E-03B98AA087B7}">
      <dgm:prSet custT="1"/>
      <dgm:spPr/>
      <dgm:t>
        <a:bodyPr/>
        <a:lstStyle/>
        <a:p>
          <a:r>
            <a:rPr lang="zh-CN" altLang="en-US" sz="2400" b="1" dirty="0">
              <a:latin typeface="Source Han Serif CN" panose="02020400000000000000" pitchFamily="18" charset="-128"/>
              <a:ea typeface="Source Han Serif CN" panose="02020400000000000000" pitchFamily="18" charset="-128"/>
            </a:rPr>
            <a:t>承包人提出的索赔事件</a:t>
          </a:r>
          <a:endParaRPr lang="zh-CN" altLang="en-US" sz="2400" dirty="0">
            <a:latin typeface="Source Han Serif CN" panose="02020400000000000000" pitchFamily="18" charset="-128"/>
            <a:ea typeface="Source Han Serif CN" panose="02020400000000000000" pitchFamily="18" charset="-128"/>
          </a:endParaRPr>
        </a:p>
      </dgm:t>
    </dgm:pt>
    <dgm:pt modelId="{1CB10CF8-DE7C-964F-B782-0C8FADADBA07}" type="parTrans" cxnId="{AA9C1DAA-7944-B740-815C-531AC45EE1E6}">
      <dgm:prSet/>
      <dgm:spPr/>
      <dgm:t>
        <a:bodyPr/>
        <a:lstStyle/>
        <a:p>
          <a:endParaRPr lang="zh-CN" altLang="en-US" sz="2000">
            <a:latin typeface="Source Han Serif CN" panose="02020400000000000000" pitchFamily="18" charset="-128"/>
            <a:ea typeface="Source Han Serif CN" panose="02020400000000000000" pitchFamily="18" charset="-128"/>
          </a:endParaRPr>
        </a:p>
      </dgm:t>
    </dgm:pt>
    <dgm:pt modelId="{A87CA0CF-3982-E641-8B99-D727CFE7C182}" type="sibTrans" cxnId="{AA9C1DAA-7944-B740-815C-531AC45EE1E6}">
      <dgm:prSet/>
      <dgm:spPr/>
      <dgm:t>
        <a:bodyPr/>
        <a:lstStyle/>
        <a:p>
          <a:endParaRPr lang="zh-CN" altLang="en-US" sz="2000">
            <a:latin typeface="Source Han Serif CN" panose="02020400000000000000" pitchFamily="18" charset="-128"/>
            <a:ea typeface="Source Han Serif CN" panose="02020400000000000000" pitchFamily="18" charset="-128"/>
          </a:endParaRPr>
        </a:p>
      </dgm:t>
    </dgm:pt>
    <dgm:pt modelId="{D4F1026A-A2B6-1D49-BC5B-072026C9A21D}">
      <dgm:prSet custT="1"/>
      <dgm:spPr/>
      <dgm:t>
        <a:bodyPr/>
        <a:lstStyle/>
        <a:p>
          <a:r>
            <a:rPr lang="zh-CN" altLang="en-US" sz="2400" b="1" dirty="0">
              <a:latin typeface="Source Han Serif CN" panose="02020400000000000000" pitchFamily="18" charset="-128"/>
              <a:ea typeface="Source Han Serif CN" panose="02020400000000000000" pitchFamily="18" charset="-128"/>
            </a:rPr>
            <a:t>发包人提出的索赔事件 </a:t>
          </a:r>
          <a:endParaRPr lang="zh-CN" altLang="en-US" sz="2400" dirty="0">
            <a:latin typeface="Source Han Serif CN" panose="02020400000000000000" pitchFamily="18" charset="-128"/>
            <a:ea typeface="Source Han Serif CN" panose="02020400000000000000" pitchFamily="18" charset="-128"/>
          </a:endParaRPr>
        </a:p>
      </dgm:t>
    </dgm:pt>
    <dgm:pt modelId="{BF7CA7DF-0609-1449-8600-B652EAFD6B8A}" type="parTrans" cxnId="{51C73369-2C80-D643-B1D4-648923094FA6}">
      <dgm:prSet/>
      <dgm:spPr/>
      <dgm:t>
        <a:bodyPr/>
        <a:lstStyle/>
        <a:p>
          <a:endParaRPr lang="zh-CN" altLang="en-US" sz="2000">
            <a:latin typeface="Source Han Serif CN" panose="02020400000000000000" pitchFamily="18" charset="-128"/>
            <a:ea typeface="Source Han Serif CN" panose="02020400000000000000" pitchFamily="18" charset="-128"/>
          </a:endParaRPr>
        </a:p>
      </dgm:t>
    </dgm:pt>
    <dgm:pt modelId="{04C1CDC3-3913-5843-8A4B-103298F486D8}" type="sibTrans" cxnId="{51C73369-2C80-D643-B1D4-648923094FA6}">
      <dgm:prSet/>
      <dgm:spPr/>
      <dgm:t>
        <a:bodyPr/>
        <a:lstStyle/>
        <a:p>
          <a:endParaRPr lang="zh-CN" altLang="en-US" sz="2000">
            <a:latin typeface="Source Han Serif CN" panose="02020400000000000000" pitchFamily="18" charset="-128"/>
            <a:ea typeface="Source Han Serif CN" panose="02020400000000000000" pitchFamily="18" charset="-128"/>
          </a:endParaRPr>
        </a:p>
      </dgm:t>
    </dgm:pt>
    <dgm:pt modelId="{2B657FC5-9C9F-A043-995B-16E1F556A563}" type="pres">
      <dgm:prSet presAssocID="{B08ECC5E-4860-FB40-9CEA-49FDE406CDFE}" presName="composite" presStyleCnt="0">
        <dgm:presLayoutVars>
          <dgm:chMax val="5"/>
          <dgm:dir/>
          <dgm:resizeHandles val="exact"/>
        </dgm:presLayoutVars>
      </dgm:prSet>
      <dgm:spPr/>
    </dgm:pt>
    <dgm:pt modelId="{9580A674-12C6-B547-9EA4-9CD3E175A76B}" type="pres">
      <dgm:prSet presAssocID="{83316892-BFA3-A84C-BD1E-03B98AA087B7}" presName="circle1" presStyleLbl="lnNode1" presStyleIdx="0" presStyleCnt="2"/>
      <dgm:spPr/>
    </dgm:pt>
    <dgm:pt modelId="{8A05CBB9-360C-EC41-A80A-633C17297BAE}" type="pres">
      <dgm:prSet presAssocID="{83316892-BFA3-A84C-BD1E-03B98AA087B7}" presName="text1" presStyleLbl="revTx" presStyleIdx="0" presStyleCnt="2" custScaleX="133461">
        <dgm:presLayoutVars>
          <dgm:bulletEnabled val="1"/>
        </dgm:presLayoutVars>
      </dgm:prSet>
      <dgm:spPr/>
    </dgm:pt>
    <dgm:pt modelId="{FB0DA7E5-BEDF-CE4E-9139-E7E9290FB011}" type="pres">
      <dgm:prSet presAssocID="{83316892-BFA3-A84C-BD1E-03B98AA087B7}" presName="line1" presStyleLbl="callout" presStyleIdx="0" presStyleCnt="4"/>
      <dgm:spPr/>
    </dgm:pt>
    <dgm:pt modelId="{574FAD1C-4974-8542-97C4-68EBCC09059D}" type="pres">
      <dgm:prSet presAssocID="{83316892-BFA3-A84C-BD1E-03B98AA087B7}" presName="d1" presStyleLbl="callout" presStyleIdx="1" presStyleCnt="4"/>
      <dgm:spPr/>
    </dgm:pt>
    <dgm:pt modelId="{4156F563-5600-9B4B-AE43-E381D6E1EB32}" type="pres">
      <dgm:prSet presAssocID="{D4F1026A-A2B6-1D49-BC5B-072026C9A21D}" presName="circle2" presStyleLbl="lnNode1" presStyleIdx="1" presStyleCnt="2"/>
      <dgm:spPr/>
    </dgm:pt>
    <dgm:pt modelId="{D7E79F5D-BC3B-E949-8EAC-3B119C578EB1}" type="pres">
      <dgm:prSet presAssocID="{D4F1026A-A2B6-1D49-BC5B-072026C9A21D}" presName="text2" presStyleLbl="revTx" presStyleIdx="1" presStyleCnt="2" custScaleX="126417">
        <dgm:presLayoutVars>
          <dgm:bulletEnabled val="1"/>
        </dgm:presLayoutVars>
      </dgm:prSet>
      <dgm:spPr/>
    </dgm:pt>
    <dgm:pt modelId="{F0334C94-C629-604B-9C87-2FCBDCB3F376}" type="pres">
      <dgm:prSet presAssocID="{D4F1026A-A2B6-1D49-BC5B-072026C9A21D}" presName="line2" presStyleLbl="callout" presStyleIdx="2" presStyleCnt="4"/>
      <dgm:spPr/>
    </dgm:pt>
    <dgm:pt modelId="{2A303D47-BC77-C042-BEF2-B0E2F35E01E5}" type="pres">
      <dgm:prSet presAssocID="{D4F1026A-A2B6-1D49-BC5B-072026C9A21D}" presName="d2" presStyleLbl="callout" presStyleIdx="3" presStyleCnt="4"/>
      <dgm:spPr/>
    </dgm:pt>
  </dgm:ptLst>
  <dgm:cxnLst>
    <dgm:cxn modelId="{B742A91A-A1C5-1844-85C8-315EB6A5983D}" type="presOf" srcId="{83316892-BFA3-A84C-BD1E-03B98AA087B7}" destId="{8A05CBB9-360C-EC41-A80A-633C17297BAE}" srcOrd="0" destOrd="0" presId="urn:microsoft.com/office/officeart/2005/8/layout/target1"/>
    <dgm:cxn modelId="{51C73369-2C80-D643-B1D4-648923094FA6}" srcId="{B08ECC5E-4860-FB40-9CEA-49FDE406CDFE}" destId="{D4F1026A-A2B6-1D49-BC5B-072026C9A21D}" srcOrd="1" destOrd="0" parTransId="{BF7CA7DF-0609-1449-8600-B652EAFD6B8A}" sibTransId="{04C1CDC3-3913-5843-8A4B-103298F486D8}"/>
    <dgm:cxn modelId="{384AE3A5-8F00-3443-8659-D41230175A11}" type="presOf" srcId="{B08ECC5E-4860-FB40-9CEA-49FDE406CDFE}" destId="{2B657FC5-9C9F-A043-995B-16E1F556A563}" srcOrd="0" destOrd="0" presId="urn:microsoft.com/office/officeart/2005/8/layout/target1"/>
    <dgm:cxn modelId="{AA9C1DAA-7944-B740-815C-531AC45EE1E6}" srcId="{B08ECC5E-4860-FB40-9CEA-49FDE406CDFE}" destId="{83316892-BFA3-A84C-BD1E-03B98AA087B7}" srcOrd="0" destOrd="0" parTransId="{1CB10CF8-DE7C-964F-B782-0C8FADADBA07}" sibTransId="{A87CA0CF-3982-E641-8B99-D727CFE7C182}"/>
    <dgm:cxn modelId="{EFBAF7EA-180B-464E-B26E-AFFE5CCFC165}" type="presOf" srcId="{D4F1026A-A2B6-1D49-BC5B-072026C9A21D}" destId="{D7E79F5D-BC3B-E949-8EAC-3B119C578EB1}" srcOrd="0" destOrd="0" presId="urn:microsoft.com/office/officeart/2005/8/layout/target1"/>
    <dgm:cxn modelId="{6CEB72AE-9F20-D84C-BFA4-69C83FF9A725}" type="presParOf" srcId="{2B657FC5-9C9F-A043-995B-16E1F556A563}" destId="{9580A674-12C6-B547-9EA4-9CD3E175A76B}" srcOrd="0" destOrd="0" presId="urn:microsoft.com/office/officeart/2005/8/layout/target1"/>
    <dgm:cxn modelId="{0A665C13-7E7D-6142-9963-FCD919368077}" type="presParOf" srcId="{2B657FC5-9C9F-A043-995B-16E1F556A563}" destId="{8A05CBB9-360C-EC41-A80A-633C17297BAE}" srcOrd="1" destOrd="0" presId="urn:microsoft.com/office/officeart/2005/8/layout/target1"/>
    <dgm:cxn modelId="{F0803208-19DB-F84F-B66C-B1D48E3A8318}" type="presParOf" srcId="{2B657FC5-9C9F-A043-995B-16E1F556A563}" destId="{FB0DA7E5-BEDF-CE4E-9139-E7E9290FB011}" srcOrd="2" destOrd="0" presId="urn:microsoft.com/office/officeart/2005/8/layout/target1"/>
    <dgm:cxn modelId="{0D96C572-5102-9948-B51B-0E4FCA8475A2}" type="presParOf" srcId="{2B657FC5-9C9F-A043-995B-16E1F556A563}" destId="{574FAD1C-4974-8542-97C4-68EBCC09059D}" srcOrd="3" destOrd="0" presId="urn:microsoft.com/office/officeart/2005/8/layout/target1"/>
    <dgm:cxn modelId="{198CFBFF-6EAE-124E-A1D3-09C4FEFF689D}" type="presParOf" srcId="{2B657FC5-9C9F-A043-995B-16E1F556A563}" destId="{4156F563-5600-9B4B-AE43-E381D6E1EB32}" srcOrd="4" destOrd="0" presId="urn:microsoft.com/office/officeart/2005/8/layout/target1"/>
    <dgm:cxn modelId="{ED140100-E0AB-2942-8426-F56478E221C4}" type="presParOf" srcId="{2B657FC5-9C9F-A043-995B-16E1F556A563}" destId="{D7E79F5D-BC3B-E949-8EAC-3B119C578EB1}" srcOrd="5" destOrd="0" presId="urn:microsoft.com/office/officeart/2005/8/layout/target1"/>
    <dgm:cxn modelId="{0F05E1C1-E763-5F46-B384-5B3C6314AF15}" type="presParOf" srcId="{2B657FC5-9C9F-A043-995B-16E1F556A563}" destId="{F0334C94-C629-604B-9C87-2FCBDCB3F376}" srcOrd="6" destOrd="0" presId="urn:microsoft.com/office/officeart/2005/8/layout/target1"/>
    <dgm:cxn modelId="{AA5C2516-E4BA-5246-A059-3582D631C486}" type="presParOf" srcId="{2B657FC5-9C9F-A043-995B-16E1F556A563}" destId="{2A303D47-BC77-C042-BEF2-B0E2F35E01E5}"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EBB808-C221-824F-B509-59C82D087156}"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zh-CN" altLang="en-US"/>
        </a:p>
      </dgm:t>
    </dgm:pt>
    <dgm:pt modelId="{A7D5FE3D-CEBC-D548-BCC0-1E53448EE610}">
      <dgm:prSet custT="1"/>
      <dgm:spPr/>
      <dgm:t>
        <a:bodyPr/>
        <a:lstStyle/>
        <a:p>
          <a:r>
            <a:rPr lang="zh-CN" altLang="en-US" sz="2400" b="1">
              <a:latin typeface="Source Han Serif CN" panose="02020400000000000000" pitchFamily="18" charset="-128"/>
              <a:ea typeface="Source Han Serif CN" panose="02020400000000000000" pitchFamily="18" charset="-128"/>
              <a:cs typeface="Times New Roman" panose="02020603050405020304" pitchFamily="18" charset="0"/>
            </a:rPr>
            <a:t>发承包双方在签订合同时已有解释资料，承包商需对这些资料负责。</a:t>
          </a:r>
        </a:p>
      </dgm:t>
    </dgm:pt>
    <dgm:pt modelId="{C2649360-A332-4C47-B0C8-FF5873FF15FD}" type="parTrans" cxnId="{5E548748-9112-1C42-BB39-5BEBDE99E1C0}">
      <dgm:prSet/>
      <dgm:spPr/>
      <dgm:t>
        <a:bodyPr/>
        <a:lstStyle/>
        <a:p>
          <a:endParaRPr lang="zh-CN" altLang="en-US" sz="2400" b="1">
            <a:latin typeface="Source Han Serif CN" panose="02020400000000000000" pitchFamily="18" charset="-128"/>
            <a:ea typeface="Source Han Serif CN" panose="02020400000000000000" pitchFamily="18" charset="-128"/>
            <a:cs typeface="Times New Roman" panose="02020603050405020304" pitchFamily="18" charset="0"/>
          </a:endParaRPr>
        </a:p>
      </dgm:t>
    </dgm:pt>
    <dgm:pt modelId="{8B4F062F-9587-D648-97C2-4AB1B9279199}" type="sibTrans" cxnId="{5E548748-9112-1C42-BB39-5BEBDE99E1C0}">
      <dgm:prSet/>
      <dgm:spPr/>
      <dgm:t>
        <a:bodyPr/>
        <a:lstStyle/>
        <a:p>
          <a:endParaRPr lang="zh-CN" altLang="en-US" sz="2400" b="1">
            <a:latin typeface="Source Han Serif CN" panose="02020400000000000000" pitchFamily="18" charset="-128"/>
            <a:ea typeface="Source Han Serif CN" panose="02020400000000000000" pitchFamily="18" charset="-128"/>
            <a:cs typeface="Times New Roman" panose="02020603050405020304" pitchFamily="18" charset="0"/>
          </a:endParaRPr>
        </a:p>
      </dgm:t>
    </dgm:pt>
    <dgm:pt modelId="{563AFE32-7E8A-7742-8B1C-6027BC137457}">
      <dgm:prSet custT="1"/>
      <dgm:spPr/>
      <dgm:t>
        <a:bodyPr/>
        <a:lstStyle/>
        <a:p>
          <a:r>
            <a:rPr lang="zh-CN" altLang="en-US" sz="2400" b="1" dirty="0">
              <a:latin typeface="Source Han Serif CN" panose="02020400000000000000" pitchFamily="18" charset="-128"/>
              <a:ea typeface="Source Han Serif CN" panose="02020400000000000000" pitchFamily="18" charset="-128"/>
              <a:cs typeface="Times New Roman" panose="02020603050405020304" pitchFamily="18" charset="0"/>
            </a:rPr>
            <a:t>处理不利自然条件引发的索赔，经常会引起争议。 </a:t>
          </a:r>
        </a:p>
      </dgm:t>
    </dgm:pt>
    <dgm:pt modelId="{579E6CD9-81B3-C14A-8B66-ED7E4A77E02A}" type="parTrans" cxnId="{09ED2283-1F0B-7345-9558-4F9A97A22E8C}">
      <dgm:prSet/>
      <dgm:spPr/>
      <dgm:t>
        <a:bodyPr/>
        <a:lstStyle/>
        <a:p>
          <a:endParaRPr lang="zh-CN" altLang="en-US" sz="2400" b="1">
            <a:latin typeface="Source Han Serif CN" panose="02020400000000000000" pitchFamily="18" charset="-128"/>
            <a:ea typeface="Source Han Serif CN" panose="02020400000000000000" pitchFamily="18" charset="-128"/>
            <a:cs typeface="Times New Roman" panose="02020603050405020304" pitchFamily="18" charset="0"/>
          </a:endParaRPr>
        </a:p>
      </dgm:t>
    </dgm:pt>
    <dgm:pt modelId="{3BEA7914-3507-C848-9E40-84C5EAD54E34}" type="sibTrans" cxnId="{09ED2283-1F0B-7345-9558-4F9A97A22E8C}">
      <dgm:prSet/>
      <dgm:spPr/>
      <dgm:t>
        <a:bodyPr/>
        <a:lstStyle/>
        <a:p>
          <a:endParaRPr lang="zh-CN" altLang="en-US" sz="2400" b="1">
            <a:latin typeface="Source Han Serif CN" panose="02020400000000000000" pitchFamily="18" charset="-128"/>
            <a:ea typeface="Source Han Serif CN" panose="02020400000000000000" pitchFamily="18" charset="-128"/>
            <a:cs typeface="Times New Roman" panose="02020603050405020304" pitchFamily="18" charset="0"/>
          </a:endParaRPr>
        </a:p>
      </dgm:t>
    </dgm:pt>
    <dgm:pt modelId="{90BB9160-9CD2-5549-A297-FB22F3DB159D}">
      <dgm:prSet custT="1"/>
      <dgm:spPr/>
      <dgm:t>
        <a:bodyPr/>
        <a:lstStyle/>
        <a:p>
          <a:r>
            <a:rPr lang="zh-CN" altLang="en-US" sz="2400" b="1" dirty="0">
              <a:solidFill>
                <a:schemeClr val="tx1"/>
              </a:solidFill>
              <a:latin typeface="Source Han Serif CN" panose="02020400000000000000" pitchFamily="18" charset="-128"/>
              <a:ea typeface="Source Han Serif CN" panose="02020400000000000000" pitchFamily="18" charset="-128"/>
              <a:cs typeface="Times New Roman" panose="02020603050405020304" pitchFamily="18" charset="0"/>
            </a:rPr>
            <a:t>处理原则：</a:t>
          </a:r>
          <a:r>
            <a:rPr lang="zh-CN" altLang="en-US" sz="2400" b="1" dirty="0">
              <a:latin typeface="Source Han Serif CN" panose="02020400000000000000" pitchFamily="18" charset="-128"/>
              <a:ea typeface="Source Han Serif CN" panose="02020400000000000000" pitchFamily="18" charset="-128"/>
            </a:rPr>
            <a:t>所发生的事件应该是一个有经验的承包商无法合理预见到的。</a:t>
          </a:r>
          <a:endParaRPr lang="zh-CN" altLang="en-US" sz="2400" b="1" dirty="0">
            <a:latin typeface="Source Han Serif CN" panose="02020400000000000000" pitchFamily="18" charset="-128"/>
            <a:ea typeface="Source Han Serif CN" panose="02020400000000000000" pitchFamily="18" charset="-128"/>
            <a:cs typeface="Times New Roman" panose="02020603050405020304" pitchFamily="18" charset="0"/>
          </a:endParaRPr>
        </a:p>
      </dgm:t>
    </dgm:pt>
    <dgm:pt modelId="{0D9650B8-E9D6-2C4B-9C4B-5CFBE228A374}" type="parTrans" cxnId="{CBC7D8C3-C843-A84D-821F-F7A41AC4CFAE}">
      <dgm:prSet/>
      <dgm:spPr/>
      <dgm:t>
        <a:bodyPr/>
        <a:lstStyle/>
        <a:p>
          <a:endParaRPr lang="zh-CN" altLang="en-US" sz="2400" b="1">
            <a:latin typeface="Source Han Serif CN" panose="02020400000000000000" pitchFamily="18" charset="-128"/>
            <a:ea typeface="Source Han Serif CN" panose="02020400000000000000" pitchFamily="18" charset="-128"/>
          </a:endParaRPr>
        </a:p>
      </dgm:t>
    </dgm:pt>
    <dgm:pt modelId="{213B12E9-7FB0-DC43-A21B-9E05B4C07075}" type="sibTrans" cxnId="{CBC7D8C3-C843-A84D-821F-F7A41AC4CFAE}">
      <dgm:prSet/>
      <dgm:spPr/>
      <dgm:t>
        <a:bodyPr/>
        <a:lstStyle/>
        <a:p>
          <a:endParaRPr lang="zh-CN" altLang="en-US" sz="2400" b="1">
            <a:latin typeface="Source Han Serif CN" panose="02020400000000000000" pitchFamily="18" charset="-128"/>
            <a:ea typeface="Source Han Serif CN" panose="02020400000000000000" pitchFamily="18" charset="-128"/>
          </a:endParaRPr>
        </a:p>
      </dgm:t>
    </dgm:pt>
    <dgm:pt modelId="{A3E28540-4836-C34F-BA00-A8087F2E7830}" type="pres">
      <dgm:prSet presAssocID="{8CEBB808-C221-824F-B509-59C82D087156}" presName="CompostProcess" presStyleCnt="0">
        <dgm:presLayoutVars>
          <dgm:dir/>
          <dgm:resizeHandles val="exact"/>
        </dgm:presLayoutVars>
      </dgm:prSet>
      <dgm:spPr/>
    </dgm:pt>
    <dgm:pt modelId="{8E637E28-A13E-0E42-8F83-FA8B528FB611}" type="pres">
      <dgm:prSet presAssocID="{8CEBB808-C221-824F-B509-59C82D087156}" presName="arrow" presStyleLbl="bgShp" presStyleIdx="0" presStyleCnt="1"/>
      <dgm:spPr/>
    </dgm:pt>
    <dgm:pt modelId="{70D0567A-EA03-CA4B-9ACA-4EA9A46A4001}" type="pres">
      <dgm:prSet presAssocID="{8CEBB808-C221-824F-B509-59C82D087156}" presName="linearProcess" presStyleCnt="0"/>
      <dgm:spPr/>
    </dgm:pt>
    <dgm:pt modelId="{98196A82-9ED5-6441-850C-1D58BDA46382}" type="pres">
      <dgm:prSet presAssocID="{A7D5FE3D-CEBC-D548-BCC0-1E53448EE610}" presName="textNode" presStyleLbl="node1" presStyleIdx="0" presStyleCnt="3" custScaleX="135381">
        <dgm:presLayoutVars>
          <dgm:bulletEnabled val="1"/>
        </dgm:presLayoutVars>
      </dgm:prSet>
      <dgm:spPr/>
    </dgm:pt>
    <dgm:pt modelId="{0ADC3D9F-6864-9C45-8EF9-B8C36052B152}" type="pres">
      <dgm:prSet presAssocID="{8B4F062F-9587-D648-97C2-4AB1B9279199}" presName="sibTrans" presStyleCnt="0"/>
      <dgm:spPr/>
    </dgm:pt>
    <dgm:pt modelId="{5CF2F65B-F502-2F48-8CB1-F61CA11370B4}" type="pres">
      <dgm:prSet presAssocID="{563AFE32-7E8A-7742-8B1C-6027BC137457}" presName="textNode" presStyleLbl="node1" presStyleIdx="1" presStyleCnt="3">
        <dgm:presLayoutVars>
          <dgm:bulletEnabled val="1"/>
        </dgm:presLayoutVars>
      </dgm:prSet>
      <dgm:spPr/>
    </dgm:pt>
    <dgm:pt modelId="{C8785FB0-397F-C74B-B9C0-89830DEB1476}" type="pres">
      <dgm:prSet presAssocID="{3BEA7914-3507-C848-9E40-84C5EAD54E34}" presName="sibTrans" presStyleCnt="0"/>
      <dgm:spPr/>
    </dgm:pt>
    <dgm:pt modelId="{4044C64E-013E-0F4A-956D-D5CDD38837E0}" type="pres">
      <dgm:prSet presAssocID="{90BB9160-9CD2-5549-A297-FB22F3DB159D}" presName="textNode" presStyleLbl="node1" presStyleIdx="2" presStyleCnt="3" custScaleX="137821">
        <dgm:presLayoutVars>
          <dgm:bulletEnabled val="1"/>
        </dgm:presLayoutVars>
      </dgm:prSet>
      <dgm:spPr/>
    </dgm:pt>
  </dgm:ptLst>
  <dgm:cxnLst>
    <dgm:cxn modelId="{CD162F04-292A-DE40-82CD-87BB4E2BC576}" type="presOf" srcId="{8CEBB808-C221-824F-B509-59C82D087156}" destId="{A3E28540-4836-C34F-BA00-A8087F2E7830}" srcOrd="0" destOrd="0" presId="urn:microsoft.com/office/officeart/2005/8/layout/hProcess9"/>
    <dgm:cxn modelId="{5E548748-9112-1C42-BB39-5BEBDE99E1C0}" srcId="{8CEBB808-C221-824F-B509-59C82D087156}" destId="{A7D5FE3D-CEBC-D548-BCC0-1E53448EE610}" srcOrd="0" destOrd="0" parTransId="{C2649360-A332-4C47-B0C8-FF5873FF15FD}" sibTransId="{8B4F062F-9587-D648-97C2-4AB1B9279199}"/>
    <dgm:cxn modelId="{5FAAA469-5A08-364E-B0D7-22696C0DD2D7}" type="presOf" srcId="{90BB9160-9CD2-5549-A297-FB22F3DB159D}" destId="{4044C64E-013E-0F4A-956D-D5CDD38837E0}" srcOrd="0" destOrd="0" presId="urn:microsoft.com/office/officeart/2005/8/layout/hProcess9"/>
    <dgm:cxn modelId="{1625BF6C-23DE-0341-9C78-AB4670B52371}" type="presOf" srcId="{563AFE32-7E8A-7742-8B1C-6027BC137457}" destId="{5CF2F65B-F502-2F48-8CB1-F61CA11370B4}" srcOrd="0" destOrd="0" presId="urn:microsoft.com/office/officeart/2005/8/layout/hProcess9"/>
    <dgm:cxn modelId="{09ED2283-1F0B-7345-9558-4F9A97A22E8C}" srcId="{8CEBB808-C221-824F-B509-59C82D087156}" destId="{563AFE32-7E8A-7742-8B1C-6027BC137457}" srcOrd="1" destOrd="0" parTransId="{579E6CD9-81B3-C14A-8B66-ED7E4A77E02A}" sibTransId="{3BEA7914-3507-C848-9E40-84C5EAD54E34}"/>
    <dgm:cxn modelId="{BBBFB89C-0B49-804C-B433-AC215E64F375}" type="presOf" srcId="{A7D5FE3D-CEBC-D548-BCC0-1E53448EE610}" destId="{98196A82-9ED5-6441-850C-1D58BDA46382}" srcOrd="0" destOrd="0" presId="urn:microsoft.com/office/officeart/2005/8/layout/hProcess9"/>
    <dgm:cxn modelId="{CBC7D8C3-C843-A84D-821F-F7A41AC4CFAE}" srcId="{8CEBB808-C221-824F-B509-59C82D087156}" destId="{90BB9160-9CD2-5549-A297-FB22F3DB159D}" srcOrd="2" destOrd="0" parTransId="{0D9650B8-E9D6-2C4B-9C4B-5CFBE228A374}" sibTransId="{213B12E9-7FB0-DC43-A21B-9E05B4C07075}"/>
    <dgm:cxn modelId="{0879D261-9493-7447-9ACB-1A2671B376FE}" type="presParOf" srcId="{A3E28540-4836-C34F-BA00-A8087F2E7830}" destId="{8E637E28-A13E-0E42-8F83-FA8B528FB611}" srcOrd="0" destOrd="0" presId="urn:microsoft.com/office/officeart/2005/8/layout/hProcess9"/>
    <dgm:cxn modelId="{F02F1492-F1AF-F64C-B761-665DA7DB433E}" type="presParOf" srcId="{A3E28540-4836-C34F-BA00-A8087F2E7830}" destId="{70D0567A-EA03-CA4B-9ACA-4EA9A46A4001}" srcOrd="1" destOrd="0" presId="urn:microsoft.com/office/officeart/2005/8/layout/hProcess9"/>
    <dgm:cxn modelId="{D050612F-249D-1C46-81DC-2AA8570693CC}" type="presParOf" srcId="{70D0567A-EA03-CA4B-9ACA-4EA9A46A4001}" destId="{98196A82-9ED5-6441-850C-1D58BDA46382}" srcOrd="0" destOrd="0" presId="urn:microsoft.com/office/officeart/2005/8/layout/hProcess9"/>
    <dgm:cxn modelId="{9A769928-C8D1-2E4A-B0FB-2004979B8BEC}" type="presParOf" srcId="{70D0567A-EA03-CA4B-9ACA-4EA9A46A4001}" destId="{0ADC3D9F-6864-9C45-8EF9-B8C36052B152}" srcOrd="1" destOrd="0" presId="urn:microsoft.com/office/officeart/2005/8/layout/hProcess9"/>
    <dgm:cxn modelId="{D37A001D-5148-6347-A1C6-8735D25B2A86}" type="presParOf" srcId="{70D0567A-EA03-CA4B-9ACA-4EA9A46A4001}" destId="{5CF2F65B-F502-2F48-8CB1-F61CA11370B4}" srcOrd="2" destOrd="0" presId="urn:microsoft.com/office/officeart/2005/8/layout/hProcess9"/>
    <dgm:cxn modelId="{2379157B-8B1C-A14E-B07B-F0945E4CD2F5}" type="presParOf" srcId="{70D0567A-EA03-CA4B-9ACA-4EA9A46A4001}" destId="{C8785FB0-397F-C74B-B9C0-89830DEB1476}" srcOrd="3" destOrd="0" presId="urn:microsoft.com/office/officeart/2005/8/layout/hProcess9"/>
    <dgm:cxn modelId="{48127328-D507-AD43-90D4-CDD7C94D974C}" type="presParOf" srcId="{70D0567A-EA03-CA4B-9ACA-4EA9A46A4001}" destId="{4044C64E-013E-0F4A-956D-D5CDD38837E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FD27F1-F368-9C45-A10A-61036927B49F}" type="doc">
      <dgm:prSet loTypeId="urn:microsoft.com/office/officeart/2005/8/layout/hierarchy4" loCatId="process" qsTypeId="urn:microsoft.com/office/officeart/2005/8/quickstyle/simple1" qsCatId="simple" csTypeId="urn:microsoft.com/office/officeart/2005/8/colors/colorful5" csCatId="colorful" phldr="1"/>
      <dgm:spPr/>
      <dgm:t>
        <a:bodyPr/>
        <a:lstStyle/>
        <a:p>
          <a:endParaRPr lang="zh-CN" altLang="en-US"/>
        </a:p>
      </dgm:t>
    </dgm:pt>
    <dgm:pt modelId="{2AEB0EAB-28BF-A14E-AED3-C2EFB96C86B1}">
      <dgm:prSet custT="1"/>
      <dgm:spPr>
        <a:solidFill>
          <a:srgbClr val="0070C0"/>
        </a:solidFill>
      </dgm:spPr>
      <dgm:t>
        <a:bodyPr/>
        <a:lstStyle/>
        <a:p>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工期延长和延误的索赔</a:t>
          </a:r>
        </a:p>
      </dgm:t>
    </dgm:pt>
    <dgm:pt modelId="{A3348683-00CA-C140-96FC-D6469BE7C193}" type="parTrans" cxnId="{4901D456-2523-A446-96BB-E25FB5CCF366}">
      <dgm:prSet/>
      <dgm:spPr/>
      <dgm:t>
        <a:bodyPr/>
        <a:lstStyle/>
        <a:p>
          <a:endParaRPr lang="zh-CN" altLang="en-US" sz="2800"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E79BB7F1-A43B-3C4D-991B-5EB333AE79E5}" type="sibTrans" cxnId="{4901D456-2523-A446-96BB-E25FB5CCF366}">
      <dgm:prSet/>
      <dgm:spPr/>
      <dgm:t>
        <a:bodyPr/>
        <a:lstStyle/>
        <a:p>
          <a:endParaRPr lang="zh-CN" altLang="en-US" sz="2800"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6CB32CC0-6017-454F-934F-6E210091C37F}">
      <dgm:prSet custT="1"/>
      <dgm:spPr/>
      <dgm:t>
        <a:bodyPr/>
        <a:lstStyle/>
        <a:p>
          <a:r>
            <a:rPr lang="zh-CN" altLang="en-US" sz="2800" b="1">
              <a:latin typeface="Times New Roman" panose="02020603050405020304" pitchFamily="18" charset="0"/>
              <a:ea typeface="Source Han Serif CN" panose="02020400000000000000" pitchFamily="18" charset="-128"/>
              <a:cs typeface="Times New Roman" panose="02020603050405020304" pitchFamily="18" charset="0"/>
            </a:rPr>
            <a:t>承包商要求延长工期</a:t>
          </a:r>
        </a:p>
      </dgm:t>
    </dgm:pt>
    <dgm:pt modelId="{4A060F42-5E64-AB41-9121-3080B3CE4F63}" type="parTrans" cxnId="{6B78FA24-2EDB-9B45-8998-EE62CD5AA1D5}">
      <dgm:prSet/>
      <dgm:spPr/>
      <dgm:t>
        <a:bodyPr/>
        <a:lstStyle/>
        <a:p>
          <a:endParaRPr lang="zh-CN" altLang="en-US" sz="2800"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D0B04BB7-BDE7-714A-A444-26CDBCDF9CD6}" type="sibTrans" cxnId="{6B78FA24-2EDB-9B45-8998-EE62CD5AA1D5}">
      <dgm:prSet/>
      <dgm:spPr/>
      <dgm:t>
        <a:bodyPr/>
        <a:lstStyle/>
        <a:p>
          <a:endParaRPr lang="zh-CN" altLang="en-US" sz="2800"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08E85A98-908A-B64C-AF18-16E346426E4F}">
      <dgm:prSet custT="1"/>
      <dgm:spPr/>
      <dgm:t>
        <a:bodyPr/>
        <a:lstStyle/>
        <a:p>
          <a:r>
            <a:rPr lang="zh-CN" altLang="en-US" sz="2800" b="1">
              <a:latin typeface="Times New Roman" panose="02020603050405020304" pitchFamily="18" charset="0"/>
              <a:ea typeface="Source Han Serif CN" panose="02020400000000000000" pitchFamily="18" charset="-128"/>
              <a:cs typeface="Times New Roman" panose="02020603050405020304" pitchFamily="18" charset="0"/>
            </a:rPr>
            <a:t>施工单位要求偿付</a:t>
          </a:r>
        </a:p>
      </dgm:t>
    </dgm:pt>
    <dgm:pt modelId="{B5C773B3-FCFD-E847-8162-9AB5E92607DF}" type="parTrans" cxnId="{71B3D6A8-112F-4F44-96D4-CDC460B52B18}">
      <dgm:prSet/>
      <dgm:spPr/>
      <dgm:t>
        <a:bodyPr/>
        <a:lstStyle/>
        <a:p>
          <a:endParaRPr lang="zh-CN" altLang="en-US" sz="2800"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79CC4A41-87CD-7746-AB3B-5B3A9DAE9E31}" type="sibTrans" cxnId="{71B3D6A8-112F-4F44-96D4-CDC460B52B18}">
      <dgm:prSet/>
      <dgm:spPr/>
      <dgm:t>
        <a:bodyPr/>
        <a:lstStyle/>
        <a:p>
          <a:endParaRPr lang="zh-CN" altLang="en-US" sz="2800"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491DCED6-E523-AD4F-AF26-EF2B95236A54}" type="pres">
      <dgm:prSet presAssocID="{91FD27F1-F368-9C45-A10A-61036927B49F}" presName="Name0" presStyleCnt="0">
        <dgm:presLayoutVars>
          <dgm:chPref val="1"/>
          <dgm:dir/>
          <dgm:animOne val="branch"/>
          <dgm:animLvl val="lvl"/>
          <dgm:resizeHandles/>
        </dgm:presLayoutVars>
      </dgm:prSet>
      <dgm:spPr/>
    </dgm:pt>
    <dgm:pt modelId="{470C79BE-7097-1A4D-96FE-20EA56263852}" type="pres">
      <dgm:prSet presAssocID="{2AEB0EAB-28BF-A14E-AED3-C2EFB96C86B1}" presName="vertOne" presStyleCnt="0"/>
      <dgm:spPr/>
    </dgm:pt>
    <dgm:pt modelId="{B48C5D73-E5A8-F049-A1E9-14D40093EA61}" type="pres">
      <dgm:prSet presAssocID="{2AEB0EAB-28BF-A14E-AED3-C2EFB96C86B1}" presName="txOne" presStyleLbl="node0" presStyleIdx="0" presStyleCnt="1">
        <dgm:presLayoutVars>
          <dgm:chPref val="3"/>
        </dgm:presLayoutVars>
      </dgm:prSet>
      <dgm:spPr/>
    </dgm:pt>
    <dgm:pt modelId="{85C17781-BB6E-F347-9CA8-D4D4799CE241}" type="pres">
      <dgm:prSet presAssocID="{2AEB0EAB-28BF-A14E-AED3-C2EFB96C86B1}" presName="parTransOne" presStyleCnt="0"/>
      <dgm:spPr/>
    </dgm:pt>
    <dgm:pt modelId="{0CFF149D-C734-F540-81AF-72372AAD321A}" type="pres">
      <dgm:prSet presAssocID="{2AEB0EAB-28BF-A14E-AED3-C2EFB96C86B1}" presName="horzOne" presStyleCnt="0"/>
      <dgm:spPr/>
    </dgm:pt>
    <dgm:pt modelId="{E7DE73AA-8322-944B-8AD3-6F5E076BD8E9}" type="pres">
      <dgm:prSet presAssocID="{6CB32CC0-6017-454F-934F-6E210091C37F}" presName="vertTwo" presStyleCnt="0"/>
      <dgm:spPr/>
    </dgm:pt>
    <dgm:pt modelId="{00E6FA64-2248-B749-9EDC-A8A1E4D6D588}" type="pres">
      <dgm:prSet presAssocID="{6CB32CC0-6017-454F-934F-6E210091C37F}" presName="txTwo" presStyleLbl="node2" presStyleIdx="0" presStyleCnt="2">
        <dgm:presLayoutVars>
          <dgm:chPref val="3"/>
        </dgm:presLayoutVars>
      </dgm:prSet>
      <dgm:spPr/>
    </dgm:pt>
    <dgm:pt modelId="{AB193813-32A1-754E-9296-5CC63A835E50}" type="pres">
      <dgm:prSet presAssocID="{6CB32CC0-6017-454F-934F-6E210091C37F}" presName="horzTwo" presStyleCnt="0"/>
      <dgm:spPr/>
    </dgm:pt>
    <dgm:pt modelId="{A18F16AA-7F36-3549-8205-E1CA0B342591}" type="pres">
      <dgm:prSet presAssocID="{D0B04BB7-BDE7-714A-A444-26CDBCDF9CD6}" presName="sibSpaceTwo" presStyleCnt="0"/>
      <dgm:spPr/>
    </dgm:pt>
    <dgm:pt modelId="{1E20469D-37F2-3E43-BDA1-1CBE2B554AC6}" type="pres">
      <dgm:prSet presAssocID="{08E85A98-908A-B64C-AF18-16E346426E4F}" presName="vertTwo" presStyleCnt="0"/>
      <dgm:spPr/>
    </dgm:pt>
    <dgm:pt modelId="{12F5700B-7466-B44F-BD82-B08774F1B1D3}" type="pres">
      <dgm:prSet presAssocID="{08E85A98-908A-B64C-AF18-16E346426E4F}" presName="txTwo" presStyleLbl="node2" presStyleIdx="1" presStyleCnt="2">
        <dgm:presLayoutVars>
          <dgm:chPref val="3"/>
        </dgm:presLayoutVars>
      </dgm:prSet>
      <dgm:spPr/>
    </dgm:pt>
    <dgm:pt modelId="{0FED9785-BA1E-6848-A7EB-02D0BFF5FCEA}" type="pres">
      <dgm:prSet presAssocID="{08E85A98-908A-B64C-AF18-16E346426E4F}" presName="horzTwo" presStyleCnt="0"/>
      <dgm:spPr/>
    </dgm:pt>
  </dgm:ptLst>
  <dgm:cxnLst>
    <dgm:cxn modelId="{6B78FA24-2EDB-9B45-8998-EE62CD5AA1D5}" srcId="{2AEB0EAB-28BF-A14E-AED3-C2EFB96C86B1}" destId="{6CB32CC0-6017-454F-934F-6E210091C37F}" srcOrd="0" destOrd="0" parTransId="{4A060F42-5E64-AB41-9121-3080B3CE4F63}" sibTransId="{D0B04BB7-BDE7-714A-A444-26CDBCDF9CD6}"/>
    <dgm:cxn modelId="{4901D456-2523-A446-96BB-E25FB5CCF366}" srcId="{91FD27F1-F368-9C45-A10A-61036927B49F}" destId="{2AEB0EAB-28BF-A14E-AED3-C2EFB96C86B1}" srcOrd="0" destOrd="0" parTransId="{A3348683-00CA-C140-96FC-D6469BE7C193}" sibTransId="{E79BB7F1-A43B-3C4D-991B-5EB333AE79E5}"/>
    <dgm:cxn modelId="{A7A4EE62-FCEB-A447-81AD-58AC2AEC07FA}" type="presOf" srcId="{91FD27F1-F368-9C45-A10A-61036927B49F}" destId="{491DCED6-E523-AD4F-AF26-EF2B95236A54}" srcOrd="0" destOrd="0" presId="urn:microsoft.com/office/officeart/2005/8/layout/hierarchy4"/>
    <dgm:cxn modelId="{6A5A3767-9B17-F34C-88DC-9BD2AFBE342B}" type="presOf" srcId="{2AEB0EAB-28BF-A14E-AED3-C2EFB96C86B1}" destId="{B48C5D73-E5A8-F049-A1E9-14D40093EA61}" srcOrd="0" destOrd="0" presId="urn:microsoft.com/office/officeart/2005/8/layout/hierarchy4"/>
    <dgm:cxn modelId="{71B3D6A8-112F-4F44-96D4-CDC460B52B18}" srcId="{2AEB0EAB-28BF-A14E-AED3-C2EFB96C86B1}" destId="{08E85A98-908A-B64C-AF18-16E346426E4F}" srcOrd="1" destOrd="0" parTransId="{B5C773B3-FCFD-E847-8162-9AB5E92607DF}" sibTransId="{79CC4A41-87CD-7746-AB3B-5B3A9DAE9E31}"/>
    <dgm:cxn modelId="{684223E9-DD6E-9143-98D2-A7B1784D8B2B}" type="presOf" srcId="{08E85A98-908A-B64C-AF18-16E346426E4F}" destId="{12F5700B-7466-B44F-BD82-B08774F1B1D3}" srcOrd="0" destOrd="0" presId="urn:microsoft.com/office/officeart/2005/8/layout/hierarchy4"/>
    <dgm:cxn modelId="{ECC2C4FA-7110-8047-B1E2-6C02A432809E}" type="presOf" srcId="{6CB32CC0-6017-454F-934F-6E210091C37F}" destId="{00E6FA64-2248-B749-9EDC-A8A1E4D6D588}" srcOrd="0" destOrd="0" presId="urn:microsoft.com/office/officeart/2005/8/layout/hierarchy4"/>
    <dgm:cxn modelId="{A95440A7-E670-544B-B657-26F3E6EF2ECC}" type="presParOf" srcId="{491DCED6-E523-AD4F-AF26-EF2B95236A54}" destId="{470C79BE-7097-1A4D-96FE-20EA56263852}" srcOrd="0" destOrd="0" presId="urn:microsoft.com/office/officeart/2005/8/layout/hierarchy4"/>
    <dgm:cxn modelId="{FC4471C8-F5ED-A946-8D75-BE49BC50CFB4}" type="presParOf" srcId="{470C79BE-7097-1A4D-96FE-20EA56263852}" destId="{B48C5D73-E5A8-F049-A1E9-14D40093EA61}" srcOrd="0" destOrd="0" presId="urn:microsoft.com/office/officeart/2005/8/layout/hierarchy4"/>
    <dgm:cxn modelId="{20E2FDF7-FBF0-0449-A03A-93EBF77D4FBA}" type="presParOf" srcId="{470C79BE-7097-1A4D-96FE-20EA56263852}" destId="{85C17781-BB6E-F347-9CA8-D4D4799CE241}" srcOrd="1" destOrd="0" presId="urn:microsoft.com/office/officeart/2005/8/layout/hierarchy4"/>
    <dgm:cxn modelId="{3E4F9F9A-88D5-A24B-BB33-612DB620D728}" type="presParOf" srcId="{470C79BE-7097-1A4D-96FE-20EA56263852}" destId="{0CFF149D-C734-F540-81AF-72372AAD321A}" srcOrd="2" destOrd="0" presId="urn:microsoft.com/office/officeart/2005/8/layout/hierarchy4"/>
    <dgm:cxn modelId="{AA2B4CA8-A01A-D34B-A957-EFC8DAEEF06C}" type="presParOf" srcId="{0CFF149D-C734-F540-81AF-72372AAD321A}" destId="{E7DE73AA-8322-944B-8AD3-6F5E076BD8E9}" srcOrd="0" destOrd="0" presId="urn:microsoft.com/office/officeart/2005/8/layout/hierarchy4"/>
    <dgm:cxn modelId="{9D9DB26F-9208-1E41-8677-D180234ADE40}" type="presParOf" srcId="{E7DE73AA-8322-944B-8AD3-6F5E076BD8E9}" destId="{00E6FA64-2248-B749-9EDC-A8A1E4D6D588}" srcOrd="0" destOrd="0" presId="urn:microsoft.com/office/officeart/2005/8/layout/hierarchy4"/>
    <dgm:cxn modelId="{3A781DC4-5CCB-724F-B9A9-842396AA9ED6}" type="presParOf" srcId="{E7DE73AA-8322-944B-8AD3-6F5E076BD8E9}" destId="{AB193813-32A1-754E-9296-5CC63A835E50}" srcOrd="1" destOrd="0" presId="urn:microsoft.com/office/officeart/2005/8/layout/hierarchy4"/>
    <dgm:cxn modelId="{8DD8473B-AAF0-DE4F-80DA-C5D541F41B8C}" type="presParOf" srcId="{0CFF149D-C734-F540-81AF-72372AAD321A}" destId="{A18F16AA-7F36-3549-8205-E1CA0B342591}" srcOrd="1" destOrd="0" presId="urn:microsoft.com/office/officeart/2005/8/layout/hierarchy4"/>
    <dgm:cxn modelId="{8A8CA904-F6FF-534B-8477-236F3E03BC77}" type="presParOf" srcId="{0CFF149D-C734-F540-81AF-72372AAD321A}" destId="{1E20469D-37F2-3E43-BDA1-1CBE2B554AC6}" srcOrd="2" destOrd="0" presId="urn:microsoft.com/office/officeart/2005/8/layout/hierarchy4"/>
    <dgm:cxn modelId="{B184CC3F-046C-E54A-A72B-ABC1F5E97E34}" type="presParOf" srcId="{1E20469D-37F2-3E43-BDA1-1CBE2B554AC6}" destId="{12F5700B-7466-B44F-BD82-B08774F1B1D3}" srcOrd="0" destOrd="0" presId="urn:microsoft.com/office/officeart/2005/8/layout/hierarchy4"/>
    <dgm:cxn modelId="{7930C0C4-0502-3B48-A5E4-3BEB4E731A97}" type="presParOf" srcId="{1E20469D-37F2-3E43-BDA1-1CBE2B554AC6}" destId="{0FED9785-BA1E-6848-A7EB-02D0BFF5FCE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32A724-FAF8-4F4D-8D57-2575B78B41F0}" type="doc">
      <dgm:prSet loTypeId="urn:microsoft.com/office/officeart/2005/8/layout/default" loCatId="process" qsTypeId="urn:microsoft.com/office/officeart/2005/8/quickstyle/simple1" qsCatId="simple" csTypeId="urn:microsoft.com/office/officeart/2005/8/colors/colorful5" csCatId="colorful" phldr="1"/>
      <dgm:spPr/>
      <dgm:t>
        <a:bodyPr/>
        <a:lstStyle/>
        <a:p>
          <a:endParaRPr lang="zh-CN" altLang="en-US"/>
        </a:p>
      </dgm:t>
    </dgm:pt>
    <dgm:pt modelId="{E419A524-976D-B146-9DD1-A1708358751B}">
      <dgm:prSet custT="1"/>
      <dgm:spPr/>
      <dgm:t>
        <a:bodyPr/>
        <a:lstStyle/>
        <a:p>
          <a:r>
            <a:rPr lang="zh-CN" altLang="en-US" sz="2400" b="1">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rPr>
            <a:t>业主未能按时提交可以施工的现场；</a:t>
          </a:r>
          <a:endParaRPr lang="zh-CN" altLang="en-US" sz="24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2DA93C41-91BD-BD4A-8A13-0A1EDA3D5722}" type="parTrans" cxnId="{0A6AD315-CC9F-2147-B354-3F83353B5F60}">
      <dgm:prSet/>
      <dgm:spPr/>
      <dgm:t>
        <a:bodyPr/>
        <a:lstStyle/>
        <a:p>
          <a:endParaRPr lang="zh-CN" altLang="en-US" sz="24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4D5953A6-6757-ED4F-BD13-803C25E0F6F4}" type="sibTrans" cxnId="{0A6AD315-CC9F-2147-B354-3F83353B5F60}">
      <dgm:prSet/>
      <dgm:spPr/>
      <dgm:t>
        <a:bodyPr/>
        <a:lstStyle/>
        <a:p>
          <a:endParaRPr lang="zh-CN" altLang="en-US" sz="24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A0B97EC9-0E6A-DC4E-B93D-1AA5BD14AFA7}">
      <dgm:prSet custT="1"/>
      <dgm:spPr/>
      <dgm:t>
        <a:bodyPr/>
        <a:lstStyle/>
        <a:p>
          <a:r>
            <a:rPr lang="zh-CN" altLang="en-US" sz="2400" b="1">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rPr>
            <a:t>有记录可查的、特殊反常的恶劣天气；</a:t>
          </a:r>
          <a:endParaRPr lang="zh-CN" altLang="en-US" sz="24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AD41BF98-8F05-CE42-A703-DF537AFBB0E7}" type="parTrans" cxnId="{1EBFF636-9891-C546-ABC3-F67418595CC9}">
      <dgm:prSet/>
      <dgm:spPr/>
      <dgm:t>
        <a:bodyPr/>
        <a:lstStyle/>
        <a:p>
          <a:endParaRPr lang="zh-CN" altLang="en-US" sz="24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E4365032-FBDA-694B-924C-0F313394D807}" type="sibTrans" cxnId="{1EBFF636-9891-C546-ABC3-F67418595CC9}">
      <dgm:prSet/>
      <dgm:spPr/>
      <dgm:t>
        <a:bodyPr/>
        <a:lstStyle/>
        <a:p>
          <a:endParaRPr lang="zh-CN" altLang="en-US" sz="24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F1407049-1255-9243-B6EF-5E4443EFFFC0}">
      <dgm:prSet custT="1"/>
      <dgm:spPr/>
      <dgm:t>
        <a:bodyPr/>
        <a:lstStyle/>
        <a:p>
          <a:r>
            <a:rPr lang="zh-CN" altLang="en-US" sz="2400" b="1">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rPr>
            <a:t>工程师在规定的时间内未能提供所需的图纸或指示；</a:t>
          </a:r>
          <a:endParaRPr lang="zh-CN" altLang="en-US" sz="24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425EBB70-A953-3F45-BDA5-8AA8A7C290A0}" type="parTrans" cxnId="{A67F7982-9F47-8C4A-AF99-A9D85E471A26}">
      <dgm:prSet/>
      <dgm:spPr/>
      <dgm:t>
        <a:bodyPr/>
        <a:lstStyle/>
        <a:p>
          <a:endParaRPr lang="zh-CN" altLang="en-US" sz="24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3291D4F4-BC8D-8549-A07D-65C75D8F882C}" type="sibTrans" cxnId="{A67F7982-9F47-8C4A-AF99-A9D85E471A26}">
      <dgm:prSet/>
      <dgm:spPr/>
      <dgm:t>
        <a:bodyPr/>
        <a:lstStyle/>
        <a:p>
          <a:endParaRPr lang="zh-CN" altLang="en-US" sz="24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B44D01AD-FFB5-5E40-85ED-4E37D8CACD0C}">
      <dgm:prSet custT="1"/>
      <dgm:spPr/>
      <dgm:t>
        <a:bodyPr/>
        <a:lstStyle/>
        <a:p>
          <a:r>
            <a:rPr lang="zh-CN" altLang="en-US" sz="2400" b="1">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rPr>
            <a:t>有关放线的资料不准确；</a:t>
          </a:r>
          <a:endParaRPr lang="zh-CN" altLang="en-US" sz="24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665E488C-A6D5-304A-B3F4-35EA9E651EAC}" type="parTrans" cxnId="{6146BE36-BAD2-B24C-8E15-1188EF742C33}">
      <dgm:prSet/>
      <dgm:spPr/>
      <dgm:t>
        <a:bodyPr/>
        <a:lstStyle/>
        <a:p>
          <a:endParaRPr lang="zh-CN" altLang="en-US" sz="24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0F0B2D40-BD49-E94A-89E4-D40EDD91B2D3}" type="sibTrans" cxnId="{6146BE36-BAD2-B24C-8E15-1188EF742C33}">
      <dgm:prSet/>
      <dgm:spPr/>
      <dgm:t>
        <a:bodyPr/>
        <a:lstStyle/>
        <a:p>
          <a:endParaRPr lang="zh-CN" altLang="en-US" sz="24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5CB7447C-0F65-CA4D-A08C-B64680045CFF}">
      <dgm:prSet custT="1"/>
      <dgm:spPr/>
      <dgm:t>
        <a:bodyPr/>
        <a:lstStyle/>
        <a:p>
          <a:r>
            <a:rPr lang="zh-CN" altLang="en-US" sz="2400" b="1">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rPr>
            <a:t>现场发现了化石、古钱币或文物；</a:t>
          </a:r>
          <a:endParaRPr lang="zh-CN" altLang="en-US" sz="24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6C224384-9DF5-AA40-B2B2-6C8B9EECE76C}" type="parTrans" cxnId="{76B2AFC5-E1A2-7043-9049-3B8EE07E7780}">
      <dgm:prSet/>
      <dgm:spPr/>
      <dgm:t>
        <a:bodyPr/>
        <a:lstStyle/>
        <a:p>
          <a:endParaRPr lang="zh-CN" altLang="en-US" sz="24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B00C7DD4-5154-7448-B4D1-01DB7115D3EF}" type="sibTrans" cxnId="{76B2AFC5-E1A2-7043-9049-3B8EE07E7780}">
      <dgm:prSet/>
      <dgm:spPr/>
      <dgm:t>
        <a:bodyPr/>
        <a:lstStyle/>
        <a:p>
          <a:endParaRPr lang="zh-CN" altLang="en-US" sz="24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1C3B7053-34CA-E543-870C-516DD45AEE1A}">
      <dgm:prSet custT="1"/>
      <dgm:spPr/>
      <dgm:t>
        <a:bodyPr/>
        <a:lstStyle/>
        <a:p>
          <a:r>
            <a:rPr lang="zh-CN" altLang="en-US" sz="2400" b="1">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rPr>
            <a:t>工程变更或工程量增加，引起施工程序的变动；</a:t>
          </a:r>
          <a:endParaRPr lang="zh-CN" altLang="en-US" sz="24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CF0073F3-0DB3-6948-97F7-92931E164E9C}" type="parTrans" cxnId="{68D9F75E-AA23-E446-87C7-FA94F551F4CA}">
      <dgm:prSet/>
      <dgm:spPr/>
      <dgm:t>
        <a:bodyPr/>
        <a:lstStyle/>
        <a:p>
          <a:endParaRPr lang="zh-CN" altLang="en-US" sz="24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B637DF54-9A9B-FA41-9E8E-D120B821A03D}" type="sibTrans" cxnId="{68D9F75E-AA23-E446-87C7-FA94F551F4CA}">
      <dgm:prSet/>
      <dgm:spPr/>
      <dgm:t>
        <a:bodyPr/>
        <a:lstStyle/>
        <a:p>
          <a:endParaRPr lang="zh-CN" altLang="en-US" sz="24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863CACA0-AA17-D047-AC3E-801DD302C8BA}" type="pres">
      <dgm:prSet presAssocID="{A932A724-FAF8-4F4D-8D57-2575B78B41F0}" presName="diagram" presStyleCnt="0">
        <dgm:presLayoutVars>
          <dgm:dir/>
          <dgm:resizeHandles val="exact"/>
        </dgm:presLayoutVars>
      </dgm:prSet>
      <dgm:spPr/>
    </dgm:pt>
    <dgm:pt modelId="{6D1CA4DD-E561-B649-9705-601F9D3E0BD2}" type="pres">
      <dgm:prSet presAssocID="{E419A524-976D-B146-9DD1-A1708358751B}" presName="node" presStyleLbl="node1" presStyleIdx="0" presStyleCnt="6">
        <dgm:presLayoutVars>
          <dgm:bulletEnabled val="1"/>
        </dgm:presLayoutVars>
      </dgm:prSet>
      <dgm:spPr/>
    </dgm:pt>
    <dgm:pt modelId="{CEA2D467-49A4-244A-8AF6-A9176D0A17DB}" type="pres">
      <dgm:prSet presAssocID="{4D5953A6-6757-ED4F-BD13-803C25E0F6F4}" presName="sibTrans" presStyleCnt="0"/>
      <dgm:spPr/>
    </dgm:pt>
    <dgm:pt modelId="{11C2728B-D21D-6642-8E71-3EF5C04F8E6E}" type="pres">
      <dgm:prSet presAssocID="{A0B97EC9-0E6A-DC4E-B93D-1AA5BD14AFA7}" presName="node" presStyleLbl="node1" presStyleIdx="1" presStyleCnt="6" custScaleX="111694">
        <dgm:presLayoutVars>
          <dgm:bulletEnabled val="1"/>
        </dgm:presLayoutVars>
      </dgm:prSet>
      <dgm:spPr/>
    </dgm:pt>
    <dgm:pt modelId="{10B3E623-F0D1-0346-8FCB-9198EE16FA1F}" type="pres">
      <dgm:prSet presAssocID="{E4365032-FBDA-694B-924C-0F313394D807}" presName="sibTrans" presStyleCnt="0"/>
      <dgm:spPr/>
    </dgm:pt>
    <dgm:pt modelId="{C958C010-D5BD-634A-B90E-33BFFAAE185A}" type="pres">
      <dgm:prSet presAssocID="{F1407049-1255-9243-B6EF-5E4443EFFFC0}" presName="node" presStyleLbl="node1" presStyleIdx="2" presStyleCnt="6">
        <dgm:presLayoutVars>
          <dgm:bulletEnabled val="1"/>
        </dgm:presLayoutVars>
      </dgm:prSet>
      <dgm:spPr/>
    </dgm:pt>
    <dgm:pt modelId="{C509C90D-B1E1-FF4E-A507-368FDBBBEBBA}" type="pres">
      <dgm:prSet presAssocID="{3291D4F4-BC8D-8549-A07D-65C75D8F882C}" presName="sibTrans" presStyleCnt="0"/>
      <dgm:spPr/>
    </dgm:pt>
    <dgm:pt modelId="{706727C0-842A-744C-8852-9C854D5EA1D5}" type="pres">
      <dgm:prSet presAssocID="{B44D01AD-FFB5-5E40-85ED-4E37D8CACD0C}" presName="node" presStyleLbl="node1" presStyleIdx="3" presStyleCnt="6">
        <dgm:presLayoutVars>
          <dgm:bulletEnabled val="1"/>
        </dgm:presLayoutVars>
      </dgm:prSet>
      <dgm:spPr/>
    </dgm:pt>
    <dgm:pt modelId="{8FE90FC1-0969-B844-9E3A-9855146D0B2F}" type="pres">
      <dgm:prSet presAssocID="{0F0B2D40-BD49-E94A-89E4-D40EDD91B2D3}" presName="sibTrans" presStyleCnt="0"/>
      <dgm:spPr/>
    </dgm:pt>
    <dgm:pt modelId="{BCFC0E05-C249-1340-8A59-A184F47DD17B}" type="pres">
      <dgm:prSet presAssocID="{5CB7447C-0F65-CA4D-A08C-B64680045CFF}" presName="node" presStyleLbl="node1" presStyleIdx="4" presStyleCnt="6">
        <dgm:presLayoutVars>
          <dgm:bulletEnabled val="1"/>
        </dgm:presLayoutVars>
      </dgm:prSet>
      <dgm:spPr/>
    </dgm:pt>
    <dgm:pt modelId="{F57093B9-A18C-4F46-B6F8-94945EDB206D}" type="pres">
      <dgm:prSet presAssocID="{B00C7DD4-5154-7448-B4D1-01DB7115D3EF}" presName="sibTrans" presStyleCnt="0"/>
      <dgm:spPr/>
    </dgm:pt>
    <dgm:pt modelId="{3DEB5950-0A7C-3E42-B7B3-59C81058B26E}" type="pres">
      <dgm:prSet presAssocID="{1C3B7053-34CA-E543-870C-516DD45AEE1A}" presName="node" presStyleLbl="node1" presStyleIdx="5" presStyleCnt="6">
        <dgm:presLayoutVars>
          <dgm:bulletEnabled val="1"/>
        </dgm:presLayoutVars>
      </dgm:prSet>
      <dgm:spPr/>
    </dgm:pt>
  </dgm:ptLst>
  <dgm:cxnLst>
    <dgm:cxn modelId="{0A6AD315-CC9F-2147-B354-3F83353B5F60}" srcId="{A932A724-FAF8-4F4D-8D57-2575B78B41F0}" destId="{E419A524-976D-B146-9DD1-A1708358751B}" srcOrd="0" destOrd="0" parTransId="{2DA93C41-91BD-BD4A-8A13-0A1EDA3D5722}" sibTransId="{4D5953A6-6757-ED4F-BD13-803C25E0F6F4}"/>
    <dgm:cxn modelId="{6146BE36-BAD2-B24C-8E15-1188EF742C33}" srcId="{A932A724-FAF8-4F4D-8D57-2575B78B41F0}" destId="{B44D01AD-FFB5-5E40-85ED-4E37D8CACD0C}" srcOrd="3" destOrd="0" parTransId="{665E488C-A6D5-304A-B3F4-35EA9E651EAC}" sibTransId="{0F0B2D40-BD49-E94A-89E4-D40EDD91B2D3}"/>
    <dgm:cxn modelId="{1EBFF636-9891-C546-ABC3-F67418595CC9}" srcId="{A932A724-FAF8-4F4D-8D57-2575B78B41F0}" destId="{A0B97EC9-0E6A-DC4E-B93D-1AA5BD14AFA7}" srcOrd="1" destOrd="0" parTransId="{AD41BF98-8F05-CE42-A703-DF537AFBB0E7}" sibTransId="{E4365032-FBDA-694B-924C-0F313394D807}"/>
    <dgm:cxn modelId="{AAB11E5B-0D29-5B48-8D7D-7116DAF41DD8}" type="presOf" srcId="{1C3B7053-34CA-E543-870C-516DD45AEE1A}" destId="{3DEB5950-0A7C-3E42-B7B3-59C81058B26E}" srcOrd="0" destOrd="0" presId="urn:microsoft.com/office/officeart/2005/8/layout/default"/>
    <dgm:cxn modelId="{E808FB5D-6C28-FB41-BF1E-DF6752CBF267}" type="presOf" srcId="{5CB7447C-0F65-CA4D-A08C-B64680045CFF}" destId="{BCFC0E05-C249-1340-8A59-A184F47DD17B}" srcOrd="0" destOrd="0" presId="urn:microsoft.com/office/officeart/2005/8/layout/default"/>
    <dgm:cxn modelId="{68D9F75E-AA23-E446-87C7-FA94F551F4CA}" srcId="{A932A724-FAF8-4F4D-8D57-2575B78B41F0}" destId="{1C3B7053-34CA-E543-870C-516DD45AEE1A}" srcOrd="5" destOrd="0" parTransId="{CF0073F3-0DB3-6948-97F7-92931E164E9C}" sibTransId="{B637DF54-9A9B-FA41-9E8E-D120B821A03D}"/>
    <dgm:cxn modelId="{A67F7982-9F47-8C4A-AF99-A9D85E471A26}" srcId="{A932A724-FAF8-4F4D-8D57-2575B78B41F0}" destId="{F1407049-1255-9243-B6EF-5E4443EFFFC0}" srcOrd="2" destOrd="0" parTransId="{425EBB70-A953-3F45-BDA5-8AA8A7C290A0}" sibTransId="{3291D4F4-BC8D-8549-A07D-65C75D8F882C}"/>
    <dgm:cxn modelId="{B93891A1-86A9-8A4B-B41D-423E89334C24}" type="presOf" srcId="{A932A724-FAF8-4F4D-8D57-2575B78B41F0}" destId="{863CACA0-AA17-D047-AC3E-801DD302C8BA}" srcOrd="0" destOrd="0" presId="urn:microsoft.com/office/officeart/2005/8/layout/default"/>
    <dgm:cxn modelId="{57AFA3A9-F445-3941-8C12-10062909DFA2}" type="presOf" srcId="{B44D01AD-FFB5-5E40-85ED-4E37D8CACD0C}" destId="{706727C0-842A-744C-8852-9C854D5EA1D5}" srcOrd="0" destOrd="0" presId="urn:microsoft.com/office/officeart/2005/8/layout/default"/>
    <dgm:cxn modelId="{76B2AFC5-E1A2-7043-9049-3B8EE07E7780}" srcId="{A932A724-FAF8-4F4D-8D57-2575B78B41F0}" destId="{5CB7447C-0F65-CA4D-A08C-B64680045CFF}" srcOrd="4" destOrd="0" parTransId="{6C224384-9DF5-AA40-B2B2-6C8B9EECE76C}" sibTransId="{B00C7DD4-5154-7448-B4D1-01DB7115D3EF}"/>
    <dgm:cxn modelId="{A371B6D3-4211-9D42-818F-534C70A54D68}" type="presOf" srcId="{E419A524-976D-B146-9DD1-A1708358751B}" destId="{6D1CA4DD-E561-B649-9705-601F9D3E0BD2}" srcOrd="0" destOrd="0" presId="urn:microsoft.com/office/officeart/2005/8/layout/default"/>
    <dgm:cxn modelId="{157AACD6-39DC-8A42-8A3E-A47B0CC53A4D}" type="presOf" srcId="{F1407049-1255-9243-B6EF-5E4443EFFFC0}" destId="{C958C010-D5BD-634A-B90E-33BFFAAE185A}" srcOrd="0" destOrd="0" presId="urn:microsoft.com/office/officeart/2005/8/layout/default"/>
    <dgm:cxn modelId="{85753AFB-BC0A-FD4A-ADDC-9325BB4552AC}" type="presOf" srcId="{A0B97EC9-0E6A-DC4E-B93D-1AA5BD14AFA7}" destId="{11C2728B-D21D-6642-8E71-3EF5C04F8E6E}" srcOrd="0" destOrd="0" presId="urn:microsoft.com/office/officeart/2005/8/layout/default"/>
    <dgm:cxn modelId="{7005DD34-6243-B745-B2CF-D6D053FDB690}" type="presParOf" srcId="{863CACA0-AA17-D047-AC3E-801DD302C8BA}" destId="{6D1CA4DD-E561-B649-9705-601F9D3E0BD2}" srcOrd="0" destOrd="0" presId="urn:microsoft.com/office/officeart/2005/8/layout/default"/>
    <dgm:cxn modelId="{C4AFD89B-FAFC-8E4C-A763-FF27EAA6FCDC}" type="presParOf" srcId="{863CACA0-AA17-D047-AC3E-801DD302C8BA}" destId="{CEA2D467-49A4-244A-8AF6-A9176D0A17DB}" srcOrd="1" destOrd="0" presId="urn:microsoft.com/office/officeart/2005/8/layout/default"/>
    <dgm:cxn modelId="{611311E1-3F2F-814C-8DDA-140714A679FF}" type="presParOf" srcId="{863CACA0-AA17-D047-AC3E-801DD302C8BA}" destId="{11C2728B-D21D-6642-8E71-3EF5C04F8E6E}" srcOrd="2" destOrd="0" presId="urn:microsoft.com/office/officeart/2005/8/layout/default"/>
    <dgm:cxn modelId="{1A219B96-4B0A-CD4E-A6B2-E286CB8B8174}" type="presParOf" srcId="{863CACA0-AA17-D047-AC3E-801DD302C8BA}" destId="{10B3E623-F0D1-0346-8FCB-9198EE16FA1F}" srcOrd="3" destOrd="0" presId="urn:microsoft.com/office/officeart/2005/8/layout/default"/>
    <dgm:cxn modelId="{25A85EEE-7E6D-0241-BCBA-E8E174A572D6}" type="presParOf" srcId="{863CACA0-AA17-D047-AC3E-801DD302C8BA}" destId="{C958C010-D5BD-634A-B90E-33BFFAAE185A}" srcOrd="4" destOrd="0" presId="urn:microsoft.com/office/officeart/2005/8/layout/default"/>
    <dgm:cxn modelId="{473C9EA8-424F-2747-9B34-8355DB00A347}" type="presParOf" srcId="{863CACA0-AA17-D047-AC3E-801DD302C8BA}" destId="{C509C90D-B1E1-FF4E-A507-368FDBBBEBBA}" srcOrd="5" destOrd="0" presId="urn:microsoft.com/office/officeart/2005/8/layout/default"/>
    <dgm:cxn modelId="{82EF3D0F-01D2-6440-9981-40055A73966F}" type="presParOf" srcId="{863CACA0-AA17-D047-AC3E-801DD302C8BA}" destId="{706727C0-842A-744C-8852-9C854D5EA1D5}" srcOrd="6" destOrd="0" presId="urn:microsoft.com/office/officeart/2005/8/layout/default"/>
    <dgm:cxn modelId="{6687EEDF-F15E-0544-A008-80C50446609A}" type="presParOf" srcId="{863CACA0-AA17-D047-AC3E-801DD302C8BA}" destId="{8FE90FC1-0969-B844-9E3A-9855146D0B2F}" srcOrd="7" destOrd="0" presId="urn:microsoft.com/office/officeart/2005/8/layout/default"/>
    <dgm:cxn modelId="{C76DCA2E-A10A-6546-A35D-534ED3B89E72}" type="presParOf" srcId="{863CACA0-AA17-D047-AC3E-801DD302C8BA}" destId="{BCFC0E05-C249-1340-8A59-A184F47DD17B}" srcOrd="8" destOrd="0" presId="urn:microsoft.com/office/officeart/2005/8/layout/default"/>
    <dgm:cxn modelId="{D06AC018-638E-834E-97A7-1EA5EEAF4B89}" type="presParOf" srcId="{863CACA0-AA17-D047-AC3E-801DD302C8BA}" destId="{F57093B9-A18C-4F46-B6F8-94945EDB206D}" srcOrd="9" destOrd="0" presId="urn:microsoft.com/office/officeart/2005/8/layout/default"/>
    <dgm:cxn modelId="{77367BA1-700B-214C-B6A0-69268AACAF5B}" type="presParOf" srcId="{863CACA0-AA17-D047-AC3E-801DD302C8BA}" destId="{3DEB5950-0A7C-3E42-B7B3-59C81058B26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32A724-FAF8-4F4D-8D57-2575B78B41F0}" type="doc">
      <dgm:prSet loTypeId="urn:microsoft.com/office/officeart/2005/8/layout/default" loCatId="process" qsTypeId="urn:microsoft.com/office/officeart/2005/8/quickstyle/simple1" qsCatId="simple" csTypeId="urn:microsoft.com/office/officeart/2005/8/colors/colorful5" csCatId="colorful" phldr="1"/>
      <dgm:spPr/>
      <dgm:t>
        <a:bodyPr/>
        <a:lstStyle/>
        <a:p>
          <a:endParaRPr lang="zh-CN" altLang="en-US"/>
        </a:p>
      </dgm:t>
    </dgm:pt>
    <dgm:pt modelId="{E419A524-976D-B146-9DD1-A1708358751B}">
      <dgm:prSet custT="1"/>
      <dgm:spPr/>
      <dgm:t>
        <a:bodyPr/>
        <a:lstStyle/>
        <a:p>
          <a:r>
            <a:rPr lang="zh-CN" sz="2400" b="1" dirty="0">
              <a:latin typeface="Times New Roman" panose="02020603050405020304" pitchFamily="18" charset="0"/>
              <a:ea typeface="Source Han Serif CN" panose="02020400000000000000" pitchFamily="18" charset="-128"/>
              <a:cs typeface="Times New Roman" panose="02020603050405020304" pitchFamily="18" charset="0"/>
            </a:rPr>
            <a:t>工程师对合格工程要求拆除或者剥露部分工程予以检查，影响后续工程的开展；</a:t>
          </a:r>
          <a:endParaRPr lang="zh-CN" altLang="en-US" sz="2400" b="1" dirty="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2DA93C41-91BD-BD4A-8A13-0A1EDA3D5722}" type="parTrans" cxnId="{0A6AD315-CC9F-2147-B354-3F83353B5F60}">
      <dgm:prSet/>
      <dgm:spPr/>
      <dgm:t>
        <a:bodyPr/>
        <a:lstStyle/>
        <a:p>
          <a:endParaRPr lang="zh-CN" altLang="en-US" sz="2400" b="1">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4D5953A6-6757-ED4F-BD13-803C25E0F6F4}" type="sibTrans" cxnId="{0A6AD315-CC9F-2147-B354-3F83353B5F60}">
      <dgm:prSet/>
      <dgm:spPr/>
      <dgm:t>
        <a:bodyPr/>
        <a:lstStyle/>
        <a:p>
          <a:endParaRPr lang="zh-CN" altLang="en-US" sz="2400" b="1">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85BA47DF-3DC8-0148-899B-392A6C07D436}">
      <dgm:prSet custT="1"/>
      <dgm:spPr/>
      <dgm:t>
        <a:bodyPr/>
        <a:lstStyle/>
        <a:p>
          <a:r>
            <a:rPr lang="zh-CN" sz="2400" b="1" dirty="0">
              <a:latin typeface="Times New Roman" panose="02020603050405020304" pitchFamily="18" charset="0"/>
              <a:ea typeface="Source Han Serif CN" panose="02020400000000000000" pitchFamily="18" charset="-128"/>
              <a:cs typeface="Times New Roman" panose="02020603050405020304" pitchFamily="18" charset="0"/>
            </a:rPr>
            <a:t>工程现场中其他承包商的干扰；</a:t>
          </a:r>
          <a:endParaRPr lang="zh-CN" altLang="en-US" sz="2400" b="1" dirty="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8A91E1DB-D4B9-E047-B99C-DC7F401A655E}" type="parTrans" cxnId="{FD61CC11-5F20-2846-A83E-695D57875E40}">
      <dgm:prSet/>
      <dgm:spPr/>
      <dgm:t>
        <a:bodyPr/>
        <a:lstStyle/>
        <a:p>
          <a:endParaRPr lang="zh-CN" altLang="en-US"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17796993-18D5-7146-9619-BC94355D85F2}" type="sibTrans" cxnId="{FD61CC11-5F20-2846-A83E-695D57875E40}">
      <dgm:prSet/>
      <dgm:spPr/>
      <dgm:t>
        <a:bodyPr/>
        <a:lstStyle/>
        <a:p>
          <a:endParaRPr lang="zh-CN" altLang="en-US"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60FEFE1F-734A-B847-A3EB-FFB10C2E2FB0}">
      <dgm:prSet custT="1"/>
      <dgm:spPr/>
      <dgm:t>
        <a:bodyPr/>
        <a:lstStyle/>
        <a:p>
          <a:r>
            <a:rPr lang="zh-CN" sz="2400" b="1" dirty="0">
              <a:latin typeface="Times New Roman" panose="02020603050405020304" pitchFamily="18" charset="0"/>
              <a:ea typeface="Source Han Serif CN" panose="02020400000000000000" pitchFamily="18" charset="-128"/>
              <a:cs typeface="Times New Roman" panose="02020603050405020304" pitchFamily="18" charset="0"/>
            </a:rPr>
            <a:t>合同内容的错误或者矛盾</a:t>
          </a:r>
          <a:r>
            <a:rPr lang="zh-CN" altLang="en-US" sz="2400" b="1" dirty="0">
              <a:latin typeface="Times New Roman" panose="02020603050405020304" pitchFamily="18" charset="0"/>
              <a:ea typeface="Source Han Serif CN" panose="02020400000000000000" pitchFamily="18" charset="-128"/>
              <a:cs typeface="Times New Roman" panose="02020603050405020304" pitchFamily="18" charset="0"/>
            </a:rPr>
            <a:t>。</a:t>
          </a:r>
          <a:endParaRPr lang="zh-CN" altLang="en-US" sz="2400" b="1" dirty="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278DFC04-CCA8-1F49-B0FE-AAD192200052}" type="parTrans" cxnId="{E20725D7-67BE-4F4D-9A1A-2D42EB1E2CE5}">
      <dgm:prSet/>
      <dgm:spPr/>
      <dgm:t>
        <a:bodyPr/>
        <a:lstStyle/>
        <a:p>
          <a:endParaRPr lang="zh-CN" altLang="en-US"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14396D72-531A-DE44-BAE4-E670E3B0B82F}" type="sibTrans" cxnId="{E20725D7-67BE-4F4D-9A1A-2D42EB1E2CE5}">
      <dgm:prSet/>
      <dgm:spPr/>
      <dgm:t>
        <a:bodyPr/>
        <a:lstStyle/>
        <a:p>
          <a:endParaRPr lang="zh-CN" altLang="en-US"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863CACA0-AA17-D047-AC3E-801DD302C8BA}" type="pres">
      <dgm:prSet presAssocID="{A932A724-FAF8-4F4D-8D57-2575B78B41F0}" presName="diagram" presStyleCnt="0">
        <dgm:presLayoutVars>
          <dgm:dir/>
          <dgm:resizeHandles val="exact"/>
        </dgm:presLayoutVars>
      </dgm:prSet>
      <dgm:spPr/>
    </dgm:pt>
    <dgm:pt modelId="{6D1CA4DD-E561-B649-9705-601F9D3E0BD2}" type="pres">
      <dgm:prSet presAssocID="{E419A524-976D-B146-9DD1-A1708358751B}" presName="node" presStyleLbl="node1" presStyleIdx="0" presStyleCnt="3">
        <dgm:presLayoutVars>
          <dgm:bulletEnabled val="1"/>
        </dgm:presLayoutVars>
      </dgm:prSet>
      <dgm:spPr/>
    </dgm:pt>
    <dgm:pt modelId="{CEA2D467-49A4-244A-8AF6-A9176D0A17DB}" type="pres">
      <dgm:prSet presAssocID="{4D5953A6-6757-ED4F-BD13-803C25E0F6F4}" presName="sibTrans" presStyleCnt="0"/>
      <dgm:spPr/>
    </dgm:pt>
    <dgm:pt modelId="{E2F28FB6-B25E-834D-9189-A222E2A626AD}" type="pres">
      <dgm:prSet presAssocID="{85BA47DF-3DC8-0148-899B-392A6C07D436}" presName="node" presStyleLbl="node1" presStyleIdx="1" presStyleCnt="3">
        <dgm:presLayoutVars>
          <dgm:bulletEnabled val="1"/>
        </dgm:presLayoutVars>
      </dgm:prSet>
      <dgm:spPr/>
    </dgm:pt>
    <dgm:pt modelId="{743D3B91-9A39-3645-8BC9-8E64B24D668B}" type="pres">
      <dgm:prSet presAssocID="{17796993-18D5-7146-9619-BC94355D85F2}" presName="sibTrans" presStyleCnt="0"/>
      <dgm:spPr/>
    </dgm:pt>
    <dgm:pt modelId="{1188D70E-C025-ED46-83B8-3487C932CB62}" type="pres">
      <dgm:prSet presAssocID="{60FEFE1F-734A-B847-A3EB-FFB10C2E2FB0}" presName="node" presStyleLbl="node1" presStyleIdx="2" presStyleCnt="3" custScaleX="115537">
        <dgm:presLayoutVars>
          <dgm:bulletEnabled val="1"/>
        </dgm:presLayoutVars>
      </dgm:prSet>
      <dgm:spPr/>
    </dgm:pt>
  </dgm:ptLst>
  <dgm:cxnLst>
    <dgm:cxn modelId="{FD61CC11-5F20-2846-A83E-695D57875E40}" srcId="{A932A724-FAF8-4F4D-8D57-2575B78B41F0}" destId="{85BA47DF-3DC8-0148-899B-392A6C07D436}" srcOrd="1" destOrd="0" parTransId="{8A91E1DB-D4B9-E047-B99C-DC7F401A655E}" sibTransId="{17796993-18D5-7146-9619-BC94355D85F2}"/>
    <dgm:cxn modelId="{68F4A514-D0AA-DB4E-BB40-5FBE91BFA687}" type="presOf" srcId="{60FEFE1F-734A-B847-A3EB-FFB10C2E2FB0}" destId="{1188D70E-C025-ED46-83B8-3487C932CB62}" srcOrd="0" destOrd="0" presId="urn:microsoft.com/office/officeart/2005/8/layout/default"/>
    <dgm:cxn modelId="{0A6AD315-CC9F-2147-B354-3F83353B5F60}" srcId="{A932A724-FAF8-4F4D-8D57-2575B78B41F0}" destId="{E419A524-976D-B146-9DD1-A1708358751B}" srcOrd="0" destOrd="0" parTransId="{2DA93C41-91BD-BD4A-8A13-0A1EDA3D5722}" sibTransId="{4D5953A6-6757-ED4F-BD13-803C25E0F6F4}"/>
    <dgm:cxn modelId="{F2E54965-571E-B148-BF38-A83E9A78461A}" type="presOf" srcId="{85BA47DF-3DC8-0148-899B-392A6C07D436}" destId="{E2F28FB6-B25E-834D-9189-A222E2A626AD}" srcOrd="0" destOrd="0" presId="urn:microsoft.com/office/officeart/2005/8/layout/default"/>
    <dgm:cxn modelId="{B93891A1-86A9-8A4B-B41D-423E89334C24}" type="presOf" srcId="{A932A724-FAF8-4F4D-8D57-2575B78B41F0}" destId="{863CACA0-AA17-D047-AC3E-801DD302C8BA}" srcOrd="0" destOrd="0" presId="urn:microsoft.com/office/officeart/2005/8/layout/default"/>
    <dgm:cxn modelId="{A371B6D3-4211-9D42-818F-534C70A54D68}" type="presOf" srcId="{E419A524-976D-B146-9DD1-A1708358751B}" destId="{6D1CA4DD-E561-B649-9705-601F9D3E0BD2}" srcOrd="0" destOrd="0" presId="urn:microsoft.com/office/officeart/2005/8/layout/default"/>
    <dgm:cxn modelId="{E20725D7-67BE-4F4D-9A1A-2D42EB1E2CE5}" srcId="{A932A724-FAF8-4F4D-8D57-2575B78B41F0}" destId="{60FEFE1F-734A-B847-A3EB-FFB10C2E2FB0}" srcOrd="2" destOrd="0" parTransId="{278DFC04-CCA8-1F49-B0FE-AAD192200052}" sibTransId="{14396D72-531A-DE44-BAE4-E670E3B0B82F}"/>
    <dgm:cxn modelId="{7005DD34-6243-B745-B2CF-D6D053FDB690}" type="presParOf" srcId="{863CACA0-AA17-D047-AC3E-801DD302C8BA}" destId="{6D1CA4DD-E561-B649-9705-601F9D3E0BD2}" srcOrd="0" destOrd="0" presId="urn:microsoft.com/office/officeart/2005/8/layout/default"/>
    <dgm:cxn modelId="{C4AFD89B-FAFC-8E4C-A763-FF27EAA6FCDC}" type="presParOf" srcId="{863CACA0-AA17-D047-AC3E-801DD302C8BA}" destId="{CEA2D467-49A4-244A-8AF6-A9176D0A17DB}" srcOrd="1" destOrd="0" presId="urn:microsoft.com/office/officeart/2005/8/layout/default"/>
    <dgm:cxn modelId="{0CD00FEC-E587-8A48-A551-E1532A25D60D}" type="presParOf" srcId="{863CACA0-AA17-D047-AC3E-801DD302C8BA}" destId="{E2F28FB6-B25E-834D-9189-A222E2A626AD}" srcOrd="2" destOrd="0" presId="urn:microsoft.com/office/officeart/2005/8/layout/default"/>
    <dgm:cxn modelId="{D488B81D-70EE-AD44-8B0C-84368C9AD6AC}" type="presParOf" srcId="{863CACA0-AA17-D047-AC3E-801DD302C8BA}" destId="{743D3B91-9A39-3645-8BC9-8E64B24D668B}" srcOrd="3" destOrd="0" presId="urn:microsoft.com/office/officeart/2005/8/layout/default"/>
    <dgm:cxn modelId="{292383A8-BA81-7C46-9034-219EFF573798}" type="presParOf" srcId="{863CACA0-AA17-D047-AC3E-801DD302C8BA}" destId="{1188D70E-C025-ED46-83B8-3487C932CB6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B3C1D9-228A-B148-BAD3-8329EC23ECBD}" type="doc">
      <dgm:prSet loTypeId="urn:microsoft.com/office/officeart/2005/8/layout/hList6" loCatId="process" qsTypeId="urn:microsoft.com/office/officeart/2005/8/quickstyle/simple1" qsCatId="simple" csTypeId="urn:microsoft.com/office/officeart/2005/8/colors/colorful5" csCatId="colorful" phldr="1"/>
      <dgm:spPr/>
      <dgm:t>
        <a:bodyPr/>
        <a:lstStyle/>
        <a:p>
          <a:endParaRPr lang="zh-CN" altLang="en-US"/>
        </a:p>
      </dgm:t>
    </dgm:pt>
    <dgm:pt modelId="{2BE018B3-DA8C-1340-A3DD-67347B5C7D02}">
      <dgm:prSet/>
      <dgm:spPr/>
      <dgm:t>
        <a:bodyPr/>
        <a:lstStyle/>
        <a:p>
          <a:r>
            <a:rPr lang="zh-CN" b="1" dirty="0">
              <a:latin typeface="Times New Roman" panose="02020603050405020304" pitchFamily="18" charset="0"/>
              <a:ea typeface="Source Han Serif CN" panose="02020400000000000000" pitchFamily="18" charset="-128"/>
              <a:cs typeface="Times New Roman" panose="02020603050405020304" pitchFamily="18" charset="0"/>
            </a:rPr>
            <a:t>凡纯属业主和工程师方面的原因造成的工期延误，不仅应给承包商适当延长工期，还</a:t>
          </a:r>
          <a:r>
            <a:rPr lang="zh-CN" b="1" dirty="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rPr>
            <a:t>应给予相应的费用</a:t>
          </a:r>
          <a:r>
            <a:rPr lang="zh-CN" altLang="en-US" b="1" dirty="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rPr>
            <a:t>补偿</a:t>
          </a:r>
          <a:r>
            <a:rPr lang="zh-CN" b="1" dirty="0">
              <a:latin typeface="Times New Roman" panose="02020603050405020304" pitchFamily="18" charset="0"/>
              <a:ea typeface="Source Han Serif CN" panose="02020400000000000000" pitchFamily="18" charset="-128"/>
              <a:cs typeface="Times New Roman" panose="02020603050405020304" pitchFamily="18" charset="0"/>
            </a:rPr>
            <a:t>；</a:t>
          </a:r>
        </a:p>
      </dgm:t>
    </dgm:pt>
    <dgm:pt modelId="{62DE69B7-5E6E-E240-8D3D-071D3CC1D781}" type="parTrans" cxnId="{1EFEAC67-7A13-1345-A163-EF33D8060EA4}">
      <dgm:prSet/>
      <dgm:spPr/>
      <dgm:t>
        <a:bodyPr/>
        <a:lstStyle/>
        <a:p>
          <a:endParaRPr lang="zh-CN" altLang="en-US"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DBB1A4C7-1B64-B247-92E9-3BFE57402CEF}" type="sibTrans" cxnId="{1EFEAC67-7A13-1345-A163-EF33D8060EA4}">
      <dgm:prSet/>
      <dgm:spPr/>
      <dgm:t>
        <a:bodyPr/>
        <a:lstStyle/>
        <a:p>
          <a:endParaRPr lang="zh-CN" altLang="en-US"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60B47368-7ADC-794E-B240-9051AD8805E2}">
      <dgm:prSet/>
      <dgm:spPr/>
      <dgm:t>
        <a:bodyPr/>
        <a:lstStyle/>
        <a:p>
          <a:r>
            <a:rPr lang="zh-CN" b="1" dirty="0">
              <a:latin typeface="Times New Roman" panose="02020603050405020304" pitchFamily="18" charset="0"/>
              <a:ea typeface="Source Han Serif CN" panose="02020400000000000000" pitchFamily="18" charset="-128"/>
              <a:cs typeface="Times New Roman" panose="02020603050405020304" pitchFamily="18" charset="0"/>
            </a:rPr>
            <a:t>凡属于客观原因，既不是业主的原因，也并非承包商的原因，造成的拖期，承包商可得到延长工期，但</a:t>
          </a:r>
          <a:r>
            <a:rPr lang="zh-CN" b="1" dirty="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rPr>
            <a:t>得不到费用补偿</a:t>
          </a:r>
          <a:r>
            <a:rPr lang="zh-CN" b="1" dirty="0">
              <a:latin typeface="Times New Roman" panose="02020603050405020304" pitchFamily="18" charset="0"/>
              <a:ea typeface="Source Han Serif CN" panose="02020400000000000000" pitchFamily="18" charset="-128"/>
              <a:cs typeface="Times New Roman" panose="02020603050405020304" pitchFamily="18" charset="0"/>
            </a:rPr>
            <a:t>。</a:t>
          </a:r>
        </a:p>
      </dgm:t>
    </dgm:pt>
    <dgm:pt modelId="{69923DB5-808B-F04A-B8C6-6D6D7A38D1F1}" type="parTrans" cxnId="{663D5F6F-63FA-7E4A-BA89-2D744B72EF61}">
      <dgm:prSet/>
      <dgm:spPr/>
      <dgm:t>
        <a:bodyPr/>
        <a:lstStyle/>
        <a:p>
          <a:endParaRPr lang="zh-CN" altLang="en-US"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C1B97E00-2263-1840-96AA-EBF1160A35DA}" type="sibTrans" cxnId="{663D5F6F-63FA-7E4A-BA89-2D744B72EF61}">
      <dgm:prSet/>
      <dgm:spPr/>
      <dgm:t>
        <a:bodyPr/>
        <a:lstStyle/>
        <a:p>
          <a:endParaRPr lang="zh-CN" altLang="en-US"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EAD97BDB-336F-D64D-BA9A-1C88AF3F207D}" type="pres">
      <dgm:prSet presAssocID="{19B3C1D9-228A-B148-BAD3-8329EC23ECBD}" presName="Name0" presStyleCnt="0">
        <dgm:presLayoutVars>
          <dgm:dir/>
          <dgm:resizeHandles val="exact"/>
        </dgm:presLayoutVars>
      </dgm:prSet>
      <dgm:spPr/>
    </dgm:pt>
    <dgm:pt modelId="{5D4AE50B-1D4C-7546-8990-992AD6BEFB73}" type="pres">
      <dgm:prSet presAssocID="{2BE018B3-DA8C-1340-A3DD-67347B5C7D02}" presName="node" presStyleLbl="node1" presStyleIdx="0" presStyleCnt="2">
        <dgm:presLayoutVars>
          <dgm:bulletEnabled val="1"/>
        </dgm:presLayoutVars>
      </dgm:prSet>
      <dgm:spPr/>
    </dgm:pt>
    <dgm:pt modelId="{76569B7E-5EC9-B444-9559-3CE66ABF17AA}" type="pres">
      <dgm:prSet presAssocID="{DBB1A4C7-1B64-B247-92E9-3BFE57402CEF}" presName="sibTrans" presStyleCnt="0"/>
      <dgm:spPr/>
    </dgm:pt>
    <dgm:pt modelId="{6E705794-1E00-C84B-91F3-0A770F8086F1}" type="pres">
      <dgm:prSet presAssocID="{60B47368-7ADC-794E-B240-9051AD8805E2}" presName="node" presStyleLbl="node1" presStyleIdx="1" presStyleCnt="2">
        <dgm:presLayoutVars>
          <dgm:bulletEnabled val="1"/>
        </dgm:presLayoutVars>
      </dgm:prSet>
      <dgm:spPr/>
    </dgm:pt>
  </dgm:ptLst>
  <dgm:cxnLst>
    <dgm:cxn modelId="{51636925-CA5E-1C47-B433-C2F44016BCC2}" type="presOf" srcId="{60B47368-7ADC-794E-B240-9051AD8805E2}" destId="{6E705794-1E00-C84B-91F3-0A770F8086F1}" srcOrd="0" destOrd="0" presId="urn:microsoft.com/office/officeart/2005/8/layout/hList6"/>
    <dgm:cxn modelId="{1EFEAC67-7A13-1345-A163-EF33D8060EA4}" srcId="{19B3C1D9-228A-B148-BAD3-8329EC23ECBD}" destId="{2BE018B3-DA8C-1340-A3DD-67347B5C7D02}" srcOrd="0" destOrd="0" parTransId="{62DE69B7-5E6E-E240-8D3D-071D3CC1D781}" sibTransId="{DBB1A4C7-1B64-B247-92E9-3BFE57402CEF}"/>
    <dgm:cxn modelId="{663D5F6F-63FA-7E4A-BA89-2D744B72EF61}" srcId="{19B3C1D9-228A-B148-BAD3-8329EC23ECBD}" destId="{60B47368-7ADC-794E-B240-9051AD8805E2}" srcOrd="1" destOrd="0" parTransId="{69923DB5-808B-F04A-B8C6-6D6D7A38D1F1}" sibTransId="{C1B97E00-2263-1840-96AA-EBF1160A35DA}"/>
    <dgm:cxn modelId="{D071D1C8-2D00-8B48-9B24-7DC5824F55B6}" type="presOf" srcId="{2BE018B3-DA8C-1340-A3DD-67347B5C7D02}" destId="{5D4AE50B-1D4C-7546-8990-992AD6BEFB73}" srcOrd="0" destOrd="0" presId="urn:microsoft.com/office/officeart/2005/8/layout/hList6"/>
    <dgm:cxn modelId="{9E1C0DEF-35FE-D444-A0DF-621403C2B28A}" type="presOf" srcId="{19B3C1D9-228A-B148-BAD3-8329EC23ECBD}" destId="{EAD97BDB-336F-D64D-BA9A-1C88AF3F207D}" srcOrd="0" destOrd="0" presId="urn:microsoft.com/office/officeart/2005/8/layout/hList6"/>
    <dgm:cxn modelId="{D4519941-4C34-8D4A-92E5-ACDBF446408E}" type="presParOf" srcId="{EAD97BDB-336F-D64D-BA9A-1C88AF3F207D}" destId="{5D4AE50B-1D4C-7546-8990-992AD6BEFB73}" srcOrd="0" destOrd="0" presId="urn:microsoft.com/office/officeart/2005/8/layout/hList6"/>
    <dgm:cxn modelId="{EEF5CFD2-92CF-164E-B1C2-310FA3A29CE1}" type="presParOf" srcId="{EAD97BDB-336F-D64D-BA9A-1C88AF3F207D}" destId="{76569B7E-5EC9-B444-9559-3CE66ABF17AA}" srcOrd="1" destOrd="0" presId="urn:microsoft.com/office/officeart/2005/8/layout/hList6"/>
    <dgm:cxn modelId="{79BF6794-FDF1-4F43-92EE-EA93FDF4E4A1}" type="presParOf" srcId="{EAD97BDB-336F-D64D-BA9A-1C88AF3F207D}" destId="{6E705794-1E00-C84B-91F3-0A770F8086F1}"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6D22CA-458A-1E47-865D-6ACF3A44B8EE}" type="doc">
      <dgm:prSet loTypeId="urn:microsoft.com/office/officeart/2005/8/layout/hProcess11" loCatId="process" qsTypeId="urn:microsoft.com/office/officeart/2005/8/quickstyle/simple1" qsCatId="simple" csTypeId="urn:microsoft.com/office/officeart/2005/8/colors/colorful5" csCatId="colorful" phldr="1"/>
      <dgm:spPr/>
      <dgm:t>
        <a:bodyPr/>
        <a:lstStyle/>
        <a:p>
          <a:endParaRPr lang="zh-CN" altLang="en-US"/>
        </a:p>
      </dgm:t>
    </dgm:pt>
    <dgm:pt modelId="{33990FA4-1F8F-BA4D-9C36-83670BFCF526}">
      <dgm:prSet custT="1"/>
      <dgm:spPr/>
      <dgm:t>
        <a:bodyPr/>
        <a:lstStyle/>
        <a:p>
          <a:r>
            <a:rPr lang="zh-CN" altLang="en-US" sz="2400" b="1">
              <a:latin typeface="Source Han Serif CN" panose="02020400000000000000" pitchFamily="18" charset="-128"/>
              <a:ea typeface="Source Han Serif CN" panose="02020400000000000000" pitchFamily="18" charset="-128"/>
            </a:rPr>
            <a:t>物价上涨的因素带来了人工费、材料费、施工机械费的不断增长</a:t>
          </a:r>
        </a:p>
      </dgm:t>
    </dgm:pt>
    <dgm:pt modelId="{7FBC23F3-241D-404F-9AC3-74C2C279B53D}" type="parTrans" cxnId="{1AB76FE4-A2CA-144B-8235-CDC4292C7379}">
      <dgm:prSet/>
      <dgm:spPr/>
      <dgm:t>
        <a:bodyPr/>
        <a:lstStyle/>
        <a:p>
          <a:endParaRPr lang="zh-CN" altLang="en-US" sz="2400" b="1">
            <a:latin typeface="Source Han Serif CN" panose="02020400000000000000" pitchFamily="18" charset="-128"/>
            <a:ea typeface="Source Han Serif CN" panose="02020400000000000000" pitchFamily="18" charset="-128"/>
          </a:endParaRPr>
        </a:p>
      </dgm:t>
    </dgm:pt>
    <dgm:pt modelId="{B98F3154-E6C7-BE4D-8673-F8D3F819126C}" type="sibTrans" cxnId="{1AB76FE4-A2CA-144B-8235-CDC4292C7379}">
      <dgm:prSet/>
      <dgm:spPr/>
      <dgm:t>
        <a:bodyPr/>
        <a:lstStyle/>
        <a:p>
          <a:endParaRPr lang="zh-CN" altLang="en-US" sz="2400" b="1">
            <a:latin typeface="Source Han Serif CN" panose="02020400000000000000" pitchFamily="18" charset="-128"/>
            <a:ea typeface="Source Han Serif CN" panose="02020400000000000000" pitchFamily="18" charset="-128"/>
          </a:endParaRPr>
        </a:p>
      </dgm:t>
    </dgm:pt>
    <dgm:pt modelId="{9F10F190-7FED-E247-97DA-99427B0C1964}">
      <dgm:prSet custT="1"/>
      <dgm:spPr/>
      <dgm:t>
        <a:bodyPr/>
        <a:lstStyle/>
        <a:p>
          <a:r>
            <a:rPr lang="zh-CN" altLang="en-US" sz="2400" b="1">
              <a:latin typeface="Source Han Serif CN" panose="02020400000000000000" pitchFamily="18" charset="-128"/>
              <a:ea typeface="Source Han Serif CN" panose="02020400000000000000" pitchFamily="18" charset="-128"/>
            </a:rPr>
            <a:t>工程成本大幅度上升</a:t>
          </a:r>
        </a:p>
      </dgm:t>
    </dgm:pt>
    <dgm:pt modelId="{8B8C0A68-6F15-334D-A809-AA7C0ABF607C}" type="parTrans" cxnId="{450A9515-9506-9C45-A714-225C5CDA4C2F}">
      <dgm:prSet/>
      <dgm:spPr/>
      <dgm:t>
        <a:bodyPr/>
        <a:lstStyle/>
        <a:p>
          <a:endParaRPr lang="zh-CN" altLang="en-US" sz="2400" b="1">
            <a:latin typeface="Source Han Serif CN" panose="02020400000000000000" pitchFamily="18" charset="-128"/>
            <a:ea typeface="Source Han Serif CN" panose="02020400000000000000" pitchFamily="18" charset="-128"/>
          </a:endParaRPr>
        </a:p>
      </dgm:t>
    </dgm:pt>
    <dgm:pt modelId="{F40DC011-5163-E14B-9789-64E77D9FA8DD}" type="sibTrans" cxnId="{450A9515-9506-9C45-A714-225C5CDA4C2F}">
      <dgm:prSet/>
      <dgm:spPr/>
      <dgm:t>
        <a:bodyPr/>
        <a:lstStyle/>
        <a:p>
          <a:endParaRPr lang="zh-CN" altLang="en-US" sz="2400" b="1">
            <a:latin typeface="Source Han Serif CN" panose="02020400000000000000" pitchFamily="18" charset="-128"/>
            <a:ea typeface="Source Han Serif CN" panose="02020400000000000000" pitchFamily="18" charset="-128"/>
          </a:endParaRPr>
        </a:p>
      </dgm:t>
    </dgm:pt>
    <dgm:pt modelId="{E1976660-E341-2846-ADAB-AB6CB895533F}">
      <dgm:prSet custT="1"/>
      <dgm:spPr/>
      <dgm:t>
        <a:bodyPr/>
        <a:lstStyle/>
        <a:p>
          <a:r>
            <a:rPr lang="zh-CN" altLang="en-US" sz="2400" b="1">
              <a:latin typeface="Source Han Serif CN" panose="02020400000000000000" pitchFamily="18" charset="-128"/>
              <a:ea typeface="Source Han Serif CN" panose="02020400000000000000" pitchFamily="18" charset="-128"/>
            </a:rPr>
            <a:t>承包商的利润受到影响</a:t>
          </a:r>
        </a:p>
      </dgm:t>
    </dgm:pt>
    <dgm:pt modelId="{E51742DB-2AA4-0346-A288-2CB212247AF1}" type="parTrans" cxnId="{B572E0AA-C007-1141-BE89-3D9C528A8D02}">
      <dgm:prSet/>
      <dgm:spPr/>
      <dgm:t>
        <a:bodyPr/>
        <a:lstStyle/>
        <a:p>
          <a:endParaRPr lang="zh-CN" altLang="en-US" sz="2400" b="1">
            <a:latin typeface="Source Han Serif CN" panose="02020400000000000000" pitchFamily="18" charset="-128"/>
            <a:ea typeface="Source Han Serif CN" panose="02020400000000000000" pitchFamily="18" charset="-128"/>
          </a:endParaRPr>
        </a:p>
      </dgm:t>
    </dgm:pt>
    <dgm:pt modelId="{6018EBCC-374A-0A41-9E4A-CA709A4AE936}" type="sibTrans" cxnId="{B572E0AA-C007-1141-BE89-3D9C528A8D02}">
      <dgm:prSet/>
      <dgm:spPr/>
      <dgm:t>
        <a:bodyPr/>
        <a:lstStyle/>
        <a:p>
          <a:endParaRPr lang="zh-CN" altLang="en-US" sz="2400" b="1">
            <a:latin typeface="Source Han Serif CN" panose="02020400000000000000" pitchFamily="18" charset="-128"/>
            <a:ea typeface="Source Han Serif CN" panose="02020400000000000000" pitchFamily="18" charset="-128"/>
          </a:endParaRPr>
        </a:p>
      </dgm:t>
    </dgm:pt>
    <dgm:pt modelId="{DB8F6732-5F1A-4748-9C6A-B39786AE208C}">
      <dgm:prSet custT="1"/>
      <dgm:spPr/>
      <dgm:t>
        <a:bodyPr/>
        <a:lstStyle/>
        <a:p>
          <a:r>
            <a:rPr lang="zh-CN" altLang="en-US" sz="2400" b="1">
              <a:latin typeface="Source Han Serif CN" panose="02020400000000000000" pitchFamily="18" charset="-128"/>
              <a:ea typeface="Source Han Serif CN" panose="02020400000000000000" pitchFamily="18" charset="-128"/>
            </a:rPr>
            <a:t>承包商可以提出索赔的要求</a:t>
          </a:r>
        </a:p>
      </dgm:t>
    </dgm:pt>
    <dgm:pt modelId="{7D58A1B4-E12E-FB41-A1D6-30CB4CA05F9D}" type="parTrans" cxnId="{35556530-1E67-FA43-BD89-FC7868E31DF9}">
      <dgm:prSet/>
      <dgm:spPr/>
      <dgm:t>
        <a:bodyPr/>
        <a:lstStyle/>
        <a:p>
          <a:endParaRPr lang="zh-CN" altLang="en-US" sz="2400" b="1">
            <a:latin typeface="Source Han Serif CN" panose="02020400000000000000" pitchFamily="18" charset="-128"/>
            <a:ea typeface="Source Han Serif CN" panose="02020400000000000000" pitchFamily="18" charset="-128"/>
          </a:endParaRPr>
        </a:p>
      </dgm:t>
    </dgm:pt>
    <dgm:pt modelId="{7BAA84FB-1B66-A94B-904F-B06119838A02}" type="sibTrans" cxnId="{35556530-1E67-FA43-BD89-FC7868E31DF9}">
      <dgm:prSet/>
      <dgm:spPr/>
      <dgm:t>
        <a:bodyPr/>
        <a:lstStyle/>
        <a:p>
          <a:endParaRPr lang="zh-CN" altLang="en-US" sz="2400" b="1">
            <a:latin typeface="Source Han Serif CN" panose="02020400000000000000" pitchFamily="18" charset="-128"/>
            <a:ea typeface="Source Han Serif CN" panose="02020400000000000000" pitchFamily="18" charset="-128"/>
          </a:endParaRPr>
        </a:p>
      </dgm:t>
    </dgm:pt>
    <dgm:pt modelId="{A98FC1F0-0423-1C43-AF45-E010D667A48F}" type="pres">
      <dgm:prSet presAssocID="{F46D22CA-458A-1E47-865D-6ACF3A44B8EE}" presName="Name0" presStyleCnt="0">
        <dgm:presLayoutVars>
          <dgm:dir/>
          <dgm:resizeHandles val="exact"/>
        </dgm:presLayoutVars>
      </dgm:prSet>
      <dgm:spPr/>
    </dgm:pt>
    <dgm:pt modelId="{9A0EB054-3A6D-184F-9476-5A94C62DC5DA}" type="pres">
      <dgm:prSet presAssocID="{F46D22CA-458A-1E47-865D-6ACF3A44B8EE}" presName="arrow" presStyleLbl="bgShp" presStyleIdx="0" presStyleCnt="1"/>
      <dgm:spPr/>
    </dgm:pt>
    <dgm:pt modelId="{5460A1E2-E3D2-0F45-901E-9B431AF25A8F}" type="pres">
      <dgm:prSet presAssocID="{F46D22CA-458A-1E47-865D-6ACF3A44B8EE}" presName="points" presStyleCnt="0"/>
      <dgm:spPr/>
    </dgm:pt>
    <dgm:pt modelId="{C0A9E748-8B0E-FB42-BCD4-4A647C820535}" type="pres">
      <dgm:prSet presAssocID="{33990FA4-1F8F-BA4D-9C36-83670BFCF526}" presName="compositeA" presStyleCnt="0"/>
      <dgm:spPr/>
    </dgm:pt>
    <dgm:pt modelId="{55812A35-BCF5-604C-B000-A77F2FD583CD}" type="pres">
      <dgm:prSet presAssocID="{33990FA4-1F8F-BA4D-9C36-83670BFCF526}" presName="textA" presStyleLbl="revTx" presStyleIdx="0" presStyleCnt="4" custScaleX="181835">
        <dgm:presLayoutVars>
          <dgm:bulletEnabled val="1"/>
        </dgm:presLayoutVars>
      </dgm:prSet>
      <dgm:spPr/>
    </dgm:pt>
    <dgm:pt modelId="{9A5DDA81-3845-1743-8C8B-6DBA041D178C}" type="pres">
      <dgm:prSet presAssocID="{33990FA4-1F8F-BA4D-9C36-83670BFCF526}" presName="circleA" presStyleLbl="node1" presStyleIdx="0" presStyleCnt="4"/>
      <dgm:spPr/>
    </dgm:pt>
    <dgm:pt modelId="{89CF24BE-35E6-B34F-BF66-DC9E55A71B06}" type="pres">
      <dgm:prSet presAssocID="{33990FA4-1F8F-BA4D-9C36-83670BFCF526}" presName="spaceA" presStyleCnt="0"/>
      <dgm:spPr/>
    </dgm:pt>
    <dgm:pt modelId="{12D940CD-D7F2-554F-89FF-06D520C5A0AF}" type="pres">
      <dgm:prSet presAssocID="{B98F3154-E6C7-BE4D-8673-F8D3F819126C}" presName="space" presStyleCnt="0"/>
      <dgm:spPr/>
    </dgm:pt>
    <dgm:pt modelId="{E27CE865-48D8-5841-BF60-57FF188ED836}" type="pres">
      <dgm:prSet presAssocID="{9F10F190-7FED-E247-97DA-99427B0C1964}" presName="compositeB" presStyleCnt="0"/>
      <dgm:spPr/>
    </dgm:pt>
    <dgm:pt modelId="{E7F9B35E-A507-3440-84E6-927DAE0FD460}" type="pres">
      <dgm:prSet presAssocID="{9F10F190-7FED-E247-97DA-99427B0C1964}" presName="textB" presStyleLbl="revTx" presStyleIdx="1" presStyleCnt="4">
        <dgm:presLayoutVars>
          <dgm:bulletEnabled val="1"/>
        </dgm:presLayoutVars>
      </dgm:prSet>
      <dgm:spPr/>
    </dgm:pt>
    <dgm:pt modelId="{216173FC-9609-444E-A261-B39D392056C3}" type="pres">
      <dgm:prSet presAssocID="{9F10F190-7FED-E247-97DA-99427B0C1964}" presName="circleB" presStyleLbl="node1" presStyleIdx="1" presStyleCnt="4"/>
      <dgm:spPr/>
    </dgm:pt>
    <dgm:pt modelId="{9BF656C6-1ED4-DE44-A787-DD83734B1706}" type="pres">
      <dgm:prSet presAssocID="{9F10F190-7FED-E247-97DA-99427B0C1964}" presName="spaceB" presStyleCnt="0"/>
      <dgm:spPr/>
    </dgm:pt>
    <dgm:pt modelId="{C122CBD8-E117-F94B-8945-2F2E441856DB}" type="pres">
      <dgm:prSet presAssocID="{F40DC011-5163-E14B-9789-64E77D9FA8DD}" presName="space" presStyleCnt="0"/>
      <dgm:spPr/>
    </dgm:pt>
    <dgm:pt modelId="{4EF37414-B12B-4A41-900E-4279451B8930}" type="pres">
      <dgm:prSet presAssocID="{E1976660-E341-2846-ADAB-AB6CB895533F}" presName="compositeA" presStyleCnt="0"/>
      <dgm:spPr/>
    </dgm:pt>
    <dgm:pt modelId="{FAC04F80-F5D5-AF45-9115-CD7AF7DA864E}" type="pres">
      <dgm:prSet presAssocID="{E1976660-E341-2846-ADAB-AB6CB895533F}" presName="textA" presStyleLbl="revTx" presStyleIdx="2" presStyleCnt="4">
        <dgm:presLayoutVars>
          <dgm:bulletEnabled val="1"/>
        </dgm:presLayoutVars>
      </dgm:prSet>
      <dgm:spPr/>
    </dgm:pt>
    <dgm:pt modelId="{A2C57DD5-D9C8-8048-8031-5D4E04B7BBB6}" type="pres">
      <dgm:prSet presAssocID="{E1976660-E341-2846-ADAB-AB6CB895533F}" presName="circleA" presStyleLbl="node1" presStyleIdx="2" presStyleCnt="4"/>
      <dgm:spPr/>
    </dgm:pt>
    <dgm:pt modelId="{FAF52769-995C-FF47-B9E6-BBA90BA11796}" type="pres">
      <dgm:prSet presAssocID="{E1976660-E341-2846-ADAB-AB6CB895533F}" presName="spaceA" presStyleCnt="0"/>
      <dgm:spPr/>
    </dgm:pt>
    <dgm:pt modelId="{E9F53B20-7B17-EE4A-A5AD-1A9E867ADE6B}" type="pres">
      <dgm:prSet presAssocID="{6018EBCC-374A-0A41-9E4A-CA709A4AE936}" presName="space" presStyleCnt="0"/>
      <dgm:spPr/>
    </dgm:pt>
    <dgm:pt modelId="{055625D4-459D-984C-B9CC-44EA41A32DDA}" type="pres">
      <dgm:prSet presAssocID="{DB8F6732-5F1A-4748-9C6A-B39786AE208C}" presName="compositeB" presStyleCnt="0"/>
      <dgm:spPr/>
    </dgm:pt>
    <dgm:pt modelId="{F30C53E5-A17A-2F4C-B335-25077AABAB21}" type="pres">
      <dgm:prSet presAssocID="{DB8F6732-5F1A-4748-9C6A-B39786AE208C}" presName="textB" presStyleLbl="revTx" presStyleIdx="3" presStyleCnt="4">
        <dgm:presLayoutVars>
          <dgm:bulletEnabled val="1"/>
        </dgm:presLayoutVars>
      </dgm:prSet>
      <dgm:spPr/>
    </dgm:pt>
    <dgm:pt modelId="{095DC8AC-B731-9849-A144-88E1B15AABB1}" type="pres">
      <dgm:prSet presAssocID="{DB8F6732-5F1A-4748-9C6A-B39786AE208C}" presName="circleB" presStyleLbl="node1" presStyleIdx="3" presStyleCnt="4"/>
      <dgm:spPr/>
    </dgm:pt>
    <dgm:pt modelId="{911F7AD3-5810-F445-BBF8-F81557F895DB}" type="pres">
      <dgm:prSet presAssocID="{DB8F6732-5F1A-4748-9C6A-B39786AE208C}" presName="spaceB" presStyleCnt="0"/>
      <dgm:spPr/>
    </dgm:pt>
  </dgm:ptLst>
  <dgm:cxnLst>
    <dgm:cxn modelId="{450A9515-9506-9C45-A714-225C5CDA4C2F}" srcId="{F46D22CA-458A-1E47-865D-6ACF3A44B8EE}" destId="{9F10F190-7FED-E247-97DA-99427B0C1964}" srcOrd="1" destOrd="0" parTransId="{8B8C0A68-6F15-334D-A809-AA7C0ABF607C}" sibTransId="{F40DC011-5163-E14B-9789-64E77D9FA8DD}"/>
    <dgm:cxn modelId="{35556530-1E67-FA43-BD89-FC7868E31DF9}" srcId="{F46D22CA-458A-1E47-865D-6ACF3A44B8EE}" destId="{DB8F6732-5F1A-4748-9C6A-B39786AE208C}" srcOrd="3" destOrd="0" parTransId="{7D58A1B4-E12E-FB41-A1D6-30CB4CA05F9D}" sibTransId="{7BAA84FB-1B66-A94B-904F-B06119838A02}"/>
    <dgm:cxn modelId="{4FE87976-C7CD-2E4E-951C-FA88E07C9759}" type="presOf" srcId="{E1976660-E341-2846-ADAB-AB6CB895533F}" destId="{FAC04F80-F5D5-AF45-9115-CD7AF7DA864E}" srcOrd="0" destOrd="0" presId="urn:microsoft.com/office/officeart/2005/8/layout/hProcess11"/>
    <dgm:cxn modelId="{CEEC5893-F9CB-1E4D-9480-036FFEF426F7}" type="presOf" srcId="{33990FA4-1F8F-BA4D-9C36-83670BFCF526}" destId="{55812A35-BCF5-604C-B000-A77F2FD583CD}" srcOrd="0" destOrd="0" presId="urn:microsoft.com/office/officeart/2005/8/layout/hProcess11"/>
    <dgm:cxn modelId="{B572E0AA-C007-1141-BE89-3D9C528A8D02}" srcId="{F46D22CA-458A-1E47-865D-6ACF3A44B8EE}" destId="{E1976660-E341-2846-ADAB-AB6CB895533F}" srcOrd="2" destOrd="0" parTransId="{E51742DB-2AA4-0346-A288-2CB212247AF1}" sibTransId="{6018EBCC-374A-0A41-9E4A-CA709A4AE936}"/>
    <dgm:cxn modelId="{12735BC6-3BA1-2D43-A093-86A8D9A1A2B4}" type="presOf" srcId="{9F10F190-7FED-E247-97DA-99427B0C1964}" destId="{E7F9B35E-A507-3440-84E6-927DAE0FD460}" srcOrd="0" destOrd="0" presId="urn:microsoft.com/office/officeart/2005/8/layout/hProcess11"/>
    <dgm:cxn modelId="{A4D63FCB-887C-5F42-98AA-7A25F4CC1055}" type="presOf" srcId="{F46D22CA-458A-1E47-865D-6ACF3A44B8EE}" destId="{A98FC1F0-0423-1C43-AF45-E010D667A48F}" srcOrd="0" destOrd="0" presId="urn:microsoft.com/office/officeart/2005/8/layout/hProcess11"/>
    <dgm:cxn modelId="{E2F7B6DA-37B4-2D4F-B8D4-7460C80F1103}" type="presOf" srcId="{DB8F6732-5F1A-4748-9C6A-B39786AE208C}" destId="{F30C53E5-A17A-2F4C-B335-25077AABAB21}" srcOrd="0" destOrd="0" presId="urn:microsoft.com/office/officeart/2005/8/layout/hProcess11"/>
    <dgm:cxn modelId="{1AB76FE4-A2CA-144B-8235-CDC4292C7379}" srcId="{F46D22CA-458A-1E47-865D-6ACF3A44B8EE}" destId="{33990FA4-1F8F-BA4D-9C36-83670BFCF526}" srcOrd="0" destOrd="0" parTransId="{7FBC23F3-241D-404F-9AC3-74C2C279B53D}" sibTransId="{B98F3154-E6C7-BE4D-8673-F8D3F819126C}"/>
    <dgm:cxn modelId="{66E9EC5F-E304-7347-97C5-5C41AF49540B}" type="presParOf" srcId="{A98FC1F0-0423-1C43-AF45-E010D667A48F}" destId="{9A0EB054-3A6D-184F-9476-5A94C62DC5DA}" srcOrd="0" destOrd="0" presId="urn:microsoft.com/office/officeart/2005/8/layout/hProcess11"/>
    <dgm:cxn modelId="{2D8D3E6A-633C-564D-940B-A67684694A55}" type="presParOf" srcId="{A98FC1F0-0423-1C43-AF45-E010D667A48F}" destId="{5460A1E2-E3D2-0F45-901E-9B431AF25A8F}" srcOrd="1" destOrd="0" presId="urn:microsoft.com/office/officeart/2005/8/layout/hProcess11"/>
    <dgm:cxn modelId="{91AE5A2E-AF44-7848-9F4C-FDFE2EF6AB21}" type="presParOf" srcId="{5460A1E2-E3D2-0F45-901E-9B431AF25A8F}" destId="{C0A9E748-8B0E-FB42-BCD4-4A647C820535}" srcOrd="0" destOrd="0" presId="urn:microsoft.com/office/officeart/2005/8/layout/hProcess11"/>
    <dgm:cxn modelId="{8585750B-F49D-794F-B6C4-7B6803F20F91}" type="presParOf" srcId="{C0A9E748-8B0E-FB42-BCD4-4A647C820535}" destId="{55812A35-BCF5-604C-B000-A77F2FD583CD}" srcOrd="0" destOrd="0" presId="urn:microsoft.com/office/officeart/2005/8/layout/hProcess11"/>
    <dgm:cxn modelId="{F0343511-6A43-0049-A1B8-DFF81F2EC7F3}" type="presParOf" srcId="{C0A9E748-8B0E-FB42-BCD4-4A647C820535}" destId="{9A5DDA81-3845-1743-8C8B-6DBA041D178C}" srcOrd="1" destOrd="0" presId="urn:microsoft.com/office/officeart/2005/8/layout/hProcess11"/>
    <dgm:cxn modelId="{135F21CF-5407-634F-9EA1-67E1A56A9583}" type="presParOf" srcId="{C0A9E748-8B0E-FB42-BCD4-4A647C820535}" destId="{89CF24BE-35E6-B34F-BF66-DC9E55A71B06}" srcOrd="2" destOrd="0" presId="urn:microsoft.com/office/officeart/2005/8/layout/hProcess11"/>
    <dgm:cxn modelId="{BAB6AC68-AA51-1F44-A235-E81044198E76}" type="presParOf" srcId="{5460A1E2-E3D2-0F45-901E-9B431AF25A8F}" destId="{12D940CD-D7F2-554F-89FF-06D520C5A0AF}" srcOrd="1" destOrd="0" presId="urn:microsoft.com/office/officeart/2005/8/layout/hProcess11"/>
    <dgm:cxn modelId="{EDCFE354-C4FD-0447-BEA7-637BD82E652B}" type="presParOf" srcId="{5460A1E2-E3D2-0F45-901E-9B431AF25A8F}" destId="{E27CE865-48D8-5841-BF60-57FF188ED836}" srcOrd="2" destOrd="0" presId="urn:microsoft.com/office/officeart/2005/8/layout/hProcess11"/>
    <dgm:cxn modelId="{9F2A73D2-50BB-E649-8FB2-203E41AB5BE6}" type="presParOf" srcId="{E27CE865-48D8-5841-BF60-57FF188ED836}" destId="{E7F9B35E-A507-3440-84E6-927DAE0FD460}" srcOrd="0" destOrd="0" presId="urn:microsoft.com/office/officeart/2005/8/layout/hProcess11"/>
    <dgm:cxn modelId="{1E1D00BB-13BF-D342-96A4-B2CB2E88F398}" type="presParOf" srcId="{E27CE865-48D8-5841-BF60-57FF188ED836}" destId="{216173FC-9609-444E-A261-B39D392056C3}" srcOrd="1" destOrd="0" presId="urn:microsoft.com/office/officeart/2005/8/layout/hProcess11"/>
    <dgm:cxn modelId="{4A960CE2-83A9-5B46-93EF-F208BB6ED994}" type="presParOf" srcId="{E27CE865-48D8-5841-BF60-57FF188ED836}" destId="{9BF656C6-1ED4-DE44-A787-DD83734B1706}" srcOrd="2" destOrd="0" presId="urn:microsoft.com/office/officeart/2005/8/layout/hProcess11"/>
    <dgm:cxn modelId="{7A48B99C-855E-F247-BBA0-BDC45425047F}" type="presParOf" srcId="{5460A1E2-E3D2-0F45-901E-9B431AF25A8F}" destId="{C122CBD8-E117-F94B-8945-2F2E441856DB}" srcOrd="3" destOrd="0" presId="urn:microsoft.com/office/officeart/2005/8/layout/hProcess11"/>
    <dgm:cxn modelId="{A26ED981-DB4F-C548-B466-FC806765932A}" type="presParOf" srcId="{5460A1E2-E3D2-0F45-901E-9B431AF25A8F}" destId="{4EF37414-B12B-4A41-900E-4279451B8930}" srcOrd="4" destOrd="0" presId="urn:microsoft.com/office/officeart/2005/8/layout/hProcess11"/>
    <dgm:cxn modelId="{11E71F6F-D3DE-BB4A-96F2-16C305AD9127}" type="presParOf" srcId="{4EF37414-B12B-4A41-900E-4279451B8930}" destId="{FAC04F80-F5D5-AF45-9115-CD7AF7DA864E}" srcOrd="0" destOrd="0" presId="urn:microsoft.com/office/officeart/2005/8/layout/hProcess11"/>
    <dgm:cxn modelId="{6796EEE2-E846-7D41-BC1B-CD4846F668C6}" type="presParOf" srcId="{4EF37414-B12B-4A41-900E-4279451B8930}" destId="{A2C57DD5-D9C8-8048-8031-5D4E04B7BBB6}" srcOrd="1" destOrd="0" presId="urn:microsoft.com/office/officeart/2005/8/layout/hProcess11"/>
    <dgm:cxn modelId="{1825141D-0078-DE47-99E1-3FAC2A874881}" type="presParOf" srcId="{4EF37414-B12B-4A41-900E-4279451B8930}" destId="{FAF52769-995C-FF47-B9E6-BBA90BA11796}" srcOrd="2" destOrd="0" presId="urn:microsoft.com/office/officeart/2005/8/layout/hProcess11"/>
    <dgm:cxn modelId="{9E01CCFD-3137-0047-8238-3FA82B61FC8D}" type="presParOf" srcId="{5460A1E2-E3D2-0F45-901E-9B431AF25A8F}" destId="{E9F53B20-7B17-EE4A-A5AD-1A9E867ADE6B}" srcOrd="5" destOrd="0" presId="urn:microsoft.com/office/officeart/2005/8/layout/hProcess11"/>
    <dgm:cxn modelId="{75953A38-362E-7A45-BACE-430C4C6B11A5}" type="presParOf" srcId="{5460A1E2-E3D2-0F45-901E-9B431AF25A8F}" destId="{055625D4-459D-984C-B9CC-44EA41A32DDA}" srcOrd="6" destOrd="0" presId="urn:microsoft.com/office/officeart/2005/8/layout/hProcess11"/>
    <dgm:cxn modelId="{94CAA74B-9079-C84A-8178-5669DAD95D0E}" type="presParOf" srcId="{055625D4-459D-984C-B9CC-44EA41A32DDA}" destId="{F30C53E5-A17A-2F4C-B335-25077AABAB21}" srcOrd="0" destOrd="0" presId="urn:microsoft.com/office/officeart/2005/8/layout/hProcess11"/>
    <dgm:cxn modelId="{F07650B6-74DA-9946-B657-3817A9B91717}" type="presParOf" srcId="{055625D4-459D-984C-B9CC-44EA41A32DDA}" destId="{095DC8AC-B731-9849-A144-88E1B15AABB1}" srcOrd="1" destOrd="0" presId="urn:microsoft.com/office/officeart/2005/8/layout/hProcess11"/>
    <dgm:cxn modelId="{C8EC6E78-C4D7-F543-A45F-8A70FBA7320F}" type="presParOf" srcId="{055625D4-459D-984C-B9CC-44EA41A32DDA}" destId="{911F7AD3-5810-F445-BBF8-F81557F895D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6AA2AE-B973-974D-9945-9BFD08601BBC}" type="doc">
      <dgm:prSet loTypeId="urn:microsoft.com/office/officeart/2008/layout/LinedList" loCatId="process" qsTypeId="urn:microsoft.com/office/officeart/2005/8/quickstyle/simple1" qsCatId="simple" csTypeId="urn:microsoft.com/office/officeart/2005/8/colors/colorful5" csCatId="colorful" phldr="1"/>
      <dgm:spPr/>
      <dgm:t>
        <a:bodyPr/>
        <a:lstStyle/>
        <a:p>
          <a:endParaRPr lang="zh-CN" altLang="en-US"/>
        </a:p>
      </dgm:t>
    </dgm:pt>
    <dgm:pt modelId="{390AC705-3AC2-8648-AA4B-FADA457170B5}">
      <dgm:prSet custT="1"/>
      <dgm:spPr/>
      <dgm:t>
        <a:bodyPr/>
        <a:lstStyle/>
        <a:p>
          <a:r>
            <a:rPr lang="zh-CN" altLang="en-US" sz="2400" b="1" dirty="0">
              <a:latin typeface="Times New Roman" panose="02020603050405020304" pitchFamily="18" charset="0"/>
              <a:ea typeface="Source Han Serif CN" panose="02020400000000000000" pitchFamily="18" charset="-128"/>
              <a:cs typeface="Times New Roman" panose="02020603050405020304" pitchFamily="18" charset="0"/>
            </a:rPr>
            <a:t>业主对承包商在履约过程中的一些缺陷责任 </a:t>
          </a:r>
        </a:p>
      </dgm:t>
    </dgm:pt>
    <dgm:pt modelId="{B05D9FAA-85C1-454E-B42B-2C9FDC780978}" type="parTrans" cxnId="{819456FF-C181-EE44-A251-A18D03793D79}">
      <dgm:prSet/>
      <dgm:spPr/>
      <dgm:t>
        <a:bodyPr/>
        <a:lstStyle/>
        <a:p>
          <a:endParaRPr lang="zh-CN" altLang="en-US" sz="1400"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A2F72A40-03A8-F946-AB0D-B78D99C0F94A}" type="sibTrans" cxnId="{819456FF-C181-EE44-A251-A18D03793D79}">
      <dgm:prSet/>
      <dgm:spPr/>
      <dgm:t>
        <a:bodyPr/>
        <a:lstStyle/>
        <a:p>
          <a:endParaRPr lang="zh-CN" altLang="en-US" sz="1400"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8121E078-EDAE-6041-9712-D8FF4B0C0C75}">
      <dgm:prSet custT="1"/>
      <dgm:spPr/>
      <dgm:t>
        <a:bodyPr/>
        <a:lstStyle/>
        <a:p>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部分工程质量达不到要求或拖期建成 </a:t>
          </a:r>
        </a:p>
      </dgm:t>
    </dgm:pt>
    <dgm:pt modelId="{019B2486-8107-5D4B-BD11-66AD5608491D}" type="parTrans" cxnId="{35C55641-968A-204E-A5B0-37F251656354}">
      <dgm:prSet/>
      <dgm:spPr/>
      <dgm:t>
        <a:bodyPr/>
        <a:lstStyle/>
        <a:p>
          <a:endParaRPr lang="zh-CN" altLang="en-US" sz="1400"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FE465FA1-F85D-974B-947A-FAA3E61F890C}" type="sibTrans" cxnId="{35C55641-968A-204E-A5B0-37F251656354}">
      <dgm:prSet/>
      <dgm:spPr/>
      <dgm:t>
        <a:bodyPr/>
        <a:lstStyle/>
        <a:p>
          <a:endParaRPr lang="zh-CN" altLang="en-US" sz="1400"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642145AB-F501-384E-81B3-5ACE2548CB3C}">
      <dgm:prSet custT="1"/>
      <dgm:spPr/>
      <dgm:t>
        <a:bodyPr/>
        <a:lstStyle/>
        <a:p>
          <a:r>
            <a:rPr lang="zh-CN" altLang="en-US" sz="3200" b="1">
              <a:latin typeface="Times New Roman" panose="02020603050405020304" pitchFamily="18" charset="0"/>
              <a:ea typeface="Source Han Serif CN" panose="02020400000000000000" pitchFamily="18" charset="-128"/>
              <a:cs typeface="Times New Roman" panose="02020603050405020304" pitchFamily="18" charset="0"/>
            </a:rPr>
            <a:t>业主可以向承包商提出反索赔 </a:t>
          </a:r>
        </a:p>
      </dgm:t>
    </dgm:pt>
    <dgm:pt modelId="{6E196A37-CBE7-D541-93EC-99A534C5755B}" type="parTrans" cxnId="{87681ABA-5DB2-D540-B4CE-C298031D82CA}">
      <dgm:prSet/>
      <dgm:spPr/>
      <dgm:t>
        <a:bodyPr/>
        <a:lstStyle/>
        <a:p>
          <a:endParaRPr lang="zh-CN" altLang="en-US" sz="1400"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D5C237B7-C59F-AB4B-AAA8-698823E6440B}" type="sibTrans" cxnId="{87681ABA-5DB2-D540-B4CE-C298031D82CA}">
      <dgm:prSet/>
      <dgm:spPr/>
      <dgm:t>
        <a:bodyPr/>
        <a:lstStyle/>
        <a:p>
          <a:endParaRPr lang="zh-CN" altLang="en-US" sz="1400" b="1">
            <a:latin typeface="Times New Roman" panose="02020603050405020304" pitchFamily="18" charset="0"/>
            <a:ea typeface="Source Han Serif CN" panose="02020400000000000000" pitchFamily="18" charset="-128"/>
            <a:cs typeface="Times New Roman" panose="02020603050405020304" pitchFamily="18" charset="0"/>
          </a:endParaRPr>
        </a:p>
      </dgm:t>
    </dgm:pt>
    <dgm:pt modelId="{39DEC794-990B-864B-AD12-87BE073E7501}" type="pres">
      <dgm:prSet presAssocID="{9F6AA2AE-B973-974D-9945-9BFD08601BBC}" presName="vert0" presStyleCnt="0">
        <dgm:presLayoutVars>
          <dgm:dir/>
          <dgm:animOne val="branch"/>
          <dgm:animLvl val="lvl"/>
        </dgm:presLayoutVars>
      </dgm:prSet>
      <dgm:spPr/>
    </dgm:pt>
    <dgm:pt modelId="{A8688FF4-2C5E-6342-B81D-ED081A3DCE96}" type="pres">
      <dgm:prSet presAssocID="{390AC705-3AC2-8648-AA4B-FADA457170B5}" presName="thickLine" presStyleLbl="alignNode1" presStyleIdx="0" presStyleCnt="1"/>
      <dgm:spPr/>
    </dgm:pt>
    <dgm:pt modelId="{05D8958E-CB7F-0A41-87DA-E14047C2FB24}" type="pres">
      <dgm:prSet presAssocID="{390AC705-3AC2-8648-AA4B-FADA457170B5}" presName="horz1" presStyleCnt="0"/>
      <dgm:spPr/>
    </dgm:pt>
    <dgm:pt modelId="{41ABD5CD-F836-A444-AAED-966C1B84F9A2}" type="pres">
      <dgm:prSet presAssocID="{390AC705-3AC2-8648-AA4B-FADA457170B5}" presName="tx1" presStyleLbl="revTx" presStyleIdx="0" presStyleCnt="3" custScaleX="134428"/>
      <dgm:spPr/>
    </dgm:pt>
    <dgm:pt modelId="{47717FE7-7938-2845-A462-334496C15F5E}" type="pres">
      <dgm:prSet presAssocID="{390AC705-3AC2-8648-AA4B-FADA457170B5}" presName="vert1" presStyleCnt="0"/>
      <dgm:spPr/>
    </dgm:pt>
    <dgm:pt modelId="{047F9B82-FC78-0A48-BF16-55C30208D156}" type="pres">
      <dgm:prSet presAssocID="{8121E078-EDAE-6041-9712-D8FF4B0C0C75}" presName="vertSpace2a" presStyleCnt="0"/>
      <dgm:spPr/>
    </dgm:pt>
    <dgm:pt modelId="{C972677E-1BB9-3841-BC7E-9F7C0F2DEB01}" type="pres">
      <dgm:prSet presAssocID="{8121E078-EDAE-6041-9712-D8FF4B0C0C75}" presName="horz2" presStyleCnt="0"/>
      <dgm:spPr/>
    </dgm:pt>
    <dgm:pt modelId="{A0E69D11-0F3B-3344-A3D0-B67C24E8E977}" type="pres">
      <dgm:prSet presAssocID="{8121E078-EDAE-6041-9712-D8FF4B0C0C75}" presName="horzSpace2" presStyleCnt="0"/>
      <dgm:spPr/>
    </dgm:pt>
    <dgm:pt modelId="{D30C43B1-B8A2-2447-BE23-349B72E95698}" type="pres">
      <dgm:prSet presAssocID="{8121E078-EDAE-6041-9712-D8FF4B0C0C75}" presName="tx2" presStyleLbl="revTx" presStyleIdx="1" presStyleCnt="3"/>
      <dgm:spPr/>
    </dgm:pt>
    <dgm:pt modelId="{1D183359-4D60-AA47-B43E-F16394FC127B}" type="pres">
      <dgm:prSet presAssocID="{8121E078-EDAE-6041-9712-D8FF4B0C0C75}" presName="vert2" presStyleCnt="0"/>
      <dgm:spPr/>
    </dgm:pt>
    <dgm:pt modelId="{784385B1-01BA-BC47-A19E-3725A93E84CD}" type="pres">
      <dgm:prSet presAssocID="{8121E078-EDAE-6041-9712-D8FF4B0C0C75}" presName="thinLine2b" presStyleLbl="callout" presStyleIdx="0" presStyleCnt="2"/>
      <dgm:spPr/>
    </dgm:pt>
    <dgm:pt modelId="{335131BE-03ED-D045-B4CF-E3C6877EA5AE}" type="pres">
      <dgm:prSet presAssocID="{8121E078-EDAE-6041-9712-D8FF4B0C0C75}" presName="vertSpace2b" presStyleCnt="0"/>
      <dgm:spPr/>
    </dgm:pt>
    <dgm:pt modelId="{A8B09D8D-ABA5-034B-B7BD-01B3329F52BF}" type="pres">
      <dgm:prSet presAssocID="{642145AB-F501-384E-81B3-5ACE2548CB3C}" presName="horz2" presStyleCnt="0"/>
      <dgm:spPr/>
    </dgm:pt>
    <dgm:pt modelId="{FC01D4C9-84FC-4D43-9CC8-0C66C552C066}" type="pres">
      <dgm:prSet presAssocID="{642145AB-F501-384E-81B3-5ACE2548CB3C}" presName="horzSpace2" presStyleCnt="0"/>
      <dgm:spPr/>
    </dgm:pt>
    <dgm:pt modelId="{E4C592E5-2102-3549-A959-BA3519CBBD0E}" type="pres">
      <dgm:prSet presAssocID="{642145AB-F501-384E-81B3-5ACE2548CB3C}" presName="tx2" presStyleLbl="revTx" presStyleIdx="2" presStyleCnt="3"/>
      <dgm:spPr/>
    </dgm:pt>
    <dgm:pt modelId="{E585931D-6244-564A-A1A2-36C790E156C1}" type="pres">
      <dgm:prSet presAssocID="{642145AB-F501-384E-81B3-5ACE2548CB3C}" presName="vert2" presStyleCnt="0"/>
      <dgm:spPr/>
    </dgm:pt>
    <dgm:pt modelId="{780A9EEB-ECB8-0F45-B1BD-55CBD7CC29AC}" type="pres">
      <dgm:prSet presAssocID="{642145AB-F501-384E-81B3-5ACE2548CB3C}" presName="thinLine2b" presStyleLbl="callout" presStyleIdx="1" presStyleCnt="2"/>
      <dgm:spPr/>
    </dgm:pt>
    <dgm:pt modelId="{80C48F3E-4E3D-6C42-AC60-55BD22D9F4EB}" type="pres">
      <dgm:prSet presAssocID="{642145AB-F501-384E-81B3-5ACE2548CB3C}" presName="vertSpace2b" presStyleCnt="0"/>
      <dgm:spPr/>
    </dgm:pt>
  </dgm:ptLst>
  <dgm:cxnLst>
    <dgm:cxn modelId="{809D9710-578D-3D40-949D-0DA2F67A06DA}" type="presOf" srcId="{390AC705-3AC2-8648-AA4B-FADA457170B5}" destId="{41ABD5CD-F836-A444-AAED-966C1B84F9A2}" srcOrd="0" destOrd="0" presId="urn:microsoft.com/office/officeart/2008/layout/LinedList"/>
    <dgm:cxn modelId="{35C55641-968A-204E-A5B0-37F251656354}" srcId="{390AC705-3AC2-8648-AA4B-FADA457170B5}" destId="{8121E078-EDAE-6041-9712-D8FF4B0C0C75}" srcOrd="0" destOrd="0" parTransId="{019B2486-8107-5D4B-BD11-66AD5608491D}" sibTransId="{FE465FA1-F85D-974B-947A-FAA3E61F890C}"/>
    <dgm:cxn modelId="{87681ABA-5DB2-D540-B4CE-C298031D82CA}" srcId="{390AC705-3AC2-8648-AA4B-FADA457170B5}" destId="{642145AB-F501-384E-81B3-5ACE2548CB3C}" srcOrd="1" destOrd="0" parTransId="{6E196A37-CBE7-D541-93EC-99A534C5755B}" sibTransId="{D5C237B7-C59F-AB4B-AAA8-698823E6440B}"/>
    <dgm:cxn modelId="{E216BFD0-4123-B74E-B367-1AFE780C55B6}" type="presOf" srcId="{642145AB-F501-384E-81B3-5ACE2548CB3C}" destId="{E4C592E5-2102-3549-A959-BA3519CBBD0E}" srcOrd="0" destOrd="0" presId="urn:microsoft.com/office/officeart/2008/layout/LinedList"/>
    <dgm:cxn modelId="{5C3B94D5-1236-0748-B610-581251F323C8}" type="presOf" srcId="{9F6AA2AE-B973-974D-9945-9BFD08601BBC}" destId="{39DEC794-990B-864B-AD12-87BE073E7501}" srcOrd="0" destOrd="0" presId="urn:microsoft.com/office/officeart/2008/layout/LinedList"/>
    <dgm:cxn modelId="{06A9C2DF-6965-C648-9FEF-5CC6CBA761A9}" type="presOf" srcId="{8121E078-EDAE-6041-9712-D8FF4B0C0C75}" destId="{D30C43B1-B8A2-2447-BE23-349B72E95698}" srcOrd="0" destOrd="0" presId="urn:microsoft.com/office/officeart/2008/layout/LinedList"/>
    <dgm:cxn modelId="{819456FF-C181-EE44-A251-A18D03793D79}" srcId="{9F6AA2AE-B973-974D-9945-9BFD08601BBC}" destId="{390AC705-3AC2-8648-AA4B-FADA457170B5}" srcOrd="0" destOrd="0" parTransId="{B05D9FAA-85C1-454E-B42B-2C9FDC780978}" sibTransId="{A2F72A40-03A8-F946-AB0D-B78D99C0F94A}"/>
    <dgm:cxn modelId="{E805709A-5136-F74E-9CB4-0B36D3D53FF7}" type="presParOf" srcId="{39DEC794-990B-864B-AD12-87BE073E7501}" destId="{A8688FF4-2C5E-6342-B81D-ED081A3DCE96}" srcOrd="0" destOrd="0" presId="urn:microsoft.com/office/officeart/2008/layout/LinedList"/>
    <dgm:cxn modelId="{4AE4C5C3-4049-9241-856C-DD772E205C45}" type="presParOf" srcId="{39DEC794-990B-864B-AD12-87BE073E7501}" destId="{05D8958E-CB7F-0A41-87DA-E14047C2FB24}" srcOrd="1" destOrd="0" presId="urn:microsoft.com/office/officeart/2008/layout/LinedList"/>
    <dgm:cxn modelId="{3561FDCE-6638-044C-90CE-81F014776EE9}" type="presParOf" srcId="{05D8958E-CB7F-0A41-87DA-E14047C2FB24}" destId="{41ABD5CD-F836-A444-AAED-966C1B84F9A2}" srcOrd="0" destOrd="0" presId="urn:microsoft.com/office/officeart/2008/layout/LinedList"/>
    <dgm:cxn modelId="{1DB5BF0E-FA0C-0B41-8843-675642B52C66}" type="presParOf" srcId="{05D8958E-CB7F-0A41-87DA-E14047C2FB24}" destId="{47717FE7-7938-2845-A462-334496C15F5E}" srcOrd="1" destOrd="0" presId="urn:microsoft.com/office/officeart/2008/layout/LinedList"/>
    <dgm:cxn modelId="{830B02BF-89AB-6D42-AB5B-1ACE8598024D}" type="presParOf" srcId="{47717FE7-7938-2845-A462-334496C15F5E}" destId="{047F9B82-FC78-0A48-BF16-55C30208D156}" srcOrd="0" destOrd="0" presId="urn:microsoft.com/office/officeart/2008/layout/LinedList"/>
    <dgm:cxn modelId="{292C134F-A129-6B46-9275-A3C896E2A2BC}" type="presParOf" srcId="{47717FE7-7938-2845-A462-334496C15F5E}" destId="{C972677E-1BB9-3841-BC7E-9F7C0F2DEB01}" srcOrd="1" destOrd="0" presId="urn:microsoft.com/office/officeart/2008/layout/LinedList"/>
    <dgm:cxn modelId="{D9C3B9E1-4EEB-9B46-A426-9DD4C45606B7}" type="presParOf" srcId="{C972677E-1BB9-3841-BC7E-9F7C0F2DEB01}" destId="{A0E69D11-0F3B-3344-A3D0-B67C24E8E977}" srcOrd="0" destOrd="0" presId="urn:microsoft.com/office/officeart/2008/layout/LinedList"/>
    <dgm:cxn modelId="{0EA5AD82-2C5B-D94E-9F3C-98B8AAFFDE25}" type="presParOf" srcId="{C972677E-1BB9-3841-BC7E-9F7C0F2DEB01}" destId="{D30C43B1-B8A2-2447-BE23-349B72E95698}" srcOrd="1" destOrd="0" presId="urn:microsoft.com/office/officeart/2008/layout/LinedList"/>
    <dgm:cxn modelId="{165FB615-F81F-A74C-B59E-345B5D569CE9}" type="presParOf" srcId="{C972677E-1BB9-3841-BC7E-9F7C0F2DEB01}" destId="{1D183359-4D60-AA47-B43E-F16394FC127B}" srcOrd="2" destOrd="0" presId="urn:microsoft.com/office/officeart/2008/layout/LinedList"/>
    <dgm:cxn modelId="{1B323554-7B18-1B4A-B5E7-DB1041C681C6}" type="presParOf" srcId="{47717FE7-7938-2845-A462-334496C15F5E}" destId="{784385B1-01BA-BC47-A19E-3725A93E84CD}" srcOrd="2" destOrd="0" presId="urn:microsoft.com/office/officeart/2008/layout/LinedList"/>
    <dgm:cxn modelId="{9FA1F2B0-B3A0-2140-8D6A-6A12C8356CFF}" type="presParOf" srcId="{47717FE7-7938-2845-A462-334496C15F5E}" destId="{335131BE-03ED-D045-B4CF-E3C6877EA5AE}" srcOrd="3" destOrd="0" presId="urn:microsoft.com/office/officeart/2008/layout/LinedList"/>
    <dgm:cxn modelId="{D350B42A-CA64-E648-A868-22298EBACACC}" type="presParOf" srcId="{47717FE7-7938-2845-A462-334496C15F5E}" destId="{A8B09D8D-ABA5-034B-B7BD-01B3329F52BF}" srcOrd="4" destOrd="0" presId="urn:microsoft.com/office/officeart/2008/layout/LinedList"/>
    <dgm:cxn modelId="{328B9C04-2653-E340-8BB3-06DF1DA0909F}" type="presParOf" srcId="{A8B09D8D-ABA5-034B-B7BD-01B3329F52BF}" destId="{FC01D4C9-84FC-4D43-9CC8-0C66C552C066}" srcOrd="0" destOrd="0" presId="urn:microsoft.com/office/officeart/2008/layout/LinedList"/>
    <dgm:cxn modelId="{564C83A1-A107-AB42-81E8-F9E08D15BA6E}" type="presParOf" srcId="{A8B09D8D-ABA5-034B-B7BD-01B3329F52BF}" destId="{E4C592E5-2102-3549-A959-BA3519CBBD0E}" srcOrd="1" destOrd="0" presId="urn:microsoft.com/office/officeart/2008/layout/LinedList"/>
    <dgm:cxn modelId="{5126C495-20C4-6F4A-8538-7C514B404EEB}" type="presParOf" srcId="{A8B09D8D-ABA5-034B-B7BD-01B3329F52BF}" destId="{E585931D-6244-564A-A1A2-36C790E156C1}" srcOrd="2" destOrd="0" presId="urn:microsoft.com/office/officeart/2008/layout/LinedList"/>
    <dgm:cxn modelId="{78948A56-7552-0447-A31A-427F5D2B87B5}" type="presParOf" srcId="{47717FE7-7938-2845-A462-334496C15F5E}" destId="{780A9EEB-ECB8-0F45-B1BD-55CBD7CC29AC}" srcOrd="5" destOrd="0" presId="urn:microsoft.com/office/officeart/2008/layout/LinedList"/>
    <dgm:cxn modelId="{92688FA0-12C9-8047-84F9-D9809FDF0041}" type="presParOf" srcId="{47717FE7-7938-2845-A462-334496C15F5E}" destId="{80C48F3E-4E3D-6C42-AC60-55BD22D9F4EB}"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1BC80-DDDF-DC44-8715-F99920AF2BAF}">
      <dsp:nvSpPr>
        <dsp:cNvPr id="0" name=""/>
        <dsp:cNvSpPr/>
      </dsp:nvSpPr>
      <dsp:spPr>
        <a:xfrm>
          <a:off x="1384" y="0"/>
          <a:ext cx="2951596" cy="160337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a:latin typeface="Times New Roman" panose="02020603050405020304" pitchFamily="18" charset="0"/>
              <a:ea typeface="Source Han Serif CN" panose="02020400000000000000" pitchFamily="18" charset="-128"/>
              <a:cs typeface="Times New Roman" panose="02020603050405020304" pitchFamily="18" charset="0"/>
            </a:rPr>
            <a:t>承包人 </a:t>
          </a:r>
        </a:p>
      </dsp:txBody>
      <dsp:txXfrm>
        <a:off x="48345" y="46961"/>
        <a:ext cx="2857674" cy="1509453"/>
      </dsp:txXfrm>
    </dsp:sp>
    <dsp:sp modelId="{6FD0CDFE-6FDC-EC4B-ADDC-A88F245FE794}">
      <dsp:nvSpPr>
        <dsp:cNvPr id="0" name=""/>
        <dsp:cNvSpPr/>
      </dsp:nvSpPr>
      <dsp:spPr>
        <a:xfrm>
          <a:off x="2981198" y="435689"/>
          <a:ext cx="1161046" cy="731995"/>
        </a:xfrm>
        <a:prstGeom prst="leftRightArrow">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CN" altLang="en-US" sz="2800" b="1" kern="1200">
            <a:latin typeface="Times New Roman" panose="02020603050405020304" pitchFamily="18" charset="0"/>
            <a:ea typeface="Source Han Serif CN" panose="02020400000000000000" pitchFamily="18" charset="-128"/>
            <a:cs typeface="Times New Roman" panose="02020603050405020304" pitchFamily="18" charset="0"/>
          </a:endParaRPr>
        </a:p>
      </dsp:txBody>
      <dsp:txXfrm>
        <a:off x="2981198" y="582088"/>
        <a:ext cx="941448" cy="439197"/>
      </dsp:txXfrm>
    </dsp:sp>
    <dsp:sp modelId="{BF4589F2-DEDB-2545-BF0A-8FC47356E64E}">
      <dsp:nvSpPr>
        <dsp:cNvPr id="0" name=""/>
        <dsp:cNvSpPr/>
      </dsp:nvSpPr>
      <dsp:spPr>
        <a:xfrm>
          <a:off x="4135003" y="0"/>
          <a:ext cx="2951596" cy="1603375"/>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a:latin typeface="Times New Roman" panose="02020603050405020304" pitchFamily="18" charset="0"/>
              <a:ea typeface="Source Han Serif CN" panose="02020400000000000000" pitchFamily="18" charset="-128"/>
              <a:cs typeface="Times New Roman" panose="02020603050405020304" pitchFamily="18" charset="0"/>
            </a:rPr>
            <a:t>发包人 </a:t>
          </a:r>
        </a:p>
      </dsp:txBody>
      <dsp:txXfrm>
        <a:off x="4181964" y="46961"/>
        <a:ext cx="2857674" cy="15094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6F563-5600-9B4B-AE43-E381D6E1EB32}">
      <dsp:nvSpPr>
        <dsp:cNvPr id="0" name=""/>
        <dsp:cNvSpPr/>
      </dsp:nvSpPr>
      <dsp:spPr>
        <a:xfrm>
          <a:off x="2401713" y="1087834"/>
          <a:ext cx="3263503" cy="3263503"/>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80A674-12C6-B547-9EA4-9CD3E175A76B}">
      <dsp:nvSpPr>
        <dsp:cNvPr id="0" name=""/>
        <dsp:cNvSpPr/>
      </dsp:nvSpPr>
      <dsp:spPr>
        <a:xfrm>
          <a:off x="3489548" y="2175669"/>
          <a:ext cx="1087834" cy="108783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05CBB9-360C-EC41-A80A-633C17297BAE}">
      <dsp:nvSpPr>
        <dsp:cNvPr id="0" name=""/>
        <dsp:cNvSpPr/>
      </dsp:nvSpPr>
      <dsp:spPr>
        <a:xfrm>
          <a:off x="5936134" y="0"/>
          <a:ext cx="2177752" cy="135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latin typeface="Source Han Serif CN" panose="02020400000000000000" pitchFamily="18" charset="-128"/>
              <a:ea typeface="Source Han Serif CN" panose="02020400000000000000" pitchFamily="18" charset="-128"/>
            </a:rPr>
            <a:t>承包人提出的索赔事件</a:t>
          </a:r>
          <a:endParaRPr lang="zh-CN" altLang="en-US" sz="2400" kern="1200" dirty="0">
            <a:latin typeface="Source Han Serif CN" panose="02020400000000000000" pitchFamily="18" charset="-128"/>
            <a:ea typeface="Source Han Serif CN" panose="02020400000000000000" pitchFamily="18" charset="-128"/>
          </a:endParaRPr>
        </a:p>
      </dsp:txBody>
      <dsp:txXfrm>
        <a:off x="5936134" y="0"/>
        <a:ext cx="2177752" cy="1359793"/>
      </dsp:txXfrm>
    </dsp:sp>
    <dsp:sp modelId="{FB0DA7E5-BEDF-CE4E-9139-E7E9290FB011}">
      <dsp:nvSpPr>
        <dsp:cNvPr id="0" name=""/>
        <dsp:cNvSpPr/>
      </dsp:nvSpPr>
      <dsp:spPr>
        <a:xfrm>
          <a:off x="5801196" y="679896"/>
          <a:ext cx="407937"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4FAD1C-4974-8542-97C4-68EBCC09059D}">
      <dsp:nvSpPr>
        <dsp:cNvPr id="0" name=""/>
        <dsp:cNvSpPr/>
      </dsp:nvSpPr>
      <dsp:spPr>
        <a:xfrm rot="5400000">
          <a:off x="3896262" y="816011"/>
          <a:ext cx="2040777" cy="1766371"/>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E79F5D-BC3B-E949-8EAC-3B119C578EB1}">
      <dsp:nvSpPr>
        <dsp:cNvPr id="0" name=""/>
        <dsp:cNvSpPr/>
      </dsp:nvSpPr>
      <dsp:spPr>
        <a:xfrm>
          <a:off x="5993604" y="1359793"/>
          <a:ext cx="2062811" cy="135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latin typeface="Source Han Serif CN" panose="02020400000000000000" pitchFamily="18" charset="-128"/>
              <a:ea typeface="Source Han Serif CN" panose="02020400000000000000" pitchFamily="18" charset="-128"/>
            </a:rPr>
            <a:t>发包人提出的索赔事件 </a:t>
          </a:r>
          <a:endParaRPr lang="zh-CN" altLang="en-US" sz="2400" kern="1200" dirty="0">
            <a:latin typeface="Source Han Serif CN" panose="02020400000000000000" pitchFamily="18" charset="-128"/>
            <a:ea typeface="Source Han Serif CN" panose="02020400000000000000" pitchFamily="18" charset="-128"/>
          </a:endParaRPr>
        </a:p>
      </dsp:txBody>
      <dsp:txXfrm>
        <a:off x="5993604" y="1359793"/>
        <a:ext cx="2062811" cy="1359793"/>
      </dsp:txXfrm>
    </dsp:sp>
    <dsp:sp modelId="{F0334C94-C629-604B-9C87-2FCBDCB3F376}">
      <dsp:nvSpPr>
        <dsp:cNvPr id="0" name=""/>
        <dsp:cNvSpPr/>
      </dsp:nvSpPr>
      <dsp:spPr>
        <a:xfrm>
          <a:off x="5801196" y="2039689"/>
          <a:ext cx="407937"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303D47-BC77-C042-BEF2-B0E2F35E01E5}">
      <dsp:nvSpPr>
        <dsp:cNvPr id="0" name=""/>
        <dsp:cNvSpPr/>
      </dsp:nvSpPr>
      <dsp:spPr>
        <a:xfrm rot="5400000">
          <a:off x="4591959" y="2262315"/>
          <a:ext cx="1428544" cy="987209"/>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6F563-5600-9B4B-AE43-E381D6E1EB32}">
      <dsp:nvSpPr>
        <dsp:cNvPr id="0" name=""/>
        <dsp:cNvSpPr/>
      </dsp:nvSpPr>
      <dsp:spPr>
        <a:xfrm>
          <a:off x="2401713" y="1087834"/>
          <a:ext cx="3263503" cy="3263503"/>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80A674-12C6-B547-9EA4-9CD3E175A76B}">
      <dsp:nvSpPr>
        <dsp:cNvPr id="0" name=""/>
        <dsp:cNvSpPr/>
      </dsp:nvSpPr>
      <dsp:spPr>
        <a:xfrm>
          <a:off x="3489548" y="2175669"/>
          <a:ext cx="1087834" cy="108783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05CBB9-360C-EC41-A80A-633C17297BAE}">
      <dsp:nvSpPr>
        <dsp:cNvPr id="0" name=""/>
        <dsp:cNvSpPr/>
      </dsp:nvSpPr>
      <dsp:spPr>
        <a:xfrm>
          <a:off x="5936134" y="0"/>
          <a:ext cx="2177752" cy="135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latin typeface="Source Han Serif CN" panose="02020400000000000000" pitchFamily="18" charset="-128"/>
              <a:ea typeface="Source Han Serif CN" panose="02020400000000000000" pitchFamily="18" charset="-128"/>
            </a:rPr>
            <a:t>承包人提出的索赔事件</a:t>
          </a:r>
          <a:endParaRPr lang="zh-CN" altLang="en-US" sz="2400" kern="1200" dirty="0">
            <a:latin typeface="Source Han Serif CN" panose="02020400000000000000" pitchFamily="18" charset="-128"/>
            <a:ea typeface="Source Han Serif CN" panose="02020400000000000000" pitchFamily="18" charset="-128"/>
          </a:endParaRPr>
        </a:p>
      </dsp:txBody>
      <dsp:txXfrm>
        <a:off x="5936134" y="0"/>
        <a:ext cx="2177752" cy="1359793"/>
      </dsp:txXfrm>
    </dsp:sp>
    <dsp:sp modelId="{FB0DA7E5-BEDF-CE4E-9139-E7E9290FB011}">
      <dsp:nvSpPr>
        <dsp:cNvPr id="0" name=""/>
        <dsp:cNvSpPr/>
      </dsp:nvSpPr>
      <dsp:spPr>
        <a:xfrm>
          <a:off x="5801196" y="679896"/>
          <a:ext cx="407937"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4FAD1C-4974-8542-97C4-68EBCC09059D}">
      <dsp:nvSpPr>
        <dsp:cNvPr id="0" name=""/>
        <dsp:cNvSpPr/>
      </dsp:nvSpPr>
      <dsp:spPr>
        <a:xfrm rot="5400000">
          <a:off x="3896262" y="816011"/>
          <a:ext cx="2040777" cy="1766371"/>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E79F5D-BC3B-E949-8EAC-3B119C578EB1}">
      <dsp:nvSpPr>
        <dsp:cNvPr id="0" name=""/>
        <dsp:cNvSpPr/>
      </dsp:nvSpPr>
      <dsp:spPr>
        <a:xfrm>
          <a:off x="5993604" y="1359793"/>
          <a:ext cx="2062811" cy="135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latin typeface="Source Han Serif CN" panose="02020400000000000000" pitchFamily="18" charset="-128"/>
              <a:ea typeface="Source Han Serif CN" panose="02020400000000000000" pitchFamily="18" charset="-128"/>
            </a:rPr>
            <a:t>发包人提出的索赔事件 </a:t>
          </a:r>
          <a:endParaRPr lang="zh-CN" altLang="en-US" sz="2400" kern="1200" dirty="0">
            <a:latin typeface="Source Han Serif CN" panose="02020400000000000000" pitchFamily="18" charset="-128"/>
            <a:ea typeface="Source Han Serif CN" panose="02020400000000000000" pitchFamily="18" charset="-128"/>
          </a:endParaRPr>
        </a:p>
      </dsp:txBody>
      <dsp:txXfrm>
        <a:off x="5993604" y="1359793"/>
        <a:ext cx="2062811" cy="1359793"/>
      </dsp:txXfrm>
    </dsp:sp>
    <dsp:sp modelId="{F0334C94-C629-604B-9C87-2FCBDCB3F376}">
      <dsp:nvSpPr>
        <dsp:cNvPr id="0" name=""/>
        <dsp:cNvSpPr/>
      </dsp:nvSpPr>
      <dsp:spPr>
        <a:xfrm>
          <a:off x="5801196" y="2039689"/>
          <a:ext cx="407937"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303D47-BC77-C042-BEF2-B0E2F35E01E5}">
      <dsp:nvSpPr>
        <dsp:cNvPr id="0" name=""/>
        <dsp:cNvSpPr/>
      </dsp:nvSpPr>
      <dsp:spPr>
        <a:xfrm rot="5400000">
          <a:off x="4591959" y="2262315"/>
          <a:ext cx="1428544" cy="987209"/>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37E28-A13E-0E42-8F83-FA8B528FB611}">
      <dsp:nvSpPr>
        <dsp:cNvPr id="0" name=""/>
        <dsp:cNvSpPr/>
      </dsp:nvSpPr>
      <dsp:spPr>
        <a:xfrm>
          <a:off x="809971" y="0"/>
          <a:ext cx="9179675"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196A82-9ED5-6441-850C-1D58BDA46382}">
      <dsp:nvSpPr>
        <dsp:cNvPr id="0" name=""/>
        <dsp:cNvSpPr/>
      </dsp:nvSpPr>
      <dsp:spPr>
        <a:xfrm>
          <a:off x="4992" y="1305401"/>
          <a:ext cx="3711611"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Source Han Serif CN" panose="02020400000000000000" pitchFamily="18" charset="-128"/>
              <a:ea typeface="Source Han Serif CN" panose="02020400000000000000" pitchFamily="18" charset="-128"/>
              <a:cs typeface="Times New Roman" panose="02020603050405020304" pitchFamily="18" charset="0"/>
            </a:rPr>
            <a:t>发承包双方在签订合同时已有解释资料，承包商需对这些资料负责。</a:t>
          </a:r>
        </a:p>
      </dsp:txBody>
      <dsp:txXfrm>
        <a:off x="89958" y="1390367"/>
        <a:ext cx="3541679" cy="1570603"/>
      </dsp:txXfrm>
    </dsp:sp>
    <dsp:sp modelId="{5CF2F65B-F502-2F48-8CB1-F61CA11370B4}">
      <dsp:nvSpPr>
        <dsp:cNvPr id="0" name=""/>
        <dsp:cNvSpPr/>
      </dsp:nvSpPr>
      <dsp:spPr>
        <a:xfrm>
          <a:off x="3995559" y="1305401"/>
          <a:ext cx="2741604" cy="174053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Source Han Serif CN" panose="02020400000000000000" pitchFamily="18" charset="-128"/>
              <a:ea typeface="Source Han Serif CN" panose="02020400000000000000" pitchFamily="18" charset="-128"/>
              <a:cs typeface="Times New Roman" panose="02020603050405020304" pitchFamily="18" charset="0"/>
            </a:rPr>
            <a:t>处理不利自然条件引发的索赔，经常会引起争议。 </a:t>
          </a:r>
        </a:p>
      </dsp:txBody>
      <dsp:txXfrm>
        <a:off x="4080525" y="1390367"/>
        <a:ext cx="2571672" cy="1570603"/>
      </dsp:txXfrm>
    </dsp:sp>
    <dsp:sp modelId="{4044C64E-013E-0F4A-956D-D5CDD38837E0}">
      <dsp:nvSpPr>
        <dsp:cNvPr id="0" name=""/>
        <dsp:cNvSpPr/>
      </dsp:nvSpPr>
      <dsp:spPr>
        <a:xfrm>
          <a:off x="7016118" y="1305401"/>
          <a:ext cx="3778506"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latin typeface="Source Han Serif CN" panose="02020400000000000000" pitchFamily="18" charset="-128"/>
              <a:ea typeface="Source Han Serif CN" panose="02020400000000000000" pitchFamily="18" charset="-128"/>
              <a:cs typeface="Times New Roman" panose="02020603050405020304" pitchFamily="18" charset="0"/>
            </a:rPr>
            <a:t>处理原则：</a:t>
          </a:r>
          <a:r>
            <a:rPr lang="zh-CN" altLang="en-US" sz="2400" b="1" kern="1200" dirty="0">
              <a:latin typeface="Source Han Serif CN" panose="02020400000000000000" pitchFamily="18" charset="-128"/>
              <a:ea typeface="Source Han Serif CN" panose="02020400000000000000" pitchFamily="18" charset="-128"/>
            </a:rPr>
            <a:t>所发生的事件应该是一个有经验的承包商无法合理预见到的。</a:t>
          </a:r>
          <a:endParaRPr lang="zh-CN" altLang="en-US" sz="2400" b="1" kern="1200" dirty="0">
            <a:latin typeface="Source Han Serif CN" panose="02020400000000000000" pitchFamily="18" charset="-128"/>
            <a:ea typeface="Source Han Serif CN" panose="02020400000000000000" pitchFamily="18" charset="-128"/>
            <a:cs typeface="Times New Roman" panose="02020603050405020304" pitchFamily="18" charset="0"/>
          </a:endParaRPr>
        </a:p>
      </dsp:txBody>
      <dsp:txXfrm>
        <a:off x="7101084" y="1390367"/>
        <a:ext cx="3608574" cy="1570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C5D73-E5A8-F049-A1E9-14D40093EA61}">
      <dsp:nvSpPr>
        <dsp:cNvPr id="0" name=""/>
        <dsp:cNvSpPr/>
      </dsp:nvSpPr>
      <dsp:spPr>
        <a:xfrm>
          <a:off x="1940" y="413"/>
          <a:ext cx="5253918" cy="1618240"/>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Times New Roman" panose="02020603050405020304" pitchFamily="18" charset="0"/>
              <a:ea typeface="Source Han Serif CN" panose="02020400000000000000" pitchFamily="18" charset="-128"/>
              <a:cs typeface="Times New Roman" panose="02020603050405020304" pitchFamily="18" charset="0"/>
            </a:rPr>
            <a:t>工期延长和延误的索赔</a:t>
          </a:r>
        </a:p>
      </dsp:txBody>
      <dsp:txXfrm>
        <a:off x="49337" y="47810"/>
        <a:ext cx="5159124" cy="1523446"/>
      </dsp:txXfrm>
    </dsp:sp>
    <dsp:sp modelId="{00E6FA64-2248-B749-9EDC-A8A1E4D6D588}">
      <dsp:nvSpPr>
        <dsp:cNvPr id="0" name=""/>
        <dsp:cNvSpPr/>
      </dsp:nvSpPr>
      <dsp:spPr>
        <a:xfrm>
          <a:off x="1940" y="1759690"/>
          <a:ext cx="2521074" cy="161824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a:latin typeface="Times New Roman" panose="02020603050405020304" pitchFamily="18" charset="0"/>
              <a:ea typeface="Source Han Serif CN" panose="02020400000000000000" pitchFamily="18" charset="-128"/>
              <a:cs typeface="Times New Roman" panose="02020603050405020304" pitchFamily="18" charset="0"/>
            </a:rPr>
            <a:t>承包商要求延长工期</a:t>
          </a:r>
        </a:p>
      </dsp:txBody>
      <dsp:txXfrm>
        <a:off x="49337" y="1807087"/>
        <a:ext cx="2426280" cy="1523446"/>
      </dsp:txXfrm>
    </dsp:sp>
    <dsp:sp modelId="{12F5700B-7466-B44F-BD82-B08774F1B1D3}">
      <dsp:nvSpPr>
        <dsp:cNvPr id="0" name=""/>
        <dsp:cNvSpPr/>
      </dsp:nvSpPr>
      <dsp:spPr>
        <a:xfrm>
          <a:off x="2734785" y="1759690"/>
          <a:ext cx="2521074" cy="161824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US" sz="2800" b="1" kern="1200">
              <a:latin typeface="Times New Roman" panose="02020603050405020304" pitchFamily="18" charset="0"/>
              <a:ea typeface="Source Han Serif CN" panose="02020400000000000000" pitchFamily="18" charset="-128"/>
              <a:cs typeface="Times New Roman" panose="02020603050405020304" pitchFamily="18" charset="0"/>
            </a:rPr>
            <a:t>施工单位要求偿付</a:t>
          </a:r>
        </a:p>
      </dsp:txBody>
      <dsp:txXfrm>
        <a:off x="2782182" y="1807087"/>
        <a:ext cx="2426280" cy="1523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CA4DD-E561-B649-9705-601F9D3E0BD2}">
      <dsp:nvSpPr>
        <dsp:cNvPr id="0" name=""/>
        <dsp:cNvSpPr/>
      </dsp:nvSpPr>
      <dsp:spPr>
        <a:xfrm>
          <a:off x="3093" y="529834"/>
          <a:ext cx="2635850" cy="15815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rPr>
            <a:t>业主未能按时提交可以施工的现场；</a:t>
          </a:r>
          <a:endParaRPr lang="zh-CN" altLang="en-US" sz="2400" kern="12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sp:txBody>
      <dsp:txXfrm>
        <a:off x="3093" y="529834"/>
        <a:ext cx="2635850" cy="1581510"/>
      </dsp:txXfrm>
    </dsp:sp>
    <dsp:sp modelId="{11C2728B-D21D-6642-8E71-3EF5C04F8E6E}">
      <dsp:nvSpPr>
        <dsp:cNvPr id="0" name=""/>
        <dsp:cNvSpPr/>
      </dsp:nvSpPr>
      <dsp:spPr>
        <a:xfrm>
          <a:off x="2902528" y="529834"/>
          <a:ext cx="2944087" cy="1581510"/>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rPr>
            <a:t>有记录可查的、特殊反常的恶劣天气；</a:t>
          </a:r>
          <a:endParaRPr lang="zh-CN" altLang="en-US" sz="2400" kern="12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sp:txBody>
      <dsp:txXfrm>
        <a:off x="2902528" y="529834"/>
        <a:ext cx="2944087" cy="1581510"/>
      </dsp:txXfrm>
    </dsp:sp>
    <dsp:sp modelId="{C958C010-D5BD-634A-B90E-33BFFAAE185A}">
      <dsp:nvSpPr>
        <dsp:cNvPr id="0" name=""/>
        <dsp:cNvSpPr/>
      </dsp:nvSpPr>
      <dsp:spPr>
        <a:xfrm>
          <a:off x="6110201" y="529834"/>
          <a:ext cx="2635850" cy="1581510"/>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rPr>
            <a:t>工程师在规定的时间内未能提供所需的图纸或指示；</a:t>
          </a:r>
          <a:endParaRPr lang="zh-CN" altLang="en-US" sz="2400" kern="12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sp:txBody>
      <dsp:txXfrm>
        <a:off x="6110201" y="529834"/>
        <a:ext cx="2635850" cy="1581510"/>
      </dsp:txXfrm>
    </dsp:sp>
    <dsp:sp modelId="{706727C0-842A-744C-8852-9C854D5EA1D5}">
      <dsp:nvSpPr>
        <dsp:cNvPr id="0" name=""/>
        <dsp:cNvSpPr/>
      </dsp:nvSpPr>
      <dsp:spPr>
        <a:xfrm>
          <a:off x="157211" y="2374930"/>
          <a:ext cx="2635850" cy="1581510"/>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rPr>
            <a:t>有关放线的资料不准确；</a:t>
          </a:r>
          <a:endParaRPr lang="zh-CN" altLang="en-US" sz="2400" kern="12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sp:txBody>
      <dsp:txXfrm>
        <a:off x="157211" y="2374930"/>
        <a:ext cx="2635850" cy="1581510"/>
      </dsp:txXfrm>
    </dsp:sp>
    <dsp:sp modelId="{BCFC0E05-C249-1340-8A59-A184F47DD17B}">
      <dsp:nvSpPr>
        <dsp:cNvPr id="0" name=""/>
        <dsp:cNvSpPr/>
      </dsp:nvSpPr>
      <dsp:spPr>
        <a:xfrm>
          <a:off x="3056647" y="2374930"/>
          <a:ext cx="2635850" cy="1581510"/>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rPr>
            <a:t>现场发现了化石、古钱币或文物；</a:t>
          </a:r>
          <a:endParaRPr lang="zh-CN" altLang="en-US" sz="2400" kern="12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sp:txBody>
      <dsp:txXfrm>
        <a:off x="3056647" y="2374930"/>
        <a:ext cx="2635850" cy="1581510"/>
      </dsp:txXfrm>
    </dsp:sp>
    <dsp:sp modelId="{3DEB5950-0A7C-3E42-B7B3-59C81058B26E}">
      <dsp:nvSpPr>
        <dsp:cNvPr id="0" name=""/>
        <dsp:cNvSpPr/>
      </dsp:nvSpPr>
      <dsp:spPr>
        <a:xfrm>
          <a:off x="5956082" y="2374930"/>
          <a:ext cx="2635850" cy="158151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rPr>
            <a:t>工程变更或工程量增加，引起施工程序的变动；</a:t>
          </a:r>
          <a:endParaRPr lang="zh-CN" altLang="en-US" sz="2400" kern="12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sp:txBody>
      <dsp:txXfrm>
        <a:off x="5956082" y="2374930"/>
        <a:ext cx="2635850" cy="15815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CA4DD-E561-B649-9705-601F9D3E0BD2}">
      <dsp:nvSpPr>
        <dsp:cNvPr id="0" name=""/>
        <dsp:cNvSpPr/>
      </dsp:nvSpPr>
      <dsp:spPr>
        <a:xfrm>
          <a:off x="754656" y="2237"/>
          <a:ext cx="3447539" cy="20685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sz="2400" b="1" kern="1200" dirty="0">
              <a:latin typeface="Times New Roman" panose="02020603050405020304" pitchFamily="18" charset="0"/>
              <a:ea typeface="Source Han Serif CN" panose="02020400000000000000" pitchFamily="18" charset="-128"/>
              <a:cs typeface="Times New Roman" panose="02020603050405020304" pitchFamily="18" charset="0"/>
            </a:rPr>
            <a:t>工程师对合格工程要求拆除或者剥露部分工程予以检查，影响后续工程的开展；</a:t>
          </a:r>
          <a:endParaRPr lang="zh-CN" altLang="en-US" sz="2400" b="1" kern="1200" dirty="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sp:txBody>
      <dsp:txXfrm>
        <a:off x="754656" y="2237"/>
        <a:ext cx="3447539" cy="2068523"/>
      </dsp:txXfrm>
    </dsp:sp>
    <dsp:sp modelId="{E2F28FB6-B25E-834D-9189-A222E2A626AD}">
      <dsp:nvSpPr>
        <dsp:cNvPr id="0" name=""/>
        <dsp:cNvSpPr/>
      </dsp:nvSpPr>
      <dsp:spPr>
        <a:xfrm>
          <a:off x="4546949" y="2237"/>
          <a:ext cx="3447539" cy="206852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sz="2400" b="1" kern="1200" dirty="0">
              <a:latin typeface="Times New Roman" panose="02020603050405020304" pitchFamily="18" charset="0"/>
              <a:ea typeface="Source Han Serif CN" panose="02020400000000000000" pitchFamily="18" charset="-128"/>
              <a:cs typeface="Times New Roman" panose="02020603050405020304" pitchFamily="18" charset="0"/>
            </a:rPr>
            <a:t>工程现场中其他承包商的干扰；</a:t>
          </a:r>
          <a:endParaRPr lang="zh-CN" altLang="en-US" sz="2400" b="1" kern="1200" dirty="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sp:txBody>
      <dsp:txXfrm>
        <a:off x="4546949" y="2237"/>
        <a:ext cx="3447539" cy="2068523"/>
      </dsp:txXfrm>
    </dsp:sp>
    <dsp:sp modelId="{1188D70E-C025-ED46-83B8-3487C932CB62}">
      <dsp:nvSpPr>
        <dsp:cNvPr id="0" name=""/>
        <dsp:cNvSpPr/>
      </dsp:nvSpPr>
      <dsp:spPr>
        <a:xfrm>
          <a:off x="2382980" y="2415514"/>
          <a:ext cx="3983183" cy="206852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sz="2400" b="1" kern="1200" dirty="0">
              <a:latin typeface="Times New Roman" panose="02020603050405020304" pitchFamily="18" charset="0"/>
              <a:ea typeface="Source Han Serif CN" panose="02020400000000000000" pitchFamily="18" charset="-128"/>
              <a:cs typeface="Times New Roman" panose="02020603050405020304" pitchFamily="18" charset="0"/>
            </a:rPr>
            <a:t>合同内容的错误或者矛盾</a:t>
          </a:r>
          <a:r>
            <a:rPr lang="zh-CN" altLang="en-US" sz="2400" b="1" kern="1200" dirty="0">
              <a:latin typeface="Times New Roman" panose="02020603050405020304" pitchFamily="18" charset="0"/>
              <a:ea typeface="Source Han Serif CN" panose="02020400000000000000" pitchFamily="18" charset="-128"/>
              <a:cs typeface="Times New Roman" panose="02020603050405020304" pitchFamily="18" charset="0"/>
            </a:rPr>
            <a:t>。</a:t>
          </a:r>
          <a:endParaRPr lang="zh-CN" altLang="en-US" sz="2400" b="1" kern="1200" dirty="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endParaRPr>
        </a:p>
      </dsp:txBody>
      <dsp:txXfrm>
        <a:off x="2382980" y="2415514"/>
        <a:ext cx="3983183" cy="20685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AE50B-1D4C-7546-8990-992AD6BEFB73}">
      <dsp:nvSpPr>
        <dsp:cNvPr id="0" name=""/>
        <dsp:cNvSpPr/>
      </dsp:nvSpPr>
      <dsp:spPr>
        <a:xfrm rot="16200000">
          <a:off x="360937" y="-355674"/>
          <a:ext cx="4351338" cy="5062686"/>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8343" bIns="0" numCol="1" spcCol="1270" anchor="ctr" anchorCtr="0">
          <a:noAutofit/>
        </a:bodyPr>
        <a:lstStyle/>
        <a:p>
          <a:pPr marL="0" lvl="0" indent="0" algn="ctr" defTabSz="1244600">
            <a:lnSpc>
              <a:spcPct val="90000"/>
            </a:lnSpc>
            <a:spcBef>
              <a:spcPct val="0"/>
            </a:spcBef>
            <a:spcAft>
              <a:spcPct val="35000"/>
            </a:spcAft>
            <a:buNone/>
          </a:pPr>
          <a:r>
            <a:rPr lang="zh-CN" sz="2800" b="1" kern="1200" dirty="0">
              <a:latin typeface="Times New Roman" panose="02020603050405020304" pitchFamily="18" charset="0"/>
              <a:ea typeface="Source Han Serif CN" panose="02020400000000000000" pitchFamily="18" charset="-128"/>
              <a:cs typeface="Times New Roman" panose="02020603050405020304" pitchFamily="18" charset="0"/>
            </a:rPr>
            <a:t>凡纯属业主和工程师方面的原因造成的工期延误，不仅应给承包商适当延长工期，还</a:t>
          </a:r>
          <a:r>
            <a:rPr lang="zh-CN" sz="2800" b="1" kern="1200" dirty="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rPr>
            <a:t>应给予相应的费用</a:t>
          </a:r>
          <a:r>
            <a:rPr lang="zh-CN" altLang="en-US" sz="2800" b="1" kern="1200" dirty="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rPr>
            <a:t>补偿</a:t>
          </a:r>
          <a:r>
            <a:rPr lang="zh-CN" sz="2800" b="1" kern="1200" dirty="0">
              <a:latin typeface="Times New Roman" panose="02020603050405020304" pitchFamily="18" charset="0"/>
              <a:ea typeface="Source Han Serif CN" panose="02020400000000000000" pitchFamily="18" charset="-128"/>
              <a:cs typeface="Times New Roman" panose="02020603050405020304" pitchFamily="18" charset="0"/>
            </a:rPr>
            <a:t>；</a:t>
          </a:r>
        </a:p>
      </dsp:txBody>
      <dsp:txXfrm rot="5400000">
        <a:off x="5263" y="870268"/>
        <a:ext cx="5062686" cy="2610802"/>
      </dsp:txXfrm>
    </dsp:sp>
    <dsp:sp modelId="{6E705794-1E00-C84B-91F3-0A770F8086F1}">
      <dsp:nvSpPr>
        <dsp:cNvPr id="0" name=""/>
        <dsp:cNvSpPr/>
      </dsp:nvSpPr>
      <dsp:spPr>
        <a:xfrm rot="16200000">
          <a:off x="5803324" y="-355674"/>
          <a:ext cx="4351338" cy="5062686"/>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8343" bIns="0" numCol="1" spcCol="1270" anchor="ctr" anchorCtr="0">
          <a:noAutofit/>
        </a:bodyPr>
        <a:lstStyle/>
        <a:p>
          <a:pPr marL="0" lvl="0" indent="0" algn="ctr" defTabSz="1244600">
            <a:lnSpc>
              <a:spcPct val="90000"/>
            </a:lnSpc>
            <a:spcBef>
              <a:spcPct val="0"/>
            </a:spcBef>
            <a:spcAft>
              <a:spcPct val="35000"/>
            </a:spcAft>
            <a:buNone/>
          </a:pPr>
          <a:r>
            <a:rPr lang="zh-CN" sz="2800" b="1" kern="1200" dirty="0">
              <a:latin typeface="Times New Roman" panose="02020603050405020304" pitchFamily="18" charset="0"/>
              <a:ea typeface="Source Han Serif CN" panose="02020400000000000000" pitchFamily="18" charset="-128"/>
              <a:cs typeface="Times New Roman" panose="02020603050405020304" pitchFamily="18" charset="0"/>
            </a:rPr>
            <a:t>凡属于客观原因，既不是业主的原因，也并非承包商的原因，造成的拖期，承包商可得到延长工期，但</a:t>
          </a:r>
          <a:r>
            <a:rPr lang="zh-CN" sz="2800" b="1" kern="1200" dirty="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rPr>
            <a:t>得不到费用补偿</a:t>
          </a:r>
          <a:r>
            <a:rPr lang="zh-CN" sz="2800" b="1" kern="1200" dirty="0">
              <a:latin typeface="Times New Roman" panose="02020603050405020304" pitchFamily="18" charset="0"/>
              <a:ea typeface="Source Han Serif CN" panose="02020400000000000000" pitchFamily="18" charset="-128"/>
              <a:cs typeface="Times New Roman" panose="02020603050405020304" pitchFamily="18" charset="0"/>
            </a:rPr>
            <a:t>。</a:t>
          </a:r>
        </a:p>
      </dsp:txBody>
      <dsp:txXfrm rot="5400000">
        <a:off x="5447650" y="870268"/>
        <a:ext cx="5062686" cy="26108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EB054-3A6D-184F-9476-5A94C62DC5DA}">
      <dsp:nvSpPr>
        <dsp:cNvPr id="0" name=""/>
        <dsp:cNvSpPr/>
      </dsp:nvSpPr>
      <dsp:spPr>
        <a:xfrm>
          <a:off x="0" y="1305401"/>
          <a:ext cx="10515600" cy="1740535"/>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812A35-BCF5-604C-B000-A77F2FD583CD}">
      <dsp:nvSpPr>
        <dsp:cNvPr id="0" name=""/>
        <dsp:cNvSpPr/>
      </dsp:nvSpPr>
      <dsp:spPr>
        <a:xfrm>
          <a:off x="2402" y="0"/>
          <a:ext cx="346195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zh-CN" altLang="en-US" sz="2400" b="1" kern="1200">
              <a:latin typeface="Source Han Serif CN" panose="02020400000000000000" pitchFamily="18" charset="-128"/>
              <a:ea typeface="Source Han Serif CN" panose="02020400000000000000" pitchFamily="18" charset="-128"/>
            </a:rPr>
            <a:t>物价上涨的因素带来了人工费、材料费、施工机械费的不断增长</a:t>
          </a:r>
        </a:p>
      </dsp:txBody>
      <dsp:txXfrm>
        <a:off x="2402" y="0"/>
        <a:ext cx="3461954" cy="1740535"/>
      </dsp:txXfrm>
    </dsp:sp>
    <dsp:sp modelId="{9A5DDA81-3845-1743-8C8B-6DBA041D178C}">
      <dsp:nvSpPr>
        <dsp:cNvPr id="0" name=""/>
        <dsp:cNvSpPr/>
      </dsp:nvSpPr>
      <dsp:spPr>
        <a:xfrm>
          <a:off x="1515812" y="1958102"/>
          <a:ext cx="435133" cy="43513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F9B35E-A507-3440-84E6-927DAE0FD460}">
      <dsp:nvSpPr>
        <dsp:cNvPr id="0" name=""/>
        <dsp:cNvSpPr/>
      </dsp:nvSpPr>
      <dsp:spPr>
        <a:xfrm>
          <a:off x="3559551" y="2610802"/>
          <a:ext cx="190389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zh-CN" altLang="en-US" sz="2400" b="1" kern="1200">
              <a:latin typeface="Source Han Serif CN" panose="02020400000000000000" pitchFamily="18" charset="-128"/>
              <a:ea typeface="Source Han Serif CN" panose="02020400000000000000" pitchFamily="18" charset="-128"/>
            </a:rPr>
            <a:t>工程成本大幅度上升</a:t>
          </a:r>
        </a:p>
      </dsp:txBody>
      <dsp:txXfrm>
        <a:off x="3559551" y="2610802"/>
        <a:ext cx="1903898" cy="1740535"/>
      </dsp:txXfrm>
    </dsp:sp>
    <dsp:sp modelId="{216173FC-9609-444E-A261-B39D392056C3}">
      <dsp:nvSpPr>
        <dsp:cNvPr id="0" name=""/>
        <dsp:cNvSpPr/>
      </dsp:nvSpPr>
      <dsp:spPr>
        <a:xfrm>
          <a:off x="4293934" y="1958102"/>
          <a:ext cx="435133" cy="435133"/>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C04F80-F5D5-AF45-9115-CD7AF7DA864E}">
      <dsp:nvSpPr>
        <dsp:cNvPr id="0" name=""/>
        <dsp:cNvSpPr/>
      </dsp:nvSpPr>
      <dsp:spPr>
        <a:xfrm>
          <a:off x="5558645" y="0"/>
          <a:ext cx="190389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zh-CN" altLang="en-US" sz="2400" b="1" kern="1200">
              <a:latin typeface="Source Han Serif CN" panose="02020400000000000000" pitchFamily="18" charset="-128"/>
              <a:ea typeface="Source Han Serif CN" panose="02020400000000000000" pitchFamily="18" charset="-128"/>
            </a:rPr>
            <a:t>承包商的利润受到影响</a:t>
          </a:r>
        </a:p>
      </dsp:txBody>
      <dsp:txXfrm>
        <a:off x="5558645" y="0"/>
        <a:ext cx="1903898" cy="1740535"/>
      </dsp:txXfrm>
    </dsp:sp>
    <dsp:sp modelId="{A2C57DD5-D9C8-8048-8031-5D4E04B7BBB6}">
      <dsp:nvSpPr>
        <dsp:cNvPr id="0" name=""/>
        <dsp:cNvSpPr/>
      </dsp:nvSpPr>
      <dsp:spPr>
        <a:xfrm>
          <a:off x="6293027" y="1958102"/>
          <a:ext cx="435133" cy="435133"/>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C53E5-A17A-2F4C-B335-25077AABAB21}">
      <dsp:nvSpPr>
        <dsp:cNvPr id="0" name=""/>
        <dsp:cNvSpPr/>
      </dsp:nvSpPr>
      <dsp:spPr>
        <a:xfrm>
          <a:off x="7557738" y="2610802"/>
          <a:ext cx="190389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zh-CN" altLang="en-US" sz="2400" b="1" kern="1200">
              <a:latin typeface="Source Han Serif CN" panose="02020400000000000000" pitchFamily="18" charset="-128"/>
              <a:ea typeface="Source Han Serif CN" panose="02020400000000000000" pitchFamily="18" charset="-128"/>
            </a:rPr>
            <a:t>承包商可以提出索赔的要求</a:t>
          </a:r>
        </a:p>
      </dsp:txBody>
      <dsp:txXfrm>
        <a:off x="7557738" y="2610802"/>
        <a:ext cx="1903898" cy="1740535"/>
      </dsp:txXfrm>
    </dsp:sp>
    <dsp:sp modelId="{095DC8AC-B731-9849-A144-88E1B15AABB1}">
      <dsp:nvSpPr>
        <dsp:cNvPr id="0" name=""/>
        <dsp:cNvSpPr/>
      </dsp:nvSpPr>
      <dsp:spPr>
        <a:xfrm>
          <a:off x="8292121" y="1958102"/>
          <a:ext cx="435133" cy="435133"/>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88FF4-2C5E-6342-B81D-ED081A3DCE96}">
      <dsp:nvSpPr>
        <dsp:cNvPr id="0" name=""/>
        <dsp:cNvSpPr/>
      </dsp:nvSpPr>
      <dsp:spPr>
        <a:xfrm>
          <a:off x="0" y="0"/>
          <a:ext cx="611678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BD5CD-F836-A444-AAED-966C1B84F9A2}">
      <dsp:nvSpPr>
        <dsp:cNvPr id="0" name=""/>
        <dsp:cNvSpPr/>
      </dsp:nvSpPr>
      <dsp:spPr>
        <a:xfrm>
          <a:off x="0" y="0"/>
          <a:ext cx="1538538"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1" kern="1200" dirty="0">
              <a:latin typeface="Times New Roman" panose="02020603050405020304" pitchFamily="18" charset="0"/>
              <a:ea typeface="Source Han Serif CN" panose="02020400000000000000" pitchFamily="18" charset="-128"/>
              <a:cs typeface="Times New Roman" panose="02020603050405020304" pitchFamily="18" charset="0"/>
            </a:rPr>
            <a:t>业主对承包商在履约过程中的一些缺陷责任 </a:t>
          </a:r>
        </a:p>
      </dsp:txBody>
      <dsp:txXfrm>
        <a:off x="0" y="0"/>
        <a:ext cx="1538538" cy="4351338"/>
      </dsp:txXfrm>
    </dsp:sp>
    <dsp:sp modelId="{D30C43B1-B8A2-2447-BE23-349B72E95698}">
      <dsp:nvSpPr>
        <dsp:cNvPr id="0" name=""/>
        <dsp:cNvSpPr/>
      </dsp:nvSpPr>
      <dsp:spPr>
        <a:xfrm>
          <a:off x="1624376" y="101134"/>
          <a:ext cx="4492190" cy="2022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b="1" kern="1200" dirty="0">
              <a:latin typeface="Times New Roman" panose="02020603050405020304" pitchFamily="18" charset="0"/>
              <a:ea typeface="Source Han Serif CN" panose="02020400000000000000" pitchFamily="18" charset="-128"/>
              <a:cs typeface="Times New Roman" panose="02020603050405020304" pitchFamily="18" charset="0"/>
            </a:rPr>
            <a:t>部分工程质量达不到要求或拖期建成 </a:t>
          </a:r>
        </a:p>
      </dsp:txBody>
      <dsp:txXfrm>
        <a:off x="1624376" y="101134"/>
        <a:ext cx="4492190" cy="2022692"/>
      </dsp:txXfrm>
    </dsp:sp>
    <dsp:sp modelId="{784385B1-01BA-BC47-A19E-3725A93E84CD}">
      <dsp:nvSpPr>
        <dsp:cNvPr id="0" name=""/>
        <dsp:cNvSpPr/>
      </dsp:nvSpPr>
      <dsp:spPr>
        <a:xfrm>
          <a:off x="1538538" y="2123826"/>
          <a:ext cx="4578029"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C592E5-2102-3549-A959-BA3519CBBD0E}">
      <dsp:nvSpPr>
        <dsp:cNvPr id="0" name=""/>
        <dsp:cNvSpPr/>
      </dsp:nvSpPr>
      <dsp:spPr>
        <a:xfrm>
          <a:off x="1624376" y="2224961"/>
          <a:ext cx="4492190" cy="2022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b="1" kern="1200">
              <a:latin typeface="Times New Roman" panose="02020603050405020304" pitchFamily="18" charset="0"/>
              <a:ea typeface="Source Han Serif CN" panose="02020400000000000000" pitchFamily="18" charset="-128"/>
              <a:cs typeface="Times New Roman" panose="02020603050405020304" pitchFamily="18" charset="0"/>
            </a:rPr>
            <a:t>业主可以向承包商提出反索赔 </a:t>
          </a:r>
        </a:p>
      </dsp:txBody>
      <dsp:txXfrm>
        <a:off x="1624376" y="2224961"/>
        <a:ext cx="4492190" cy="2022692"/>
      </dsp:txXfrm>
    </dsp:sp>
    <dsp:sp modelId="{780A9EEB-ECB8-0F45-B1BD-55CBD7CC29AC}">
      <dsp:nvSpPr>
        <dsp:cNvPr id="0" name=""/>
        <dsp:cNvSpPr/>
      </dsp:nvSpPr>
      <dsp:spPr>
        <a:xfrm>
          <a:off x="1538538" y="4247653"/>
          <a:ext cx="4578029"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52F1A6-EA2B-D442-9F0F-70EAFFCC0C6A}"/>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093131F9-EBB0-8B48-9658-0AB4CC2A8B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CF14DC45-C1EF-4540-A564-514AB68D8738}"/>
              </a:ext>
            </a:extLst>
          </p:cNvPr>
          <p:cNvSpPr>
            <a:spLocks noGrp="1"/>
          </p:cNvSpPr>
          <p:nvPr>
            <p:ph type="dt" sz="half" idx="10"/>
          </p:nvPr>
        </p:nvSpPr>
        <p:spPr/>
        <p:txBody>
          <a:bodyPr/>
          <a:lstStyle/>
          <a:p>
            <a:fld id="{A8DD7C18-2ACD-3B40-A5BD-033C0C4B330C}" type="datetimeFigureOut">
              <a:rPr kumimoji="1" lang="zh-CN" altLang="en-US" smtClean="0"/>
              <a:t>2020/6/12</a:t>
            </a:fld>
            <a:endParaRPr kumimoji="1" lang="zh-CN" altLang="en-US"/>
          </a:p>
        </p:txBody>
      </p:sp>
      <p:sp>
        <p:nvSpPr>
          <p:cNvPr id="5" name="页脚占位符 4">
            <a:extLst>
              <a:ext uri="{FF2B5EF4-FFF2-40B4-BE49-F238E27FC236}">
                <a16:creationId xmlns:a16="http://schemas.microsoft.com/office/drawing/2014/main" id="{97A3A3AF-5F13-D147-9D4E-21F900D097D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639CA92-DD66-D046-8B03-56DB02DD7890}"/>
              </a:ext>
            </a:extLst>
          </p:cNvPr>
          <p:cNvSpPr>
            <a:spLocks noGrp="1"/>
          </p:cNvSpPr>
          <p:nvPr>
            <p:ph type="sldNum" sz="quarter" idx="12"/>
          </p:nvPr>
        </p:nvSpPr>
        <p:spPr/>
        <p:txBody>
          <a:bodyPr/>
          <a:lstStyle/>
          <a:p>
            <a:fld id="{5034365A-8881-7E4A-BE8C-B0DF709F24F8}" type="slidenum">
              <a:rPr kumimoji="1" lang="zh-CN" altLang="en-US" smtClean="0"/>
              <a:t>‹#›</a:t>
            </a:fld>
            <a:endParaRPr kumimoji="1" lang="zh-CN" altLang="en-US"/>
          </a:p>
        </p:txBody>
      </p:sp>
    </p:spTree>
    <p:extLst>
      <p:ext uri="{BB962C8B-B14F-4D97-AF65-F5344CB8AC3E}">
        <p14:creationId xmlns:p14="http://schemas.microsoft.com/office/powerpoint/2010/main" val="3318984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E9DF9A-0F52-594C-B21E-48005DFC9642}"/>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4E376D14-A622-AF4A-B50F-D151C582ACBE}"/>
              </a:ext>
            </a:extLst>
          </p:cNvPr>
          <p:cNvSpPr>
            <a:spLocks noGrp="1"/>
          </p:cNvSpPr>
          <p:nvPr>
            <p:ph type="body" orient="vert" idx="1"/>
          </p:nvPr>
        </p:nvSpPr>
        <p:spPr/>
        <p:txBody>
          <a:bodyPr vert="eaVert"/>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E11736DF-0053-0E4B-A3A6-5A8FD2B2ECD6}"/>
              </a:ext>
            </a:extLst>
          </p:cNvPr>
          <p:cNvSpPr>
            <a:spLocks noGrp="1"/>
          </p:cNvSpPr>
          <p:nvPr>
            <p:ph type="dt" sz="half" idx="10"/>
          </p:nvPr>
        </p:nvSpPr>
        <p:spPr/>
        <p:txBody>
          <a:bodyPr/>
          <a:lstStyle/>
          <a:p>
            <a:fld id="{A8DD7C18-2ACD-3B40-A5BD-033C0C4B330C}" type="datetimeFigureOut">
              <a:rPr kumimoji="1" lang="zh-CN" altLang="en-US" smtClean="0"/>
              <a:t>2020/6/12</a:t>
            </a:fld>
            <a:endParaRPr kumimoji="1" lang="zh-CN" altLang="en-US"/>
          </a:p>
        </p:txBody>
      </p:sp>
      <p:sp>
        <p:nvSpPr>
          <p:cNvPr id="5" name="页脚占位符 4">
            <a:extLst>
              <a:ext uri="{FF2B5EF4-FFF2-40B4-BE49-F238E27FC236}">
                <a16:creationId xmlns:a16="http://schemas.microsoft.com/office/drawing/2014/main" id="{3DAF0FED-4C8B-7347-9CA9-85456812617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A57F2A7-F102-9148-B2D5-C9C4B72089DF}"/>
              </a:ext>
            </a:extLst>
          </p:cNvPr>
          <p:cNvSpPr>
            <a:spLocks noGrp="1"/>
          </p:cNvSpPr>
          <p:nvPr>
            <p:ph type="sldNum" sz="quarter" idx="12"/>
          </p:nvPr>
        </p:nvSpPr>
        <p:spPr/>
        <p:txBody>
          <a:bodyPr/>
          <a:lstStyle/>
          <a:p>
            <a:fld id="{5034365A-8881-7E4A-BE8C-B0DF709F24F8}" type="slidenum">
              <a:rPr kumimoji="1" lang="zh-CN" altLang="en-US" smtClean="0"/>
              <a:t>‹#›</a:t>
            </a:fld>
            <a:endParaRPr kumimoji="1" lang="zh-CN" altLang="en-US"/>
          </a:p>
        </p:txBody>
      </p:sp>
    </p:spTree>
    <p:extLst>
      <p:ext uri="{BB962C8B-B14F-4D97-AF65-F5344CB8AC3E}">
        <p14:creationId xmlns:p14="http://schemas.microsoft.com/office/powerpoint/2010/main" val="284160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AEA877-2B7F-204A-8F45-A0CAA93EFE77}"/>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33081EF6-A1AD-054B-9BFE-25A6A4EE96D1}"/>
              </a:ext>
            </a:extLst>
          </p:cNvPr>
          <p:cNvSpPr>
            <a:spLocks noGrp="1"/>
          </p:cNvSpPr>
          <p:nvPr>
            <p:ph type="body" orient="vert" idx="1"/>
          </p:nvPr>
        </p:nvSpPr>
        <p:spPr>
          <a:xfrm>
            <a:off x="838200" y="365125"/>
            <a:ext cx="7734300" cy="5811838"/>
          </a:xfrm>
        </p:spPr>
        <p:txBody>
          <a:bodyPr vert="eaVert"/>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3C1C2F4E-042B-1D4A-8C45-4AB481C61BF5}"/>
              </a:ext>
            </a:extLst>
          </p:cNvPr>
          <p:cNvSpPr>
            <a:spLocks noGrp="1"/>
          </p:cNvSpPr>
          <p:nvPr>
            <p:ph type="dt" sz="half" idx="10"/>
          </p:nvPr>
        </p:nvSpPr>
        <p:spPr/>
        <p:txBody>
          <a:bodyPr/>
          <a:lstStyle/>
          <a:p>
            <a:fld id="{A8DD7C18-2ACD-3B40-A5BD-033C0C4B330C}" type="datetimeFigureOut">
              <a:rPr kumimoji="1" lang="zh-CN" altLang="en-US" smtClean="0"/>
              <a:t>2020/6/12</a:t>
            </a:fld>
            <a:endParaRPr kumimoji="1" lang="zh-CN" altLang="en-US"/>
          </a:p>
        </p:txBody>
      </p:sp>
      <p:sp>
        <p:nvSpPr>
          <p:cNvPr id="5" name="页脚占位符 4">
            <a:extLst>
              <a:ext uri="{FF2B5EF4-FFF2-40B4-BE49-F238E27FC236}">
                <a16:creationId xmlns:a16="http://schemas.microsoft.com/office/drawing/2014/main" id="{122EA63D-08A0-FE48-BA9E-DC6F554EB3C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C7269B10-30E9-B54B-BBD7-AB82C07E9F45}"/>
              </a:ext>
            </a:extLst>
          </p:cNvPr>
          <p:cNvSpPr>
            <a:spLocks noGrp="1"/>
          </p:cNvSpPr>
          <p:nvPr>
            <p:ph type="sldNum" sz="quarter" idx="12"/>
          </p:nvPr>
        </p:nvSpPr>
        <p:spPr/>
        <p:txBody>
          <a:bodyPr/>
          <a:lstStyle/>
          <a:p>
            <a:fld id="{5034365A-8881-7E4A-BE8C-B0DF709F24F8}" type="slidenum">
              <a:rPr kumimoji="1" lang="zh-CN" altLang="en-US" smtClean="0"/>
              <a:t>‹#›</a:t>
            </a:fld>
            <a:endParaRPr kumimoji="1" lang="zh-CN" altLang="en-US"/>
          </a:p>
        </p:txBody>
      </p:sp>
    </p:spTree>
    <p:extLst>
      <p:ext uri="{BB962C8B-B14F-4D97-AF65-F5344CB8AC3E}">
        <p14:creationId xmlns:p14="http://schemas.microsoft.com/office/powerpoint/2010/main" val="163333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4D99E9-10F4-754F-9D77-18F0B88EEE98}"/>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C664BCDF-14FF-8543-AAB2-C6F44ED20A73}"/>
              </a:ext>
            </a:extLst>
          </p:cNvPr>
          <p:cNvSpPr>
            <a:spLocks noGrp="1"/>
          </p:cNvSpPr>
          <p:nvPr>
            <p:ph idx="1"/>
          </p:nvPr>
        </p:nvSpPr>
        <p:spPr/>
        <p:txBody>
          <a:body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F8C88A73-3E83-114D-97DF-C9259358EAFA}"/>
              </a:ext>
            </a:extLst>
          </p:cNvPr>
          <p:cNvSpPr>
            <a:spLocks noGrp="1"/>
          </p:cNvSpPr>
          <p:nvPr>
            <p:ph type="dt" sz="half" idx="10"/>
          </p:nvPr>
        </p:nvSpPr>
        <p:spPr/>
        <p:txBody>
          <a:bodyPr/>
          <a:lstStyle/>
          <a:p>
            <a:fld id="{A8DD7C18-2ACD-3B40-A5BD-033C0C4B330C}" type="datetimeFigureOut">
              <a:rPr kumimoji="1" lang="zh-CN" altLang="en-US" smtClean="0"/>
              <a:t>2020/6/12</a:t>
            </a:fld>
            <a:endParaRPr kumimoji="1" lang="zh-CN" altLang="en-US"/>
          </a:p>
        </p:txBody>
      </p:sp>
      <p:sp>
        <p:nvSpPr>
          <p:cNvPr id="5" name="页脚占位符 4">
            <a:extLst>
              <a:ext uri="{FF2B5EF4-FFF2-40B4-BE49-F238E27FC236}">
                <a16:creationId xmlns:a16="http://schemas.microsoft.com/office/drawing/2014/main" id="{A4E522EE-5FB2-DA46-81CE-B5BF960F7F6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A972982-F0C7-844D-BF06-C9DA1550BF70}"/>
              </a:ext>
            </a:extLst>
          </p:cNvPr>
          <p:cNvSpPr>
            <a:spLocks noGrp="1"/>
          </p:cNvSpPr>
          <p:nvPr>
            <p:ph type="sldNum" sz="quarter" idx="12"/>
          </p:nvPr>
        </p:nvSpPr>
        <p:spPr/>
        <p:txBody>
          <a:bodyPr/>
          <a:lstStyle/>
          <a:p>
            <a:fld id="{5034365A-8881-7E4A-BE8C-B0DF709F24F8}" type="slidenum">
              <a:rPr kumimoji="1" lang="zh-CN" altLang="en-US" smtClean="0"/>
              <a:t>‹#›</a:t>
            </a:fld>
            <a:endParaRPr kumimoji="1" lang="zh-CN" altLang="en-US"/>
          </a:p>
        </p:txBody>
      </p:sp>
    </p:spTree>
    <p:extLst>
      <p:ext uri="{BB962C8B-B14F-4D97-AF65-F5344CB8AC3E}">
        <p14:creationId xmlns:p14="http://schemas.microsoft.com/office/powerpoint/2010/main" val="1811078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B04365-C5BA-0140-A205-6831619D40AC}"/>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339B1451-9067-8347-8DF0-FCC2A0C736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721BF63A-354E-D242-92FD-E9484B9B4CA6}"/>
              </a:ext>
            </a:extLst>
          </p:cNvPr>
          <p:cNvSpPr>
            <a:spLocks noGrp="1"/>
          </p:cNvSpPr>
          <p:nvPr>
            <p:ph type="dt" sz="half" idx="10"/>
          </p:nvPr>
        </p:nvSpPr>
        <p:spPr/>
        <p:txBody>
          <a:bodyPr/>
          <a:lstStyle/>
          <a:p>
            <a:fld id="{A8DD7C18-2ACD-3B40-A5BD-033C0C4B330C}" type="datetimeFigureOut">
              <a:rPr kumimoji="1" lang="zh-CN" altLang="en-US" smtClean="0"/>
              <a:t>2020/6/12</a:t>
            </a:fld>
            <a:endParaRPr kumimoji="1" lang="zh-CN" altLang="en-US"/>
          </a:p>
        </p:txBody>
      </p:sp>
      <p:sp>
        <p:nvSpPr>
          <p:cNvPr id="5" name="页脚占位符 4">
            <a:extLst>
              <a:ext uri="{FF2B5EF4-FFF2-40B4-BE49-F238E27FC236}">
                <a16:creationId xmlns:a16="http://schemas.microsoft.com/office/drawing/2014/main" id="{7A83B392-F678-F146-8BBE-F69FC0F3C6D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36677A6-4793-EE4A-AB03-08B2BDA6D0CB}"/>
              </a:ext>
            </a:extLst>
          </p:cNvPr>
          <p:cNvSpPr>
            <a:spLocks noGrp="1"/>
          </p:cNvSpPr>
          <p:nvPr>
            <p:ph type="sldNum" sz="quarter" idx="12"/>
          </p:nvPr>
        </p:nvSpPr>
        <p:spPr/>
        <p:txBody>
          <a:bodyPr/>
          <a:lstStyle/>
          <a:p>
            <a:fld id="{5034365A-8881-7E4A-BE8C-B0DF709F24F8}" type="slidenum">
              <a:rPr kumimoji="1" lang="zh-CN" altLang="en-US" smtClean="0"/>
              <a:t>‹#›</a:t>
            </a:fld>
            <a:endParaRPr kumimoji="1" lang="zh-CN" altLang="en-US"/>
          </a:p>
        </p:txBody>
      </p:sp>
    </p:spTree>
    <p:extLst>
      <p:ext uri="{BB962C8B-B14F-4D97-AF65-F5344CB8AC3E}">
        <p14:creationId xmlns:p14="http://schemas.microsoft.com/office/powerpoint/2010/main" val="138940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0669BF-63F6-FA40-87D7-C31DCC1A07C8}"/>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AF2B55B-7679-8146-9FA4-4782C043FC9C}"/>
              </a:ext>
            </a:extLst>
          </p:cNvPr>
          <p:cNvSpPr>
            <a:spLocks noGrp="1"/>
          </p:cNvSpPr>
          <p:nvPr>
            <p:ph sz="half" idx="1"/>
          </p:nvPr>
        </p:nvSpPr>
        <p:spPr>
          <a:xfrm>
            <a:off x="838200" y="1825625"/>
            <a:ext cx="5181600" cy="4351338"/>
          </a:xfrm>
        </p:spPr>
        <p:txBody>
          <a:body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id="{9D02AF38-9087-FE4B-BCC4-6DBB064342A9}"/>
              </a:ext>
            </a:extLst>
          </p:cNvPr>
          <p:cNvSpPr>
            <a:spLocks noGrp="1"/>
          </p:cNvSpPr>
          <p:nvPr>
            <p:ph sz="half" idx="2"/>
          </p:nvPr>
        </p:nvSpPr>
        <p:spPr>
          <a:xfrm>
            <a:off x="6172200" y="1825625"/>
            <a:ext cx="5181600" cy="4351338"/>
          </a:xfrm>
        </p:spPr>
        <p:txBody>
          <a:body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DFD3EF18-5E07-E44B-BF03-5B4ED70D6316}"/>
              </a:ext>
            </a:extLst>
          </p:cNvPr>
          <p:cNvSpPr>
            <a:spLocks noGrp="1"/>
          </p:cNvSpPr>
          <p:nvPr>
            <p:ph type="dt" sz="half" idx="10"/>
          </p:nvPr>
        </p:nvSpPr>
        <p:spPr/>
        <p:txBody>
          <a:bodyPr/>
          <a:lstStyle/>
          <a:p>
            <a:fld id="{A8DD7C18-2ACD-3B40-A5BD-033C0C4B330C}" type="datetimeFigureOut">
              <a:rPr kumimoji="1" lang="zh-CN" altLang="en-US" smtClean="0"/>
              <a:t>2020/6/12</a:t>
            </a:fld>
            <a:endParaRPr kumimoji="1" lang="zh-CN" altLang="en-US"/>
          </a:p>
        </p:txBody>
      </p:sp>
      <p:sp>
        <p:nvSpPr>
          <p:cNvPr id="6" name="页脚占位符 5">
            <a:extLst>
              <a:ext uri="{FF2B5EF4-FFF2-40B4-BE49-F238E27FC236}">
                <a16:creationId xmlns:a16="http://schemas.microsoft.com/office/drawing/2014/main" id="{1A32A183-FB7D-0648-987E-6792F26493B0}"/>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A423A479-9D58-D044-A5F0-C89A561062FC}"/>
              </a:ext>
            </a:extLst>
          </p:cNvPr>
          <p:cNvSpPr>
            <a:spLocks noGrp="1"/>
          </p:cNvSpPr>
          <p:nvPr>
            <p:ph type="sldNum" sz="quarter" idx="12"/>
          </p:nvPr>
        </p:nvSpPr>
        <p:spPr/>
        <p:txBody>
          <a:bodyPr/>
          <a:lstStyle/>
          <a:p>
            <a:fld id="{5034365A-8881-7E4A-BE8C-B0DF709F24F8}" type="slidenum">
              <a:rPr kumimoji="1" lang="zh-CN" altLang="en-US" smtClean="0"/>
              <a:t>‹#›</a:t>
            </a:fld>
            <a:endParaRPr kumimoji="1" lang="zh-CN" altLang="en-US"/>
          </a:p>
        </p:txBody>
      </p:sp>
    </p:spTree>
    <p:extLst>
      <p:ext uri="{BB962C8B-B14F-4D97-AF65-F5344CB8AC3E}">
        <p14:creationId xmlns:p14="http://schemas.microsoft.com/office/powerpoint/2010/main" val="416439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252232-AFB8-8C4E-9B96-2B6A190775F9}"/>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75881090-E6FE-6B4F-9D48-F339D9B532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id="{95B3CAAE-72ED-0D42-8DF9-865185980553}"/>
              </a:ext>
            </a:extLst>
          </p:cNvPr>
          <p:cNvSpPr>
            <a:spLocks noGrp="1"/>
          </p:cNvSpPr>
          <p:nvPr>
            <p:ph sz="half" idx="2"/>
          </p:nvPr>
        </p:nvSpPr>
        <p:spPr>
          <a:xfrm>
            <a:off x="839788" y="2505075"/>
            <a:ext cx="5157787" cy="3684588"/>
          </a:xfrm>
        </p:spPr>
        <p:txBody>
          <a:bodyPr/>
          <a:lstStyle/>
          <a:p>
            <a:r>
              <a:rPr kumimoji="1" lang="zh-CN" altLang="en-US"/>
              <a:t>编辑母版文本样式
第二级
第三级
第四级
第五级</a:t>
            </a:r>
          </a:p>
        </p:txBody>
      </p:sp>
      <p:sp>
        <p:nvSpPr>
          <p:cNvPr id="5" name="文本占位符 4">
            <a:extLst>
              <a:ext uri="{FF2B5EF4-FFF2-40B4-BE49-F238E27FC236}">
                <a16:creationId xmlns:a16="http://schemas.microsoft.com/office/drawing/2014/main" id="{E481962C-BC35-A34A-935A-489BCF46CF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6" name="内容占位符 5">
            <a:extLst>
              <a:ext uri="{FF2B5EF4-FFF2-40B4-BE49-F238E27FC236}">
                <a16:creationId xmlns:a16="http://schemas.microsoft.com/office/drawing/2014/main" id="{0284EF69-438B-5948-A3CD-EFEE255E21DF}"/>
              </a:ext>
            </a:extLst>
          </p:cNvPr>
          <p:cNvSpPr>
            <a:spLocks noGrp="1"/>
          </p:cNvSpPr>
          <p:nvPr>
            <p:ph sz="quarter" idx="4"/>
          </p:nvPr>
        </p:nvSpPr>
        <p:spPr>
          <a:xfrm>
            <a:off x="6172200" y="2505075"/>
            <a:ext cx="5183188" cy="3684588"/>
          </a:xfrm>
        </p:spPr>
        <p:txBody>
          <a:bodyPr/>
          <a:lstStyle/>
          <a:p>
            <a:r>
              <a:rPr kumimoji="1" lang="zh-CN" altLang="en-US"/>
              <a:t>编辑母版文本样式
第二级
第三级
第四级
第五级</a:t>
            </a:r>
          </a:p>
        </p:txBody>
      </p:sp>
      <p:sp>
        <p:nvSpPr>
          <p:cNvPr id="7" name="日期占位符 6">
            <a:extLst>
              <a:ext uri="{FF2B5EF4-FFF2-40B4-BE49-F238E27FC236}">
                <a16:creationId xmlns:a16="http://schemas.microsoft.com/office/drawing/2014/main" id="{DD5A6908-3002-D94D-860B-B736D5FF1A17}"/>
              </a:ext>
            </a:extLst>
          </p:cNvPr>
          <p:cNvSpPr>
            <a:spLocks noGrp="1"/>
          </p:cNvSpPr>
          <p:nvPr>
            <p:ph type="dt" sz="half" idx="10"/>
          </p:nvPr>
        </p:nvSpPr>
        <p:spPr/>
        <p:txBody>
          <a:bodyPr/>
          <a:lstStyle/>
          <a:p>
            <a:fld id="{A8DD7C18-2ACD-3B40-A5BD-033C0C4B330C}" type="datetimeFigureOut">
              <a:rPr kumimoji="1" lang="zh-CN" altLang="en-US" smtClean="0"/>
              <a:t>2020/6/12</a:t>
            </a:fld>
            <a:endParaRPr kumimoji="1" lang="zh-CN" altLang="en-US"/>
          </a:p>
        </p:txBody>
      </p:sp>
      <p:sp>
        <p:nvSpPr>
          <p:cNvPr id="8" name="页脚占位符 7">
            <a:extLst>
              <a:ext uri="{FF2B5EF4-FFF2-40B4-BE49-F238E27FC236}">
                <a16:creationId xmlns:a16="http://schemas.microsoft.com/office/drawing/2014/main" id="{D0EC9763-DCFC-3F40-A946-D4B6A6A328D2}"/>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676AFF84-7763-6540-96BD-212B94510AB3}"/>
              </a:ext>
            </a:extLst>
          </p:cNvPr>
          <p:cNvSpPr>
            <a:spLocks noGrp="1"/>
          </p:cNvSpPr>
          <p:nvPr>
            <p:ph type="sldNum" sz="quarter" idx="12"/>
          </p:nvPr>
        </p:nvSpPr>
        <p:spPr/>
        <p:txBody>
          <a:bodyPr/>
          <a:lstStyle/>
          <a:p>
            <a:fld id="{5034365A-8881-7E4A-BE8C-B0DF709F24F8}" type="slidenum">
              <a:rPr kumimoji="1" lang="zh-CN" altLang="en-US" smtClean="0"/>
              <a:t>‹#›</a:t>
            </a:fld>
            <a:endParaRPr kumimoji="1" lang="zh-CN" altLang="en-US"/>
          </a:p>
        </p:txBody>
      </p:sp>
    </p:spTree>
    <p:extLst>
      <p:ext uri="{BB962C8B-B14F-4D97-AF65-F5344CB8AC3E}">
        <p14:creationId xmlns:p14="http://schemas.microsoft.com/office/powerpoint/2010/main" val="124878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D1B3F2-EE61-C849-8763-624FF30618CD}"/>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55354F0C-CD5E-7241-9301-6A3288C5AB7D}"/>
              </a:ext>
            </a:extLst>
          </p:cNvPr>
          <p:cNvSpPr>
            <a:spLocks noGrp="1"/>
          </p:cNvSpPr>
          <p:nvPr>
            <p:ph type="dt" sz="half" idx="10"/>
          </p:nvPr>
        </p:nvSpPr>
        <p:spPr/>
        <p:txBody>
          <a:bodyPr/>
          <a:lstStyle/>
          <a:p>
            <a:fld id="{A8DD7C18-2ACD-3B40-A5BD-033C0C4B330C}" type="datetimeFigureOut">
              <a:rPr kumimoji="1" lang="zh-CN" altLang="en-US" smtClean="0"/>
              <a:t>2020/6/12</a:t>
            </a:fld>
            <a:endParaRPr kumimoji="1" lang="zh-CN" altLang="en-US"/>
          </a:p>
        </p:txBody>
      </p:sp>
      <p:sp>
        <p:nvSpPr>
          <p:cNvPr id="4" name="页脚占位符 3">
            <a:extLst>
              <a:ext uri="{FF2B5EF4-FFF2-40B4-BE49-F238E27FC236}">
                <a16:creationId xmlns:a16="http://schemas.microsoft.com/office/drawing/2014/main" id="{F5DFE0B8-8374-0442-B2C4-F31C78C150D9}"/>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4B7D6AD3-7ADD-5342-8820-B77FB485E3E6}"/>
              </a:ext>
            </a:extLst>
          </p:cNvPr>
          <p:cNvSpPr>
            <a:spLocks noGrp="1"/>
          </p:cNvSpPr>
          <p:nvPr>
            <p:ph type="sldNum" sz="quarter" idx="12"/>
          </p:nvPr>
        </p:nvSpPr>
        <p:spPr/>
        <p:txBody>
          <a:bodyPr/>
          <a:lstStyle/>
          <a:p>
            <a:fld id="{5034365A-8881-7E4A-BE8C-B0DF709F24F8}" type="slidenum">
              <a:rPr kumimoji="1" lang="zh-CN" altLang="en-US" smtClean="0"/>
              <a:t>‹#›</a:t>
            </a:fld>
            <a:endParaRPr kumimoji="1" lang="zh-CN" altLang="en-US"/>
          </a:p>
        </p:txBody>
      </p:sp>
    </p:spTree>
    <p:extLst>
      <p:ext uri="{BB962C8B-B14F-4D97-AF65-F5344CB8AC3E}">
        <p14:creationId xmlns:p14="http://schemas.microsoft.com/office/powerpoint/2010/main" val="1674725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DF58BBF-376A-5540-9D6D-A58EF9221174}"/>
              </a:ext>
            </a:extLst>
          </p:cNvPr>
          <p:cNvSpPr>
            <a:spLocks noGrp="1"/>
          </p:cNvSpPr>
          <p:nvPr>
            <p:ph type="dt" sz="half" idx="10"/>
          </p:nvPr>
        </p:nvSpPr>
        <p:spPr/>
        <p:txBody>
          <a:bodyPr/>
          <a:lstStyle/>
          <a:p>
            <a:fld id="{A8DD7C18-2ACD-3B40-A5BD-033C0C4B330C}" type="datetimeFigureOut">
              <a:rPr kumimoji="1" lang="zh-CN" altLang="en-US" smtClean="0"/>
              <a:t>2020/6/12</a:t>
            </a:fld>
            <a:endParaRPr kumimoji="1" lang="zh-CN" altLang="en-US"/>
          </a:p>
        </p:txBody>
      </p:sp>
      <p:sp>
        <p:nvSpPr>
          <p:cNvPr id="3" name="页脚占位符 2">
            <a:extLst>
              <a:ext uri="{FF2B5EF4-FFF2-40B4-BE49-F238E27FC236}">
                <a16:creationId xmlns:a16="http://schemas.microsoft.com/office/drawing/2014/main" id="{99C804CB-68CA-3246-90F0-D2FE360F1CE9}"/>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3A73621D-2FDF-9B45-BA2C-A125A0747FD9}"/>
              </a:ext>
            </a:extLst>
          </p:cNvPr>
          <p:cNvSpPr>
            <a:spLocks noGrp="1"/>
          </p:cNvSpPr>
          <p:nvPr>
            <p:ph type="sldNum" sz="quarter" idx="12"/>
          </p:nvPr>
        </p:nvSpPr>
        <p:spPr/>
        <p:txBody>
          <a:bodyPr/>
          <a:lstStyle/>
          <a:p>
            <a:fld id="{5034365A-8881-7E4A-BE8C-B0DF709F24F8}" type="slidenum">
              <a:rPr kumimoji="1" lang="zh-CN" altLang="en-US" smtClean="0"/>
              <a:t>‹#›</a:t>
            </a:fld>
            <a:endParaRPr kumimoji="1" lang="zh-CN" altLang="en-US"/>
          </a:p>
        </p:txBody>
      </p:sp>
    </p:spTree>
    <p:extLst>
      <p:ext uri="{BB962C8B-B14F-4D97-AF65-F5344CB8AC3E}">
        <p14:creationId xmlns:p14="http://schemas.microsoft.com/office/powerpoint/2010/main" val="256011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E99B09-9F04-4E42-A9A4-9D2FCCEEB394}"/>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EC6318BD-A4B8-E246-A737-38752CD69D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p>
        </p:txBody>
      </p:sp>
      <p:sp>
        <p:nvSpPr>
          <p:cNvPr id="4" name="文本占位符 3">
            <a:extLst>
              <a:ext uri="{FF2B5EF4-FFF2-40B4-BE49-F238E27FC236}">
                <a16:creationId xmlns:a16="http://schemas.microsoft.com/office/drawing/2014/main" id="{90C983F7-7255-1043-BABF-793A1FDD98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DFAA1316-0B87-3249-ADE4-B9ACCAD4E2F6}"/>
              </a:ext>
            </a:extLst>
          </p:cNvPr>
          <p:cNvSpPr>
            <a:spLocks noGrp="1"/>
          </p:cNvSpPr>
          <p:nvPr>
            <p:ph type="dt" sz="half" idx="10"/>
          </p:nvPr>
        </p:nvSpPr>
        <p:spPr/>
        <p:txBody>
          <a:bodyPr/>
          <a:lstStyle/>
          <a:p>
            <a:fld id="{A8DD7C18-2ACD-3B40-A5BD-033C0C4B330C}" type="datetimeFigureOut">
              <a:rPr kumimoji="1" lang="zh-CN" altLang="en-US" smtClean="0"/>
              <a:t>2020/6/12</a:t>
            </a:fld>
            <a:endParaRPr kumimoji="1" lang="zh-CN" altLang="en-US"/>
          </a:p>
        </p:txBody>
      </p:sp>
      <p:sp>
        <p:nvSpPr>
          <p:cNvPr id="6" name="页脚占位符 5">
            <a:extLst>
              <a:ext uri="{FF2B5EF4-FFF2-40B4-BE49-F238E27FC236}">
                <a16:creationId xmlns:a16="http://schemas.microsoft.com/office/drawing/2014/main" id="{AB7894D9-1FBB-C045-8BA6-BA57D12506A4}"/>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D9398BE5-7B76-9F4F-8008-0D11DC3B5D24}"/>
              </a:ext>
            </a:extLst>
          </p:cNvPr>
          <p:cNvSpPr>
            <a:spLocks noGrp="1"/>
          </p:cNvSpPr>
          <p:nvPr>
            <p:ph type="sldNum" sz="quarter" idx="12"/>
          </p:nvPr>
        </p:nvSpPr>
        <p:spPr/>
        <p:txBody>
          <a:bodyPr/>
          <a:lstStyle/>
          <a:p>
            <a:fld id="{5034365A-8881-7E4A-BE8C-B0DF709F24F8}" type="slidenum">
              <a:rPr kumimoji="1" lang="zh-CN" altLang="en-US" smtClean="0"/>
              <a:t>‹#›</a:t>
            </a:fld>
            <a:endParaRPr kumimoji="1" lang="zh-CN" altLang="en-US"/>
          </a:p>
        </p:txBody>
      </p:sp>
    </p:spTree>
    <p:extLst>
      <p:ext uri="{BB962C8B-B14F-4D97-AF65-F5344CB8AC3E}">
        <p14:creationId xmlns:p14="http://schemas.microsoft.com/office/powerpoint/2010/main" val="1083254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5DB276-9F93-4149-A7D4-BB3B582F0402}"/>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0D308E49-4B68-FF45-97DD-6A77E6DB47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8AD73123-AF2E-DC4E-A4C8-A128C98B74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78DC3C51-FCC7-B745-AF84-2234BB9DF893}"/>
              </a:ext>
            </a:extLst>
          </p:cNvPr>
          <p:cNvSpPr>
            <a:spLocks noGrp="1"/>
          </p:cNvSpPr>
          <p:nvPr>
            <p:ph type="dt" sz="half" idx="10"/>
          </p:nvPr>
        </p:nvSpPr>
        <p:spPr/>
        <p:txBody>
          <a:bodyPr/>
          <a:lstStyle/>
          <a:p>
            <a:fld id="{A8DD7C18-2ACD-3B40-A5BD-033C0C4B330C}" type="datetimeFigureOut">
              <a:rPr kumimoji="1" lang="zh-CN" altLang="en-US" smtClean="0"/>
              <a:t>2020/6/12</a:t>
            </a:fld>
            <a:endParaRPr kumimoji="1" lang="zh-CN" altLang="en-US"/>
          </a:p>
        </p:txBody>
      </p:sp>
      <p:sp>
        <p:nvSpPr>
          <p:cNvPr id="6" name="页脚占位符 5">
            <a:extLst>
              <a:ext uri="{FF2B5EF4-FFF2-40B4-BE49-F238E27FC236}">
                <a16:creationId xmlns:a16="http://schemas.microsoft.com/office/drawing/2014/main" id="{1516BB5D-089A-9048-9F0F-598BAE4A3C60}"/>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239EFE45-0535-9F44-9021-113954283E1B}"/>
              </a:ext>
            </a:extLst>
          </p:cNvPr>
          <p:cNvSpPr>
            <a:spLocks noGrp="1"/>
          </p:cNvSpPr>
          <p:nvPr>
            <p:ph type="sldNum" sz="quarter" idx="12"/>
          </p:nvPr>
        </p:nvSpPr>
        <p:spPr/>
        <p:txBody>
          <a:bodyPr/>
          <a:lstStyle/>
          <a:p>
            <a:fld id="{5034365A-8881-7E4A-BE8C-B0DF709F24F8}" type="slidenum">
              <a:rPr kumimoji="1" lang="zh-CN" altLang="en-US" smtClean="0"/>
              <a:t>‹#›</a:t>
            </a:fld>
            <a:endParaRPr kumimoji="1" lang="zh-CN" altLang="en-US"/>
          </a:p>
        </p:txBody>
      </p:sp>
    </p:spTree>
    <p:extLst>
      <p:ext uri="{BB962C8B-B14F-4D97-AF65-F5344CB8AC3E}">
        <p14:creationId xmlns:p14="http://schemas.microsoft.com/office/powerpoint/2010/main" val="1121521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3CE4F04-053E-054E-972D-DA3DB4D43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89964B6B-1039-B946-8186-793F19982D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dirty="0"/>
              <a:t>编辑母版文本样式
第二级
第三级
第四级
第五级</a:t>
            </a:r>
          </a:p>
        </p:txBody>
      </p:sp>
      <p:sp>
        <p:nvSpPr>
          <p:cNvPr id="4" name="日期占位符 3">
            <a:extLst>
              <a:ext uri="{FF2B5EF4-FFF2-40B4-BE49-F238E27FC236}">
                <a16:creationId xmlns:a16="http://schemas.microsoft.com/office/drawing/2014/main" id="{9181AA5B-40BB-4D4E-AB1B-AD2A9F25FD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D7C18-2ACD-3B40-A5BD-033C0C4B330C}" type="datetimeFigureOut">
              <a:rPr kumimoji="1" lang="zh-CN" altLang="en-US" smtClean="0"/>
              <a:t>2020/6/12</a:t>
            </a:fld>
            <a:endParaRPr kumimoji="1" lang="zh-CN" altLang="en-US"/>
          </a:p>
        </p:txBody>
      </p:sp>
      <p:sp>
        <p:nvSpPr>
          <p:cNvPr id="5" name="页脚占位符 4">
            <a:extLst>
              <a:ext uri="{FF2B5EF4-FFF2-40B4-BE49-F238E27FC236}">
                <a16:creationId xmlns:a16="http://schemas.microsoft.com/office/drawing/2014/main" id="{92F8C69A-19C3-6946-9B34-758ED66BA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D671916B-3E72-2941-B629-AD16787C8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4365A-8881-7E4A-BE8C-B0DF709F24F8}" type="slidenum">
              <a:rPr kumimoji="1" lang="zh-CN" altLang="en-US" smtClean="0"/>
              <a:t>‹#›</a:t>
            </a:fld>
            <a:endParaRPr kumimoji="1" lang="zh-CN" altLang="en-US"/>
          </a:p>
        </p:txBody>
      </p:sp>
    </p:spTree>
    <p:extLst>
      <p:ext uri="{BB962C8B-B14F-4D97-AF65-F5344CB8AC3E}">
        <p14:creationId xmlns:p14="http://schemas.microsoft.com/office/powerpoint/2010/main" val="2136132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50000"/>
        </a:lnSpc>
        <a:spcBef>
          <a:spcPct val="0"/>
        </a:spcBef>
        <a:buNone/>
        <a:defRPr sz="4400" b="1" kern="12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3200" b="1" kern="1200">
          <a:solidFill>
            <a:schemeClr val="tx1"/>
          </a:solidFill>
          <a:latin typeface="Times New Roman" panose="02020603050405020304" pitchFamily="18" charset="0"/>
          <a:ea typeface="Source Han Serif CN" panose="02020400000000000000" pitchFamily="18" charset="-128"/>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D9EE5D-06E8-BA4F-8A39-BA91FE9A8B07}"/>
              </a:ext>
            </a:extLst>
          </p:cNvPr>
          <p:cNvSpPr>
            <a:spLocks noGrp="1"/>
          </p:cNvSpPr>
          <p:nvPr>
            <p:ph type="ctrTitle"/>
          </p:nvPr>
        </p:nvSpPr>
        <p:spPr/>
        <p:txBody>
          <a:bodyPr/>
          <a:lstStyle/>
          <a:p>
            <a:r>
              <a:rPr kumimoji="1" lang="en-US" altLang="zh-CN" dirty="0"/>
              <a:t>7.7</a:t>
            </a:r>
            <a:r>
              <a:rPr kumimoji="1" lang="zh-CN" altLang="en-US" dirty="0"/>
              <a:t> 索赔事件</a:t>
            </a:r>
          </a:p>
        </p:txBody>
      </p:sp>
      <p:sp>
        <p:nvSpPr>
          <p:cNvPr id="3" name="副标题 2">
            <a:extLst>
              <a:ext uri="{FF2B5EF4-FFF2-40B4-BE49-F238E27FC236}">
                <a16:creationId xmlns:a16="http://schemas.microsoft.com/office/drawing/2014/main" id="{822106F6-D2CD-4841-8877-CFA40F6DD96D}"/>
              </a:ext>
            </a:extLst>
          </p:cNvPr>
          <p:cNvSpPr>
            <a:spLocks noGrp="1"/>
          </p:cNvSpPr>
          <p:nvPr>
            <p:ph type="subTitle" idx="1"/>
          </p:nvPr>
        </p:nvSpPr>
        <p:spPr/>
        <p:txBody>
          <a:bodyPr/>
          <a:lstStyle/>
          <a:p>
            <a:r>
              <a:rPr kumimoji="1" lang="zh-CN" altLang="en-US" dirty="0"/>
              <a:t>李高扬  副教授</a:t>
            </a:r>
          </a:p>
        </p:txBody>
      </p:sp>
    </p:spTree>
    <p:extLst>
      <p:ext uri="{BB962C8B-B14F-4D97-AF65-F5344CB8AC3E}">
        <p14:creationId xmlns:p14="http://schemas.microsoft.com/office/powerpoint/2010/main" val="657402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715D78-EFA9-B84C-BD5A-AA2C1C21F090}"/>
              </a:ext>
            </a:extLst>
          </p:cNvPr>
          <p:cNvSpPr>
            <a:spLocks noGrp="1"/>
          </p:cNvSpPr>
          <p:nvPr>
            <p:ph type="title"/>
          </p:nvPr>
        </p:nvSpPr>
        <p:spPr/>
        <p:txBody>
          <a:bodyPr/>
          <a:lstStyle/>
          <a:p>
            <a:r>
              <a:rPr lang="zh-CN" altLang="zh-CN" dirty="0"/>
              <a:t>延误造</a:t>
            </a:r>
            <a:r>
              <a:rPr lang="zh-CN" altLang="en-US" dirty="0"/>
              <a:t>成</a:t>
            </a:r>
            <a:r>
              <a:rPr lang="zh-CN" altLang="zh-CN" dirty="0"/>
              <a:t>的索赔</a:t>
            </a:r>
            <a:endParaRPr kumimoji="1" lang="zh-CN" altLang="en-US" dirty="0"/>
          </a:p>
        </p:txBody>
      </p:sp>
      <p:graphicFrame>
        <p:nvGraphicFramePr>
          <p:cNvPr id="4" name="内容占位符 3">
            <a:extLst>
              <a:ext uri="{FF2B5EF4-FFF2-40B4-BE49-F238E27FC236}">
                <a16:creationId xmlns:a16="http://schemas.microsoft.com/office/drawing/2014/main" id="{AF30BEB1-F3BA-5C45-9288-C20A3DE2F858}"/>
              </a:ext>
            </a:extLst>
          </p:cNvPr>
          <p:cNvGraphicFramePr>
            <a:graphicFrameLocks noGrp="1"/>
          </p:cNvGraphicFramePr>
          <p:nvPr>
            <p:ph idx="1"/>
            <p:extLst>
              <p:ext uri="{D42A27DB-BD31-4B8C-83A1-F6EECF244321}">
                <p14:modId xmlns:p14="http://schemas.microsoft.com/office/powerpoint/2010/main" val="27903123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394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466A20-FDAA-6647-98DB-F721905A8BB5}"/>
              </a:ext>
            </a:extLst>
          </p:cNvPr>
          <p:cNvSpPr>
            <a:spLocks noGrp="1"/>
          </p:cNvSpPr>
          <p:nvPr>
            <p:ph type="title"/>
          </p:nvPr>
        </p:nvSpPr>
        <p:spPr/>
        <p:txBody>
          <a:bodyPr/>
          <a:lstStyle/>
          <a:p>
            <a:r>
              <a:rPr lang="zh-CN" altLang="zh-CN" dirty="0"/>
              <a:t>承包人提出的索赔事件</a:t>
            </a:r>
            <a:r>
              <a:rPr lang="zh-CN" altLang="zh-CN" dirty="0">
                <a:effectLst/>
              </a:rPr>
              <a:t> </a:t>
            </a:r>
            <a:endParaRPr kumimoji="1" lang="zh-CN" altLang="en-US" dirty="0"/>
          </a:p>
        </p:txBody>
      </p:sp>
      <p:grpSp>
        <p:nvGrpSpPr>
          <p:cNvPr id="6" name="组合 5">
            <a:extLst>
              <a:ext uri="{FF2B5EF4-FFF2-40B4-BE49-F238E27FC236}">
                <a16:creationId xmlns:a16="http://schemas.microsoft.com/office/drawing/2014/main" id="{F0FA4951-7E9C-FE4F-82F1-DE63193AC7E3}"/>
              </a:ext>
            </a:extLst>
          </p:cNvPr>
          <p:cNvGrpSpPr/>
          <p:nvPr/>
        </p:nvGrpSpPr>
        <p:grpSpPr>
          <a:xfrm>
            <a:off x="838200" y="1690688"/>
            <a:ext cx="7832438" cy="3179128"/>
            <a:chOff x="1200727" y="2251854"/>
            <a:chExt cx="7832438" cy="3179128"/>
          </a:xfrm>
        </p:grpSpPr>
        <p:sp>
          <p:nvSpPr>
            <p:cNvPr id="7" name="任意形状 6">
              <a:extLst>
                <a:ext uri="{FF2B5EF4-FFF2-40B4-BE49-F238E27FC236}">
                  <a16:creationId xmlns:a16="http://schemas.microsoft.com/office/drawing/2014/main" id="{D829C2BC-610E-0F49-8E63-B2B937782644}"/>
                </a:ext>
              </a:extLst>
            </p:cNvPr>
            <p:cNvSpPr/>
            <p:nvPr/>
          </p:nvSpPr>
          <p:spPr>
            <a:xfrm>
              <a:off x="1200727" y="2251854"/>
              <a:ext cx="7832438" cy="1177146"/>
            </a:xfrm>
            <a:custGeom>
              <a:avLst/>
              <a:gdLst>
                <a:gd name="connsiteX0" fmla="*/ 0 w 7832438"/>
                <a:gd name="connsiteY0" fmla="*/ 0 h 1728000"/>
                <a:gd name="connsiteX1" fmla="*/ 7832438 w 7832438"/>
                <a:gd name="connsiteY1" fmla="*/ 0 h 1728000"/>
                <a:gd name="connsiteX2" fmla="*/ 7832438 w 7832438"/>
                <a:gd name="connsiteY2" fmla="*/ 1728000 h 1728000"/>
                <a:gd name="connsiteX3" fmla="*/ 0 w 7832438"/>
                <a:gd name="connsiteY3" fmla="*/ 1728000 h 1728000"/>
                <a:gd name="connsiteX4" fmla="*/ 0 w 7832438"/>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1728000">
                  <a:moveTo>
                    <a:pt x="0" y="0"/>
                  </a:moveTo>
                  <a:lnTo>
                    <a:pt x="7832438" y="0"/>
                  </a:lnTo>
                  <a:lnTo>
                    <a:pt x="7832438" y="1728000"/>
                  </a:lnTo>
                  <a:lnTo>
                    <a:pt x="0" y="17280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114000"/>
                </a:lnSpc>
                <a:spcBef>
                  <a:spcPct val="0"/>
                </a:spcBef>
                <a:spcAft>
                  <a:spcPct val="35000"/>
                </a:spcAft>
              </a:pPr>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加速施工的索赔</a:t>
              </a:r>
            </a:p>
          </p:txBody>
        </p:sp>
        <p:sp>
          <p:nvSpPr>
            <p:cNvPr id="8" name="任意形状 7">
              <a:extLst>
                <a:ext uri="{FF2B5EF4-FFF2-40B4-BE49-F238E27FC236}">
                  <a16:creationId xmlns:a16="http://schemas.microsoft.com/office/drawing/2014/main" id="{A13567AD-E3E7-6042-AE2F-07FD7FF9C1DA}"/>
                </a:ext>
              </a:extLst>
            </p:cNvPr>
            <p:cNvSpPr/>
            <p:nvPr/>
          </p:nvSpPr>
          <p:spPr>
            <a:xfrm>
              <a:off x="1200727" y="3429000"/>
              <a:ext cx="7832438" cy="2001982"/>
            </a:xfrm>
            <a:custGeom>
              <a:avLst/>
              <a:gdLst>
                <a:gd name="connsiteX0" fmla="*/ 0 w 7832438"/>
                <a:gd name="connsiteY0" fmla="*/ 0 h 2635200"/>
                <a:gd name="connsiteX1" fmla="*/ 7832438 w 7832438"/>
                <a:gd name="connsiteY1" fmla="*/ 0 h 2635200"/>
                <a:gd name="connsiteX2" fmla="*/ 7832438 w 7832438"/>
                <a:gd name="connsiteY2" fmla="*/ 2635200 h 2635200"/>
                <a:gd name="connsiteX3" fmla="*/ 0 w 7832438"/>
                <a:gd name="connsiteY3" fmla="*/ 2635200 h 2635200"/>
                <a:gd name="connsiteX4" fmla="*/ 0 w 7832438"/>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2635200">
                  <a:moveTo>
                    <a:pt x="0" y="0"/>
                  </a:moveTo>
                  <a:lnTo>
                    <a:pt x="7832438" y="0"/>
                  </a:lnTo>
                  <a:lnTo>
                    <a:pt x="7832438" y="2635200"/>
                  </a:lnTo>
                  <a:lnTo>
                    <a:pt x="0" y="2635200"/>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marL="0" lvl="1" algn="just" defTabSz="1422400">
                <a:lnSpc>
                  <a:spcPct val="114000"/>
                </a:lnSpc>
                <a:spcBef>
                  <a:spcPct val="0"/>
                </a:spcBef>
                <a:spcAft>
                  <a:spcPct val="15000"/>
                </a:spcAft>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当工程</a:t>
              </a:r>
              <a:r>
                <a:rPr lang="zh-CN" altLang="zh-CN" sz="2800" b="1" dirty="0">
                  <a:latin typeface="Times New Roman" panose="02020603050405020304" pitchFamily="18" charset="0"/>
                  <a:ea typeface="Source Han Serif CN" panose="02020400000000000000" pitchFamily="18" charset="-128"/>
                  <a:cs typeface="Times New Roman" panose="02020603050405020304" pitchFamily="18" charset="0"/>
                </a:rPr>
                <a:t>导致不能按期竣工</a:t>
              </a: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，业主和工程师要求承包商加班赶工来完成项目，导致承包商工程成本的增加，引起承包商的索赔。   </a:t>
              </a:r>
              <a:r>
                <a:rPr lang="zh-CN" altLang="zh-CN" sz="2800" b="1" dirty="0">
                  <a:latin typeface="Times New Roman" panose="02020603050405020304" pitchFamily="18" charset="0"/>
                  <a:ea typeface="Source Han Serif CN" panose="02020400000000000000" pitchFamily="18" charset="-128"/>
                  <a:cs typeface="Times New Roman" panose="02020603050405020304" pitchFamily="18" charset="0"/>
                </a:rPr>
                <a:t> </a:t>
              </a: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 </a:t>
              </a:r>
            </a:p>
          </p:txBody>
        </p:sp>
      </p:grpSp>
    </p:spTree>
    <p:extLst>
      <p:ext uri="{BB962C8B-B14F-4D97-AF65-F5344CB8AC3E}">
        <p14:creationId xmlns:p14="http://schemas.microsoft.com/office/powerpoint/2010/main" val="344188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466A20-FDAA-6647-98DB-F721905A8BB5}"/>
              </a:ext>
            </a:extLst>
          </p:cNvPr>
          <p:cNvSpPr>
            <a:spLocks noGrp="1"/>
          </p:cNvSpPr>
          <p:nvPr>
            <p:ph type="title"/>
          </p:nvPr>
        </p:nvSpPr>
        <p:spPr/>
        <p:txBody>
          <a:bodyPr/>
          <a:lstStyle/>
          <a:p>
            <a:r>
              <a:rPr lang="zh-CN" altLang="zh-CN" dirty="0"/>
              <a:t>承包人提出的索赔事件</a:t>
            </a:r>
            <a:r>
              <a:rPr lang="zh-CN" altLang="zh-CN" dirty="0">
                <a:effectLst/>
              </a:rPr>
              <a:t> </a:t>
            </a:r>
            <a:endParaRPr kumimoji="1" lang="zh-CN" altLang="en-US" dirty="0"/>
          </a:p>
        </p:txBody>
      </p:sp>
      <p:grpSp>
        <p:nvGrpSpPr>
          <p:cNvPr id="6" name="组合 5">
            <a:extLst>
              <a:ext uri="{FF2B5EF4-FFF2-40B4-BE49-F238E27FC236}">
                <a16:creationId xmlns:a16="http://schemas.microsoft.com/office/drawing/2014/main" id="{F0FA4951-7E9C-FE4F-82F1-DE63193AC7E3}"/>
              </a:ext>
            </a:extLst>
          </p:cNvPr>
          <p:cNvGrpSpPr/>
          <p:nvPr/>
        </p:nvGrpSpPr>
        <p:grpSpPr>
          <a:xfrm>
            <a:off x="838200" y="1690688"/>
            <a:ext cx="7832438" cy="3179128"/>
            <a:chOff x="1200727" y="2251854"/>
            <a:chExt cx="7832438" cy="3179128"/>
          </a:xfrm>
        </p:grpSpPr>
        <p:sp>
          <p:nvSpPr>
            <p:cNvPr id="7" name="任意形状 6">
              <a:extLst>
                <a:ext uri="{FF2B5EF4-FFF2-40B4-BE49-F238E27FC236}">
                  <a16:creationId xmlns:a16="http://schemas.microsoft.com/office/drawing/2014/main" id="{D829C2BC-610E-0F49-8E63-B2B937782644}"/>
                </a:ext>
              </a:extLst>
            </p:cNvPr>
            <p:cNvSpPr/>
            <p:nvPr/>
          </p:nvSpPr>
          <p:spPr>
            <a:xfrm>
              <a:off x="1200727" y="2251854"/>
              <a:ext cx="7832438" cy="1177146"/>
            </a:xfrm>
            <a:custGeom>
              <a:avLst/>
              <a:gdLst>
                <a:gd name="connsiteX0" fmla="*/ 0 w 7832438"/>
                <a:gd name="connsiteY0" fmla="*/ 0 h 1728000"/>
                <a:gd name="connsiteX1" fmla="*/ 7832438 w 7832438"/>
                <a:gd name="connsiteY1" fmla="*/ 0 h 1728000"/>
                <a:gd name="connsiteX2" fmla="*/ 7832438 w 7832438"/>
                <a:gd name="connsiteY2" fmla="*/ 1728000 h 1728000"/>
                <a:gd name="connsiteX3" fmla="*/ 0 w 7832438"/>
                <a:gd name="connsiteY3" fmla="*/ 1728000 h 1728000"/>
                <a:gd name="connsiteX4" fmla="*/ 0 w 7832438"/>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1728000">
                  <a:moveTo>
                    <a:pt x="0" y="0"/>
                  </a:moveTo>
                  <a:lnTo>
                    <a:pt x="7832438" y="0"/>
                  </a:lnTo>
                  <a:lnTo>
                    <a:pt x="7832438" y="1728000"/>
                  </a:lnTo>
                  <a:lnTo>
                    <a:pt x="0" y="17280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114000"/>
                </a:lnSpc>
                <a:spcBef>
                  <a:spcPct val="0"/>
                </a:spcBef>
                <a:spcAft>
                  <a:spcPct val="35000"/>
                </a:spcAft>
              </a:pPr>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施工临时中断和工效降低引起的索赔 </a:t>
              </a:r>
            </a:p>
          </p:txBody>
        </p:sp>
        <p:sp>
          <p:nvSpPr>
            <p:cNvPr id="8" name="任意形状 7">
              <a:extLst>
                <a:ext uri="{FF2B5EF4-FFF2-40B4-BE49-F238E27FC236}">
                  <a16:creationId xmlns:a16="http://schemas.microsoft.com/office/drawing/2014/main" id="{A13567AD-E3E7-6042-AE2F-07FD7FF9C1DA}"/>
                </a:ext>
              </a:extLst>
            </p:cNvPr>
            <p:cNvSpPr/>
            <p:nvPr/>
          </p:nvSpPr>
          <p:spPr>
            <a:xfrm>
              <a:off x="1200727" y="3429000"/>
              <a:ext cx="7832438" cy="2001982"/>
            </a:xfrm>
            <a:custGeom>
              <a:avLst/>
              <a:gdLst>
                <a:gd name="connsiteX0" fmla="*/ 0 w 7832438"/>
                <a:gd name="connsiteY0" fmla="*/ 0 h 2635200"/>
                <a:gd name="connsiteX1" fmla="*/ 7832438 w 7832438"/>
                <a:gd name="connsiteY1" fmla="*/ 0 h 2635200"/>
                <a:gd name="connsiteX2" fmla="*/ 7832438 w 7832438"/>
                <a:gd name="connsiteY2" fmla="*/ 2635200 h 2635200"/>
                <a:gd name="connsiteX3" fmla="*/ 0 w 7832438"/>
                <a:gd name="connsiteY3" fmla="*/ 2635200 h 2635200"/>
                <a:gd name="connsiteX4" fmla="*/ 0 w 7832438"/>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2635200">
                  <a:moveTo>
                    <a:pt x="0" y="0"/>
                  </a:moveTo>
                  <a:lnTo>
                    <a:pt x="7832438" y="0"/>
                  </a:lnTo>
                  <a:lnTo>
                    <a:pt x="7832438" y="2635200"/>
                  </a:lnTo>
                  <a:lnTo>
                    <a:pt x="0" y="2635200"/>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marL="0" lvl="1" algn="just" defTabSz="1422400">
                <a:lnSpc>
                  <a:spcPct val="114000"/>
                </a:lnSpc>
                <a:spcBef>
                  <a:spcPct val="0"/>
                </a:spcBef>
                <a:spcAft>
                  <a:spcPct val="15000"/>
                </a:spcAft>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业主和监理工程师的原因造成的临时停工或施工中断，造成了工效的大幅度降低，从而导致了费用的增加，承包商可以提出索赔。  </a:t>
              </a:r>
            </a:p>
          </p:txBody>
        </p:sp>
      </p:grpSp>
    </p:spTree>
    <p:extLst>
      <p:ext uri="{BB962C8B-B14F-4D97-AF65-F5344CB8AC3E}">
        <p14:creationId xmlns:p14="http://schemas.microsoft.com/office/powerpoint/2010/main" val="1176394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466A20-FDAA-6647-98DB-F721905A8BB5}"/>
              </a:ext>
            </a:extLst>
          </p:cNvPr>
          <p:cNvSpPr>
            <a:spLocks noGrp="1"/>
          </p:cNvSpPr>
          <p:nvPr>
            <p:ph type="title"/>
          </p:nvPr>
        </p:nvSpPr>
        <p:spPr/>
        <p:txBody>
          <a:bodyPr/>
          <a:lstStyle/>
          <a:p>
            <a:r>
              <a:rPr lang="zh-CN" altLang="zh-CN" dirty="0"/>
              <a:t>承包人提出的索赔事件</a:t>
            </a:r>
            <a:r>
              <a:rPr lang="zh-CN" altLang="zh-CN" dirty="0">
                <a:effectLst/>
              </a:rPr>
              <a:t> </a:t>
            </a:r>
            <a:endParaRPr kumimoji="1" lang="zh-CN" altLang="en-US" dirty="0"/>
          </a:p>
        </p:txBody>
      </p:sp>
      <p:grpSp>
        <p:nvGrpSpPr>
          <p:cNvPr id="6" name="组合 5">
            <a:extLst>
              <a:ext uri="{FF2B5EF4-FFF2-40B4-BE49-F238E27FC236}">
                <a16:creationId xmlns:a16="http://schemas.microsoft.com/office/drawing/2014/main" id="{F0FA4951-7E9C-FE4F-82F1-DE63193AC7E3}"/>
              </a:ext>
            </a:extLst>
          </p:cNvPr>
          <p:cNvGrpSpPr/>
          <p:nvPr/>
        </p:nvGrpSpPr>
        <p:grpSpPr>
          <a:xfrm>
            <a:off x="838199" y="1690688"/>
            <a:ext cx="9303327" cy="4516148"/>
            <a:chOff x="1200727" y="2251854"/>
            <a:chExt cx="7832438" cy="4516148"/>
          </a:xfrm>
        </p:grpSpPr>
        <p:sp>
          <p:nvSpPr>
            <p:cNvPr id="7" name="任意形状 6">
              <a:extLst>
                <a:ext uri="{FF2B5EF4-FFF2-40B4-BE49-F238E27FC236}">
                  <a16:creationId xmlns:a16="http://schemas.microsoft.com/office/drawing/2014/main" id="{D829C2BC-610E-0F49-8E63-B2B937782644}"/>
                </a:ext>
              </a:extLst>
            </p:cNvPr>
            <p:cNvSpPr/>
            <p:nvPr/>
          </p:nvSpPr>
          <p:spPr>
            <a:xfrm>
              <a:off x="1200727" y="2251854"/>
              <a:ext cx="7832438" cy="1177146"/>
            </a:xfrm>
            <a:custGeom>
              <a:avLst/>
              <a:gdLst>
                <a:gd name="connsiteX0" fmla="*/ 0 w 7832438"/>
                <a:gd name="connsiteY0" fmla="*/ 0 h 1728000"/>
                <a:gd name="connsiteX1" fmla="*/ 7832438 w 7832438"/>
                <a:gd name="connsiteY1" fmla="*/ 0 h 1728000"/>
                <a:gd name="connsiteX2" fmla="*/ 7832438 w 7832438"/>
                <a:gd name="connsiteY2" fmla="*/ 1728000 h 1728000"/>
                <a:gd name="connsiteX3" fmla="*/ 0 w 7832438"/>
                <a:gd name="connsiteY3" fmla="*/ 1728000 h 1728000"/>
                <a:gd name="connsiteX4" fmla="*/ 0 w 7832438"/>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1728000">
                  <a:moveTo>
                    <a:pt x="0" y="0"/>
                  </a:moveTo>
                  <a:lnTo>
                    <a:pt x="7832438" y="0"/>
                  </a:lnTo>
                  <a:lnTo>
                    <a:pt x="7832438" y="1728000"/>
                  </a:lnTo>
                  <a:lnTo>
                    <a:pt x="0" y="17280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114000"/>
                </a:lnSpc>
                <a:spcBef>
                  <a:spcPct val="0"/>
                </a:spcBef>
                <a:spcAft>
                  <a:spcPct val="35000"/>
                </a:spcAft>
              </a:pPr>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业主不正当的终止工程 </a:t>
              </a:r>
            </a:p>
          </p:txBody>
        </p:sp>
        <mc:AlternateContent xmlns:mc="http://schemas.openxmlformats.org/markup-compatibility/2006">
          <mc:Choice xmlns:a14="http://schemas.microsoft.com/office/drawing/2010/main" Requires="a14">
            <p:sp>
              <p:nvSpPr>
                <p:cNvPr id="8" name="任意形状 7">
                  <a:extLst>
                    <a:ext uri="{FF2B5EF4-FFF2-40B4-BE49-F238E27FC236}">
                      <a16:creationId xmlns:a16="http://schemas.microsoft.com/office/drawing/2014/main" id="{A13567AD-E3E7-6042-AE2F-07FD7FF9C1DA}"/>
                    </a:ext>
                  </a:extLst>
                </p:cNvPr>
                <p:cNvSpPr/>
                <p:nvPr/>
              </p:nvSpPr>
              <p:spPr>
                <a:xfrm>
                  <a:off x="1200727" y="3429000"/>
                  <a:ext cx="7832438" cy="3339002"/>
                </a:xfrm>
                <a:custGeom>
                  <a:avLst/>
                  <a:gdLst>
                    <a:gd name="connsiteX0" fmla="*/ 0 w 7832438"/>
                    <a:gd name="connsiteY0" fmla="*/ 0 h 2635200"/>
                    <a:gd name="connsiteX1" fmla="*/ 7832438 w 7832438"/>
                    <a:gd name="connsiteY1" fmla="*/ 0 h 2635200"/>
                    <a:gd name="connsiteX2" fmla="*/ 7832438 w 7832438"/>
                    <a:gd name="connsiteY2" fmla="*/ 2635200 h 2635200"/>
                    <a:gd name="connsiteX3" fmla="*/ 0 w 7832438"/>
                    <a:gd name="connsiteY3" fmla="*/ 2635200 h 2635200"/>
                    <a:gd name="connsiteX4" fmla="*/ 0 w 7832438"/>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2635200">
                      <a:moveTo>
                        <a:pt x="0" y="0"/>
                      </a:moveTo>
                      <a:lnTo>
                        <a:pt x="7832438" y="0"/>
                      </a:lnTo>
                      <a:lnTo>
                        <a:pt x="7832438" y="2635200"/>
                      </a:lnTo>
                      <a:lnTo>
                        <a:pt x="0" y="2635200"/>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lvl="1" indent="-457200" defTabSz="1422400">
                    <a:lnSpc>
                      <a:spcPct val="114000"/>
                    </a:lnSpc>
                    <a:spcBef>
                      <a:spcPct val="0"/>
                    </a:spcBef>
                    <a:spcAft>
                      <a:spcPct val="15000"/>
                    </a:spcAft>
                    <a:buFont typeface="Arial" panose="020B0604020202020204" pitchFamily="34" charset="0"/>
                    <a:buChar char="•"/>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由于业主不正当的终止工程，承包商有权要求补偿损失。</a:t>
                  </a:r>
                  <a:endParaRPr lang="en-US" altLang="zh-CN" sz="2800" b="1" dirty="0">
                    <a:latin typeface="Times New Roman" panose="02020603050405020304" pitchFamily="18" charset="0"/>
                    <a:ea typeface="Source Han Serif CN" panose="02020400000000000000" pitchFamily="18" charset="-128"/>
                    <a:cs typeface="Times New Roman" panose="02020603050405020304" pitchFamily="18" charset="0"/>
                  </a:endParaRPr>
                </a:p>
                <a:p>
                  <a:pPr lvl="1" indent="-457200" defTabSz="1422400">
                    <a:lnSpc>
                      <a:spcPct val="114000"/>
                    </a:lnSpc>
                    <a:spcBef>
                      <a:spcPct val="0"/>
                    </a:spcBef>
                    <a:spcAft>
                      <a:spcPct val="15000"/>
                    </a:spcAft>
                    <a:buFont typeface="Arial" panose="020B0604020202020204" pitchFamily="34" charset="0"/>
                    <a:buChar char="•"/>
                  </a:pPr>
                  <a:r>
                    <a:rPr kumimoji="1"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赔偿数额</a:t>
                  </a:r>
                  <a:r>
                    <a:rPr kumimoji="1" lang="en-US" altLang="zh-CN" sz="2800" b="1" dirty="0">
                      <a:latin typeface="Times New Roman" panose="02020603050405020304" pitchFamily="18" charset="0"/>
                      <a:ea typeface="Source Han Serif CN" panose="02020400000000000000" pitchFamily="18" charset="-128"/>
                      <a:cs typeface="Times New Roman" panose="02020603050405020304" pitchFamily="18" charset="0"/>
                    </a:rPr>
                    <a:t>=</a:t>
                  </a:r>
                  <a:r>
                    <a:rPr lang="zh-CN" altLang="zh-CN" sz="2800" b="1" dirty="0">
                      <a:latin typeface="Times New Roman" panose="02020603050405020304" pitchFamily="18" charset="0"/>
                      <a:ea typeface="Source Han Serif CN" panose="02020400000000000000" pitchFamily="18" charset="-128"/>
                      <a:cs typeface="Times New Roman" panose="02020603050405020304" pitchFamily="18" charset="0"/>
                    </a:rPr>
                    <a:t>承包商在被终止工程上的人工、材料、机械设备的全部支出</a:t>
                  </a:r>
                  <a14:m>
                    <m:oMath xmlns:m="http://schemas.openxmlformats.org/officeDocument/2006/math">
                      <m:r>
                        <a:rPr lang="en-US" altLang="zh-CN" sz="2800" b="1" i="1" smtClean="0">
                          <a:latin typeface="Cambria Math" panose="02040503050406030204" pitchFamily="18" charset="0"/>
                          <a:ea typeface="Cambria Math" panose="02040503050406030204" pitchFamily="18" charset="0"/>
                        </a:rPr>
                        <m:t>+</m:t>
                      </m:r>
                      <m:r>
                        <m:rPr>
                          <m:nor/>
                        </m:rPr>
                        <a:rPr lang="zh-CN" altLang="en-US" sz="2800" b="1">
                          <a:latin typeface="Times New Roman" panose="02020603050405020304" pitchFamily="18" charset="0"/>
                          <a:ea typeface="Source Han Serif CN" panose="02020400000000000000" pitchFamily="18" charset="-128"/>
                          <a:cs typeface="Times New Roman" panose="02020603050405020304" pitchFamily="18" charset="0"/>
                        </a:rPr>
                        <m:t>各项管理费，保险费、贷款利息、保函费用的支出</m:t>
                      </m:r>
                      <m:r>
                        <a:rPr lang="en-US" altLang="zh-CN" sz="2800" b="1" i="1" smtClean="0">
                          <a:latin typeface="Cambria Math" panose="02040503050406030204" pitchFamily="18" charset="0"/>
                          <a:ea typeface="Cambria Math" panose="02040503050406030204" pitchFamily="18" charset="0"/>
                        </a:rPr>
                        <m:t>−</m:t>
                      </m:r>
                    </m:oMath>
                  </a14:m>
                  <a:r>
                    <a:rPr lang="zh-CN" altLang="zh-CN" sz="2800" b="1" dirty="0">
                      <a:latin typeface="Times New Roman" panose="02020603050405020304" pitchFamily="18" charset="0"/>
                      <a:ea typeface="Source Han Serif CN" panose="02020400000000000000" pitchFamily="18" charset="-128"/>
                      <a:cs typeface="Times New Roman" panose="02020603050405020304" pitchFamily="18" charset="0"/>
                    </a:rPr>
                    <a:t>已经结算过的工程款</a:t>
                  </a:r>
                  <a:r>
                    <a:rPr lang="zh-CN" altLang="zh-CN" sz="2800" b="1" dirty="0">
                      <a:effectLst/>
                      <a:latin typeface="Times New Roman" panose="02020603050405020304" pitchFamily="18" charset="0"/>
                      <a:ea typeface="Source Han Serif CN" panose="02020400000000000000" pitchFamily="18" charset="-128"/>
                      <a:cs typeface="Times New Roman" panose="02020603050405020304" pitchFamily="18" charset="0"/>
                    </a:rPr>
                    <a:t>  </a:t>
                  </a:r>
                  <a:endParaRPr kumimoji="1"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endParaRPr>
                </a:p>
                <a:p>
                  <a:pPr marL="0" lvl="1" algn="just" defTabSz="1422400">
                    <a:lnSpc>
                      <a:spcPct val="114000"/>
                    </a:lnSpc>
                    <a:spcBef>
                      <a:spcPct val="0"/>
                    </a:spcBef>
                    <a:spcAft>
                      <a:spcPct val="15000"/>
                    </a:spcAft>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 </a:t>
                  </a:r>
                </a:p>
              </p:txBody>
            </p:sp>
          </mc:Choice>
          <mc:Fallback>
            <p:sp>
              <p:nvSpPr>
                <p:cNvPr id="8" name="任意形状 7">
                  <a:extLst>
                    <a:ext uri="{FF2B5EF4-FFF2-40B4-BE49-F238E27FC236}">
                      <a16:creationId xmlns:a16="http://schemas.microsoft.com/office/drawing/2014/main" id="{A13567AD-E3E7-6042-AE2F-07FD7FF9C1DA}"/>
                    </a:ext>
                  </a:extLst>
                </p:cNvPr>
                <p:cNvSpPr>
                  <a:spLocks noRot="1" noChangeAspect="1" noMove="1" noResize="1" noEditPoints="1" noAdjustHandles="1" noChangeArrowheads="1" noChangeShapeType="1" noTextEdit="1"/>
                </p:cNvSpPr>
                <p:nvPr/>
              </p:nvSpPr>
              <p:spPr>
                <a:xfrm>
                  <a:off x="1200727" y="3429000"/>
                  <a:ext cx="7832438" cy="3339002"/>
                </a:xfrm>
                <a:custGeom>
                  <a:avLst/>
                  <a:gdLst>
                    <a:gd name="connsiteX0" fmla="*/ 0 w 7832438"/>
                    <a:gd name="connsiteY0" fmla="*/ 0 h 2635200"/>
                    <a:gd name="connsiteX1" fmla="*/ 7832438 w 7832438"/>
                    <a:gd name="connsiteY1" fmla="*/ 0 h 2635200"/>
                    <a:gd name="connsiteX2" fmla="*/ 7832438 w 7832438"/>
                    <a:gd name="connsiteY2" fmla="*/ 2635200 h 2635200"/>
                    <a:gd name="connsiteX3" fmla="*/ 0 w 7832438"/>
                    <a:gd name="connsiteY3" fmla="*/ 2635200 h 2635200"/>
                    <a:gd name="connsiteX4" fmla="*/ 0 w 7832438"/>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2635200">
                      <a:moveTo>
                        <a:pt x="0" y="0"/>
                      </a:moveTo>
                      <a:lnTo>
                        <a:pt x="7832438" y="0"/>
                      </a:lnTo>
                      <a:lnTo>
                        <a:pt x="7832438" y="2635200"/>
                      </a:lnTo>
                      <a:lnTo>
                        <a:pt x="0" y="2635200"/>
                      </a:lnTo>
                      <a:lnTo>
                        <a:pt x="0" y="0"/>
                      </a:lnTo>
                      <a:close/>
                    </a:path>
                  </a:pathLst>
                </a:custGeom>
                <a:blipFill>
                  <a:blip r:embed="rId2"/>
                  <a:stretch>
                    <a:fillRect l="-272"/>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1934809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466A20-FDAA-6647-98DB-F721905A8BB5}"/>
              </a:ext>
            </a:extLst>
          </p:cNvPr>
          <p:cNvSpPr>
            <a:spLocks noGrp="1"/>
          </p:cNvSpPr>
          <p:nvPr>
            <p:ph type="title"/>
          </p:nvPr>
        </p:nvSpPr>
        <p:spPr/>
        <p:txBody>
          <a:bodyPr/>
          <a:lstStyle/>
          <a:p>
            <a:r>
              <a:rPr lang="zh-CN" altLang="zh-CN" dirty="0"/>
              <a:t>承包人提出的索赔事件</a:t>
            </a:r>
            <a:r>
              <a:rPr lang="zh-CN" altLang="zh-CN" dirty="0">
                <a:effectLst/>
              </a:rPr>
              <a:t> </a:t>
            </a:r>
            <a:endParaRPr kumimoji="1" lang="zh-CN" altLang="en-US" dirty="0"/>
          </a:p>
        </p:txBody>
      </p:sp>
      <p:grpSp>
        <p:nvGrpSpPr>
          <p:cNvPr id="6" name="组合 5">
            <a:extLst>
              <a:ext uri="{FF2B5EF4-FFF2-40B4-BE49-F238E27FC236}">
                <a16:creationId xmlns:a16="http://schemas.microsoft.com/office/drawing/2014/main" id="{F0FA4951-7E9C-FE4F-82F1-DE63193AC7E3}"/>
              </a:ext>
            </a:extLst>
          </p:cNvPr>
          <p:cNvGrpSpPr/>
          <p:nvPr/>
        </p:nvGrpSpPr>
        <p:grpSpPr>
          <a:xfrm>
            <a:off x="838199" y="1690688"/>
            <a:ext cx="8943112" cy="2992148"/>
            <a:chOff x="1200727" y="2251854"/>
            <a:chExt cx="7529174" cy="2992148"/>
          </a:xfrm>
        </p:grpSpPr>
        <p:sp>
          <p:nvSpPr>
            <p:cNvPr id="7" name="任意形状 6">
              <a:extLst>
                <a:ext uri="{FF2B5EF4-FFF2-40B4-BE49-F238E27FC236}">
                  <a16:creationId xmlns:a16="http://schemas.microsoft.com/office/drawing/2014/main" id="{D829C2BC-610E-0F49-8E63-B2B937782644}"/>
                </a:ext>
              </a:extLst>
            </p:cNvPr>
            <p:cNvSpPr/>
            <p:nvPr/>
          </p:nvSpPr>
          <p:spPr>
            <a:xfrm>
              <a:off x="1200727" y="2251854"/>
              <a:ext cx="7529173" cy="1177146"/>
            </a:xfrm>
            <a:custGeom>
              <a:avLst/>
              <a:gdLst>
                <a:gd name="connsiteX0" fmla="*/ 0 w 7832438"/>
                <a:gd name="connsiteY0" fmla="*/ 0 h 1728000"/>
                <a:gd name="connsiteX1" fmla="*/ 7832438 w 7832438"/>
                <a:gd name="connsiteY1" fmla="*/ 0 h 1728000"/>
                <a:gd name="connsiteX2" fmla="*/ 7832438 w 7832438"/>
                <a:gd name="connsiteY2" fmla="*/ 1728000 h 1728000"/>
                <a:gd name="connsiteX3" fmla="*/ 0 w 7832438"/>
                <a:gd name="connsiteY3" fmla="*/ 1728000 h 1728000"/>
                <a:gd name="connsiteX4" fmla="*/ 0 w 7832438"/>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1728000">
                  <a:moveTo>
                    <a:pt x="0" y="0"/>
                  </a:moveTo>
                  <a:lnTo>
                    <a:pt x="7832438" y="0"/>
                  </a:lnTo>
                  <a:lnTo>
                    <a:pt x="7832438" y="1728000"/>
                  </a:lnTo>
                  <a:lnTo>
                    <a:pt x="0" y="17280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114000"/>
                </a:lnSpc>
                <a:spcBef>
                  <a:spcPct val="0"/>
                </a:spcBef>
                <a:spcAft>
                  <a:spcPct val="35000"/>
                </a:spcAft>
              </a:pPr>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由业主承担的风险和特殊的风险引起的索赔 </a:t>
              </a:r>
            </a:p>
          </p:txBody>
        </p:sp>
        <p:sp>
          <p:nvSpPr>
            <p:cNvPr id="8" name="任意形状 7">
              <a:extLst>
                <a:ext uri="{FF2B5EF4-FFF2-40B4-BE49-F238E27FC236}">
                  <a16:creationId xmlns:a16="http://schemas.microsoft.com/office/drawing/2014/main" id="{A13567AD-E3E7-6042-AE2F-07FD7FF9C1DA}"/>
                </a:ext>
              </a:extLst>
            </p:cNvPr>
            <p:cNvSpPr/>
            <p:nvPr/>
          </p:nvSpPr>
          <p:spPr>
            <a:xfrm>
              <a:off x="1200728" y="3429000"/>
              <a:ext cx="7529173" cy="1815002"/>
            </a:xfrm>
            <a:custGeom>
              <a:avLst/>
              <a:gdLst>
                <a:gd name="connsiteX0" fmla="*/ 0 w 7832438"/>
                <a:gd name="connsiteY0" fmla="*/ 0 h 2635200"/>
                <a:gd name="connsiteX1" fmla="*/ 7832438 w 7832438"/>
                <a:gd name="connsiteY1" fmla="*/ 0 h 2635200"/>
                <a:gd name="connsiteX2" fmla="*/ 7832438 w 7832438"/>
                <a:gd name="connsiteY2" fmla="*/ 2635200 h 2635200"/>
                <a:gd name="connsiteX3" fmla="*/ 0 w 7832438"/>
                <a:gd name="connsiteY3" fmla="*/ 2635200 h 2635200"/>
                <a:gd name="connsiteX4" fmla="*/ 0 w 7832438"/>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2635200">
                  <a:moveTo>
                    <a:pt x="0" y="0"/>
                  </a:moveTo>
                  <a:lnTo>
                    <a:pt x="7832438" y="0"/>
                  </a:lnTo>
                  <a:lnTo>
                    <a:pt x="7832438" y="2635200"/>
                  </a:lnTo>
                  <a:lnTo>
                    <a:pt x="0" y="2635200"/>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marL="0" lvl="1" defTabSz="1422400">
                <a:lnSpc>
                  <a:spcPct val="114000"/>
                </a:lnSpc>
                <a:spcBef>
                  <a:spcPct val="0"/>
                </a:spcBef>
                <a:spcAft>
                  <a:spcPct val="15000"/>
                </a:spcAft>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一些特殊的风险，比如说发生了战争、叛乱、暴动、内战、核燃料或核燃料燃烧后的核废物、放射性毒气爆炸等所产生的后果。</a:t>
              </a:r>
            </a:p>
          </p:txBody>
        </p:sp>
      </p:grpSp>
    </p:spTree>
    <p:extLst>
      <p:ext uri="{BB962C8B-B14F-4D97-AF65-F5344CB8AC3E}">
        <p14:creationId xmlns:p14="http://schemas.microsoft.com/office/powerpoint/2010/main" val="2221394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466A20-FDAA-6647-98DB-F721905A8BB5}"/>
              </a:ext>
            </a:extLst>
          </p:cNvPr>
          <p:cNvSpPr>
            <a:spLocks noGrp="1"/>
          </p:cNvSpPr>
          <p:nvPr>
            <p:ph type="title"/>
          </p:nvPr>
        </p:nvSpPr>
        <p:spPr/>
        <p:txBody>
          <a:bodyPr/>
          <a:lstStyle/>
          <a:p>
            <a:r>
              <a:rPr lang="zh-CN" altLang="zh-CN" dirty="0"/>
              <a:t>承包人提出的索赔事件</a:t>
            </a:r>
            <a:r>
              <a:rPr lang="zh-CN" altLang="zh-CN" dirty="0">
                <a:effectLst/>
              </a:rPr>
              <a:t> </a:t>
            </a:r>
            <a:endParaRPr kumimoji="1" lang="zh-CN" altLang="en-US" dirty="0"/>
          </a:p>
        </p:txBody>
      </p:sp>
      <p:grpSp>
        <p:nvGrpSpPr>
          <p:cNvPr id="6" name="组合 5">
            <a:extLst>
              <a:ext uri="{FF2B5EF4-FFF2-40B4-BE49-F238E27FC236}">
                <a16:creationId xmlns:a16="http://schemas.microsoft.com/office/drawing/2014/main" id="{F0FA4951-7E9C-FE4F-82F1-DE63193AC7E3}"/>
              </a:ext>
            </a:extLst>
          </p:cNvPr>
          <p:cNvGrpSpPr/>
          <p:nvPr/>
        </p:nvGrpSpPr>
        <p:grpSpPr>
          <a:xfrm>
            <a:off x="422562" y="1690688"/>
            <a:ext cx="7973292" cy="4848656"/>
            <a:chOff x="1200727" y="2251854"/>
            <a:chExt cx="7529174" cy="4848656"/>
          </a:xfrm>
        </p:grpSpPr>
        <p:sp>
          <p:nvSpPr>
            <p:cNvPr id="7" name="任意形状 6">
              <a:extLst>
                <a:ext uri="{FF2B5EF4-FFF2-40B4-BE49-F238E27FC236}">
                  <a16:creationId xmlns:a16="http://schemas.microsoft.com/office/drawing/2014/main" id="{D829C2BC-610E-0F49-8E63-B2B937782644}"/>
                </a:ext>
              </a:extLst>
            </p:cNvPr>
            <p:cNvSpPr/>
            <p:nvPr/>
          </p:nvSpPr>
          <p:spPr>
            <a:xfrm>
              <a:off x="1200727" y="2251854"/>
              <a:ext cx="7529173" cy="1177146"/>
            </a:xfrm>
            <a:custGeom>
              <a:avLst/>
              <a:gdLst>
                <a:gd name="connsiteX0" fmla="*/ 0 w 7832438"/>
                <a:gd name="connsiteY0" fmla="*/ 0 h 1728000"/>
                <a:gd name="connsiteX1" fmla="*/ 7832438 w 7832438"/>
                <a:gd name="connsiteY1" fmla="*/ 0 h 1728000"/>
                <a:gd name="connsiteX2" fmla="*/ 7832438 w 7832438"/>
                <a:gd name="connsiteY2" fmla="*/ 1728000 h 1728000"/>
                <a:gd name="connsiteX3" fmla="*/ 0 w 7832438"/>
                <a:gd name="connsiteY3" fmla="*/ 1728000 h 1728000"/>
                <a:gd name="connsiteX4" fmla="*/ 0 w 7832438"/>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1728000">
                  <a:moveTo>
                    <a:pt x="0" y="0"/>
                  </a:moveTo>
                  <a:lnTo>
                    <a:pt x="7832438" y="0"/>
                  </a:lnTo>
                  <a:lnTo>
                    <a:pt x="7832438" y="1728000"/>
                  </a:lnTo>
                  <a:lnTo>
                    <a:pt x="0" y="17280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114000"/>
                </a:lnSpc>
                <a:spcBef>
                  <a:spcPct val="0"/>
                </a:spcBef>
                <a:spcAft>
                  <a:spcPct val="35000"/>
                </a:spcAft>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由业主承担的风险和特殊的风险引起的索赔 </a:t>
              </a:r>
            </a:p>
          </p:txBody>
        </p:sp>
        <p:sp>
          <p:nvSpPr>
            <p:cNvPr id="8" name="任意形状 7">
              <a:extLst>
                <a:ext uri="{FF2B5EF4-FFF2-40B4-BE49-F238E27FC236}">
                  <a16:creationId xmlns:a16="http://schemas.microsoft.com/office/drawing/2014/main" id="{A13567AD-E3E7-6042-AE2F-07FD7FF9C1DA}"/>
                </a:ext>
              </a:extLst>
            </p:cNvPr>
            <p:cNvSpPr/>
            <p:nvPr/>
          </p:nvSpPr>
          <p:spPr>
            <a:xfrm>
              <a:off x="1200728" y="3428999"/>
              <a:ext cx="7529173" cy="3671511"/>
            </a:xfrm>
            <a:custGeom>
              <a:avLst/>
              <a:gdLst>
                <a:gd name="connsiteX0" fmla="*/ 0 w 7832438"/>
                <a:gd name="connsiteY0" fmla="*/ 0 h 2635200"/>
                <a:gd name="connsiteX1" fmla="*/ 7832438 w 7832438"/>
                <a:gd name="connsiteY1" fmla="*/ 0 h 2635200"/>
                <a:gd name="connsiteX2" fmla="*/ 7832438 w 7832438"/>
                <a:gd name="connsiteY2" fmla="*/ 2635200 h 2635200"/>
                <a:gd name="connsiteX3" fmla="*/ 0 w 7832438"/>
                <a:gd name="connsiteY3" fmla="*/ 2635200 h 2635200"/>
                <a:gd name="connsiteX4" fmla="*/ 0 w 7832438"/>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2635200">
                  <a:moveTo>
                    <a:pt x="0" y="0"/>
                  </a:moveTo>
                  <a:lnTo>
                    <a:pt x="7832438" y="0"/>
                  </a:lnTo>
                  <a:lnTo>
                    <a:pt x="7832438" y="2635200"/>
                  </a:lnTo>
                  <a:lnTo>
                    <a:pt x="0" y="2635200"/>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lvl="1" indent="-457200" defTabSz="1422400">
                <a:lnSpc>
                  <a:spcPct val="114000"/>
                </a:lnSpc>
                <a:spcBef>
                  <a:spcPct val="0"/>
                </a:spcBef>
                <a:spcAft>
                  <a:spcPct val="15000"/>
                </a:spcAft>
                <a:buFont typeface="Arial" panose="020B0604020202020204" pitchFamily="34" charset="0"/>
                <a:buChar char="•"/>
              </a:pPr>
              <a:r>
                <a:rPr lang="zh-CN" altLang="en-US" sz="2400" b="1" dirty="0">
                  <a:latin typeface="Times New Roman" panose="02020603050405020304" pitchFamily="18" charset="0"/>
                  <a:ea typeface="Source Han Serif CN" panose="02020400000000000000" pitchFamily="18" charset="-128"/>
                  <a:cs typeface="Times New Roman" panose="02020603050405020304" pitchFamily="18" charset="0"/>
                </a:rPr>
                <a:t>承包商不仅对由此造成的工程、业主或第三方的财产破坏和损失，以及人身伤亡不承担责任，而且业主还应该保护和保障承包商不受这些特殊风险后果的损害，并免于承担由此而引起的索赔，诉讼责任及费用。 </a:t>
              </a:r>
              <a:endParaRPr lang="en-US" altLang="zh-CN" sz="2400" b="1" dirty="0">
                <a:latin typeface="Times New Roman" panose="02020603050405020304" pitchFamily="18" charset="0"/>
                <a:ea typeface="Source Han Serif CN" panose="02020400000000000000" pitchFamily="18" charset="-128"/>
                <a:cs typeface="Times New Roman" panose="02020603050405020304" pitchFamily="18" charset="0"/>
              </a:endParaRPr>
            </a:p>
            <a:p>
              <a:pPr lvl="1" indent="-457200" defTabSz="1422400">
                <a:lnSpc>
                  <a:spcPct val="114000"/>
                </a:lnSpc>
                <a:spcBef>
                  <a:spcPct val="0"/>
                </a:spcBef>
                <a:spcAft>
                  <a:spcPct val="15000"/>
                </a:spcAft>
                <a:buFont typeface="Arial" panose="020B0604020202020204" pitchFamily="34" charset="0"/>
                <a:buChar char="•"/>
              </a:pPr>
              <a:r>
                <a:rPr lang="zh-CN" altLang="en-US" sz="2400" b="1" dirty="0">
                  <a:latin typeface="Times New Roman" panose="02020603050405020304" pitchFamily="18" charset="0"/>
                  <a:ea typeface="Source Han Serif CN" panose="02020400000000000000" pitchFamily="18" charset="-128"/>
                  <a:cs typeface="Times New Roman" panose="02020603050405020304" pitchFamily="18" charset="0"/>
                </a:rPr>
                <a:t>承包商应当得到由此损害引起的永久性工程及其材料的付款及合理的利润以及一切修复费用、重建费用，以及这些特殊风险而导致的费用增加。 </a:t>
              </a:r>
            </a:p>
          </p:txBody>
        </p:sp>
      </p:grpSp>
    </p:spTree>
    <p:extLst>
      <p:ext uri="{BB962C8B-B14F-4D97-AF65-F5344CB8AC3E}">
        <p14:creationId xmlns:p14="http://schemas.microsoft.com/office/powerpoint/2010/main" val="1991621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466A20-FDAA-6647-98DB-F721905A8BB5}"/>
              </a:ext>
            </a:extLst>
          </p:cNvPr>
          <p:cNvSpPr>
            <a:spLocks noGrp="1"/>
          </p:cNvSpPr>
          <p:nvPr>
            <p:ph type="title"/>
          </p:nvPr>
        </p:nvSpPr>
        <p:spPr/>
        <p:txBody>
          <a:bodyPr/>
          <a:lstStyle/>
          <a:p>
            <a:r>
              <a:rPr lang="zh-CN" altLang="zh-CN" dirty="0"/>
              <a:t>承包人提出的索赔事件</a:t>
            </a:r>
            <a:r>
              <a:rPr lang="zh-CN" altLang="zh-CN" dirty="0">
                <a:effectLst/>
              </a:rPr>
              <a:t> </a:t>
            </a:r>
            <a:endParaRPr kumimoji="1" lang="zh-CN" altLang="en-US" dirty="0"/>
          </a:p>
        </p:txBody>
      </p:sp>
      <p:grpSp>
        <p:nvGrpSpPr>
          <p:cNvPr id="6" name="组合 5">
            <a:extLst>
              <a:ext uri="{FF2B5EF4-FFF2-40B4-BE49-F238E27FC236}">
                <a16:creationId xmlns:a16="http://schemas.microsoft.com/office/drawing/2014/main" id="{F0FA4951-7E9C-FE4F-82F1-DE63193AC7E3}"/>
              </a:ext>
            </a:extLst>
          </p:cNvPr>
          <p:cNvGrpSpPr/>
          <p:nvPr/>
        </p:nvGrpSpPr>
        <p:grpSpPr>
          <a:xfrm>
            <a:off x="838199" y="1690688"/>
            <a:ext cx="8943112" cy="3380076"/>
            <a:chOff x="1200727" y="2251854"/>
            <a:chExt cx="7529174" cy="3380076"/>
          </a:xfrm>
        </p:grpSpPr>
        <p:sp>
          <p:nvSpPr>
            <p:cNvPr id="7" name="任意形状 6">
              <a:extLst>
                <a:ext uri="{FF2B5EF4-FFF2-40B4-BE49-F238E27FC236}">
                  <a16:creationId xmlns:a16="http://schemas.microsoft.com/office/drawing/2014/main" id="{D829C2BC-610E-0F49-8E63-B2B937782644}"/>
                </a:ext>
              </a:extLst>
            </p:cNvPr>
            <p:cNvSpPr/>
            <p:nvPr/>
          </p:nvSpPr>
          <p:spPr>
            <a:xfrm>
              <a:off x="1200727" y="2251854"/>
              <a:ext cx="7529173" cy="1177146"/>
            </a:xfrm>
            <a:custGeom>
              <a:avLst/>
              <a:gdLst>
                <a:gd name="connsiteX0" fmla="*/ 0 w 7832438"/>
                <a:gd name="connsiteY0" fmla="*/ 0 h 1728000"/>
                <a:gd name="connsiteX1" fmla="*/ 7832438 w 7832438"/>
                <a:gd name="connsiteY1" fmla="*/ 0 h 1728000"/>
                <a:gd name="connsiteX2" fmla="*/ 7832438 w 7832438"/>
                <a:gd name="connsiteY2" fmla="*/ 1728000 h 1728000"/>
                <a:gd name="connsiteX3" fmla="*/ 0 w 7832438"/>
                <a:gd name="connsiteY3" fmla="*/ 1728000 h 1728000"/>
                <a:gd name="connsiteX4" fmla="*/ 0 w 7832438"/>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1728000">
                  <a:moveTo>
                    <a:pt x="0" y="0"/>
                  </a:moveTo>
                  <a:lnTo>
                    <a:pt x="7832438" y="0"/>
                  </a:lnTo>
                  <a:lnTo>
                    <a:pt x="7832438" y="1728000"/>
                  </a:lnTo>
                  <a:lnTo>
                    <a:pt x="0" y="17280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114000"/>
                </a:lnSpc>
                <a:spcBef>
                  <a:spcPct val="0"/>
                </a:spcBef>
                <a:spcAft>
                  <a:spcPct val="35000"/>
                </a:spcAft>
              </a:pPr>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由业主承担的风险和特殊的风险引起的索赔 </a:t>
              </a:r>
            </a:p>
          </p:txBody>
        </p:sp>
        <p:sp>
          <p:nvSpPr>
            <p:cNvPr id="8" name="任意形状 7">
              <a:extLst>
                <a:ext uri="{FF2B5EF4-FFF2-40B4-BE49-F238E27FC236}">
                  <a16:creationId xmlns:a16="http://schemas.microsoft.com/office/drawing/2014/main" id="{A13567AD-E3E7-6042-AE2F-07FD7FF9C1DA}"/>
                </a:ext>
              </a:extLst>
            </p:cNvPr>
            <p:cNvSpPr/>
            <p:nvPr/>
          </p:nvSpPr>
          <p:spPr>
            <a:xfrm>
              <a:off x="1200728" y="3429000"/>
              <a:ext cx="7529173" cy="2202930"/>
            </a:xfrm>
            <a:custGeom>
              <a:avLst/>
              <a:gdLst>
                <a:gd name="connsiteX0" fmla="*/ 0 w 7832438"/>
                <a:gd name="connsiteY0" fmla="*/ 0 h 2635200"/>
                <a:gd name="connsiteX1" fmla="*/ 7832438 w 7832438"/>
                <a:gd name="connsiteY1" fmla="*/ 0 h 2635200"/>
                <a:gd name="connsiteX2" fmla="*/ 7832438 w 7832438"/>
                <a:gd name="connsiteY2" fmla="*/ 2635200 h 2635200"/>
                <a:gd name="connsiteX3" fmla="*/ 0 w 7832438"/>
                <a:gd name="connsiteY3" fmla="*/ 2635200 h 2635200"/>
                <a:gd name="connsiteX4" fmla="*/ 0 w 7832438"/>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2635200">
                  <a:moveTo>
                    <a:pt x="0" y="0"/>
                  </a:moveTo>
                  <a:lnTo>
                    <a:pt x="7832438" y="0"/>
                  </a:lnTo>
                  <a:lnTo>
                    <a:pt x="7832438" y="2635200"/>
                  </a:lnTo>
                  <a:lnTo>
                    <a:pt x="0" y="2635200"/>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marL="0" lvl="1" defTabSz="1422400">
                <a:lnSpc>
                  <a:spcPct val="114000"/>
                </a:lnSpc>
                <a:spcBef>
                  <a:spcPct val="0"/>
                </a:spcBef>
                <a:spcAft>
                  <a:spcPct val="15000"/>
                </a:spcAft>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如果由于特殊风险而导致合同终止，承包商除了可以获得应付的工程款和损失费费用外，还可以获得施工机械设备的撤离费用和人员遣返费用等。</a:t>
              </a:r>
            </a:p>
          </p:txBody>
        </p:sp>
      </p:grpSp>
    </p:spTree>
    <p:extLst>
      <p:ext uri="{BB962C8B-B14F-4D97-AF65-F5344CB8AC3E}">
        <p14:creationId xmlns:p14="http://schemas.microsoft.com/office/powerpoint/2010/main" val="188592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466A20-FDAA-6647-98DB-F721905A8BB5}"/>
              </a:ext>
            </a:extLst>
          </p:cNvPr>
          <p:cNvSpPr>
            <a:spLocks noGrp="1"/>
          </p:cNvSpPr>
          <p:nvPr>
            <p:ph type="title"/>
          </p:nvPr>
        </p:nvSpPr>
        <p:spPr/>
        <p:txBody>
          <a:bodyPr/>
          <a:lstStyle/>
          <a:p>
            <a:r>
              <a:rPr lang="zh-CN" altLang="zh-CN" dirty="0"/>
              <a:t>承包人提出的索赔事件</a:t>
            </a:r>
            <a:r>
              <a:rPr lang="zh-CN" altLang="zh-CN" dirty="0">
                <a:effectLst/>
              </a:rPr>
              <a:t> </a:t>
            </a:r>
            <a:endParaRPr kumimoji="1" lang="zh-CN" altLang="en-US" dirty="0"/>
          </a:p>
        </p:txBody>
      </p:sp>
      <p:graphicFrame>
        <p:nvGraphicFramePr>
          <p:cNvPr id="9" name="内容占位符 3">
            <a:extLst>
              <a:ext uri="{FF2B5EF4-FFF2-40B4-BE49-F238E27FC236}">
                <a16:creationId xmlns:a16="http://schemas.microsoft.com/office/drawing/2014/main" id="{ACC61328-D532-064B-A96C-D0F08F3EAC5F}"/>
              </a:ext>
            </a:extLst>
          </p:cNvPr>
          <p:cNvGraphicFramePr>
            <a:graphicFrameLocks noGrp="1"/>
          </p:cNvGraphicFramePr>
          <p:nvPr>
            <p:ph idx="1"/>
            <p:extLst>
              <p:ext uri="{D42A27DB-BD31-4B8C-83A1-F6EECF244321}">
                <p14:modId xmlns:p14="http://schemas.microsoft.com/office/powerpoint/2010/main" val="3716640946"/>
              </p:ext>
            </p:extLst>
          </p:nvPr>
        </p:nvGraphicFramePr>
        <p:xfrm>
          <a:off x="838200" y="169068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任意形状 9">
            <a:extLst>
              <a:ext uri="{FF2B5EF4-FFF2-40B4-BE49-F238E27FC236}">
                <a16:creationId xmlns:a16="http://schemas.microsoft.com/office/drawing/2014/main" id="{2786595E-5EEC-144C-92F9-5915B4208896}"/>
              </a:ext>
            </a:extLst>
          </p:cNvPr>
          <p:cNvSpPr/>
          <p:nvPr/>
        </p:nvSpPr>
        <p:spPr>
          <a:xfrm>
            <a:off x="6767945" y="649157"/>
            <a:ext cx="4260273" cy="757497"/>
          </a:xfrm>
          <a:custGeom>
            <a:avLst/>
            <a:gdLst>
              <a:gd name="connsiteX0" fmla="*/ 0 w 7832438"/>
              <a:gd name="connsiteY0" fmla="*/ 0 h 1728000"/>
              <a:gd name="connsiteX1" fmla="*/ 7832438 w 7832438"/>
              <a:gd name="connsiteY1" fmla="*/ 0 h 1728000"/>
              <a:gd name="connsiteX2" fmla="*/ 7832438 w 7832438"/>
              <a:gd name="connsiteY2" fmla="*/ 1728000 h 1728000"/>
              <a:gd name="connsiteX3" fmla="*/ 0 w 7832438"/>
              <a:gd name="connsiteY3" fmla="*/ 1728000 h 1728000"/>
              <a:gd name="connsiteX4" fmla="*/ 0 w 7832438"/>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1728000">
                <a:moveTo>
                  <a:pt x="0" y="0"/>
                </a:moveTo>
                <a:lnTo>
                  <a:pt x="7832438" y="0"/>
                </a:lnTo>
                <a:lnTo>
                  <a:pt x="7832438" y="1728000"/>
                </a:lnTo>
                <a:lnTo>
                  <a:pt x="0" y="17280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114000"/>
              </a:lnSpc>
              <a:spcBef>
                <a:spcPct val="0"/>
              </a:spcBef>
              <a:spcAft>
                <a:spcPct val="35000"/>
              </a:spcAft>
            </a:pPr>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物价上涨引起的索赔 </a:t>
            </a:r>
          </a:p>
        </p:txBody>
      </p:sp>
    </p:spTree>
    <p:extLst>
      <p:ext uri="{BB962C8B-B14F-4D97-AF65-F5344CB8AC3E}">
        <p14:creationId xmlns:p14="http://schemas.microsoft.com/office/powerpoint/2010/main" val="1017815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466A20-FDAA-6647-98DB-F721905A8BB5}"/>
              </a:ext>
            </a:extLst>
          </p:cNvPr>
          <p:cNvSpPr>
            <a:spLocks noGrp="1"/>
          </p:cNvSpPr>
          <p:nvPr>
            <p:ph type="title"/>
          </p:nvPr>
        </p:nvSpPr>
        <p:spPr/>
        <p:txBody>
          <a:bodyPr/>
          <a:lstStyle/>
          <a:p>
            <a:r>
              <a:rPr lang="zh-CN" altLang="zh-CN" dirty="0"/>
              <a:t>承包人提出的索赔事件</a:t>
            </a:r>
            <a:r>
              <a:rPr lang="zh-CN" altLang="zh-CN" dirty="0">
                <a:effectLst/>
              </a:rPr>
              <a:t> </a:t>
            </a:r>
            <a:endParaRPr kumimoji="1" lang="zh-CN" altLang="en-US" dirty="0"/>
          </a:p>
        </p:txBody>
      </p:sp>
      <p:grpSp>
        <p:nvGrpSpPr>
          <p:cNvPr id="6" name="组合 5">
            <a:extLst>
              <a:ext uri="{FF2B5EF4-FFF2-40B4-BE49-F238E27FC236}">
                <a16:creationId xmlns:a16="http://schemas.microsoft.com/office/drawing/2014/main" id="{F0FA4951-7E9C-FE4F-82F1-DE63193AC7E3}"/>
              </a:ext>
            </a:extLst>
          </p:cNvPr>
          <p:cNvGrpSpPr/>
          <p:nvPr/>
        </p:nvGrpSpPr>
        <p:grpSpPr>
          <a:xfrm>
            <a:off x="838199" y="1690688"/>
            <a:ext cx="8943112" cy="4710112"/>
            <a:chOff x="1200727" y="2251854"/>
            <a:chExt cx="7529174" cy="4710112"/>
          </a:xfrm>
        </p:grpSpPr>
        <p:sp>
          <p:nvSpPr>
            <p:cNvPr id="7" name="任意形状 6">
              <a:extLst>
                <a:ext uri="{FF2B5EF4-FFF2-40B4-BE49-F238E27FC236}">
                  <a16:creationId xmlns:a16="http://schemas.microsoft.com/office/drawing/2014/main" id="{D829C2BC-610E-0F49-8E63-B2B937782644}"/>
                </a:ext>
              </a:extLst>
            </p:cNvPr>
            <p:cNvSpPr/>
            <p:nvPr/>
          </p:nvSpPr>
          <p:spPr>
            <a:xfrm>
              <a:off x="1200727" y="2251854"/>
              <a:ext cx="7529173" cy="1177146"/>
            </a:xfrm>
            <a:custGeom>
              <a:avLst/>
              <a:gdLst>
                <a:gd name="connsiteX0" fmla="*/ 0 w 7832438"/>
                <a:gd name="connsiteY0" fmla="*/ 0 h 1728000"/>
                <a:gd name="connsiteX1" fmla="*/ 7832438 w 7832438"/>
                <a:gd name="connsiteY1" fmla="*/ 0 h 1728000"/>
                <a:gd name="connsiteX2" fmla="*/ 7832438 w 7832438"/>
                <a:gd name="connsiteY2" fmla="*/ 1728000 h 1728000"/>
                <a:gd name="connsiteX3" fmla="*/ 0 w 7832438"/>
                <a:gd name="connsiteY3" fmla="*/ 1728000 h 1728000"/>
                <a:gd name="connsiteX4" fmla="*/ 0 w 7832438"/>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1728000">
                  <a:moveTo>
                    <a:pt x="0" y="0"/>
                  </a:moveTo>
                  <a:lnTo>
                    <a:pt x="7832438" y="0"/>
                  </a:lnTo>
                  <a:lnTo>
                    <a:pt x="7832438" y="1728000"/>
                  </a:lnTo>
                  <a:lnTo>
                    <a:pt x="0" y="17280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114000"/>
                </a:lnSpc>
                <a:spcBef>
                  <a:spcPct val="0"/>
                </a:spcBef>
                <a:spcAft>
                  <a:spcPct val="35000"/>
                </a:spcAft>
              </a:pPr>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拖欠支付工程款引起的索赔 </a:t>
              </a:r>
            </a:p>
          </p:txBody>
        </p:sp>
        <p:sp>
          <p:nvSpPr>
            <p:cNvPr id="8" name="任意形状 7">
              <a:extLst>
                <a:ext uri="{FF2B5EF4-FFF2-40B4-BE49-F238E27FC236}">
                  <a16:creationId xmlns:a16="http://schemas.microsoft.com/office/drawing/2014/main" id="{A13567AD-E3E7-6042-AE2F-07FD7FF9C1DA}"/>
                </a:ext>
              </a:extLst>
            </p:cNvPr>
            <p:cNvSpPr/>
            <p:nvPr/>
          </p:nvSpPr>
          <p:spPr>
            <a:xfrm>
              <a:off x="1200728" y="3429000"/>
              <a:ext cx="7529173" cy="3532966"/>
            </a:xfrm>
            <a:custGeom>
              <a:avLst/>
              <a:gdLst>
                <a:gd name="connsiteX0" fmla="*/ 0 w 7832438"/>
                <a:gd name="connsiteY0" fmla="*/ 0 h 2635200"/>
                <a:gd name="connsiteX1" fmla="*/ 7832438 w 7832438"/>
                <a:gd name="connsiteY1" fmla="*/ 0 h 2635200"/>
                <a:gd name="connsiteX2" fmla="*/ 7832438 w 7832438"/>
                <a:gd name="connsiteY2" fmla="*/ 2635200 h 2635200"/>
                <a:gd name="connsiteX3" fmla="*/ 0 w 7832438"/>
                <a:gd name="connsiteY3" fmla="*/ 2635200 h 2635200"/>
                <a:gd name="connsiteX4" fmla="*/ 0 w 7832438"/>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2635200">
                  <a:moveTo>
                    <a:pt x="0" y="0"/>
                  </a:moveTo>
                  <a:lnTo>
                    <a:pt x="7832438" y="0"/>
                  </a:lnTo>
                  <a:lnTo>
                    <a:pt x="7832438" y="2635200"/>
                  </a:lnTo>
                  <a:lnTo>
                    <a:pt x="0" y="2635200"/>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lvl="1" indent="-457200" defTabSz="1422400">
                <a:lnSpc>
                  <a:spcPct val="114000"/>
                </a:lnSpc>
                <a:spcBef>
                  <a:spcPct val="0"/>
                </a:spcBef>
                <a:spcAft>
                  <a:spcPct val="15000"/>
                </a:spcAft>
                <a:buFont typeface="Arial" panose="020B0604020202020204" pitchFamily="34" charset="0"/>
                <a:buChar char="•"/>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合同当中有支付工程款的时间限制和延期付款计息的利率要求；</a:t>
              </a:r>
              <a:endParaRPr lang="en-US" altLang="zh-CN" sz="2800" b="1" dirty="0">
                <a:latin typeface="Times New Roman" panose="02020603050405020304" pitchFamily="18" charset="0"/>
                <a:ea typeface="Source Han Serif CN" panose="02020400000000000000" pitchFamily="18" charset="-128"/>
                <a:cs typeface="Times New Roman" panose="02020603050405020304" pitchFamily="18" charset="0"/>
              </a:endParaRPr>
            </a:p>
            <a:p>
              <a:pPr lvl="1" indent="-457200" defTabSz="1422400">
                <a:lnSpc>
                  <a:spcPct val="114000"/>
                </a:lnSpc>
                <a:spcBef>
                  <a:spcPct val="0"/>
                </a:spcBef>
                <a:spcAft>
                  <a:spcPct val="15000"/>
                </a:spcAft>
                <a:buFont typeface="Arial" panose="020B0604020202020204" pitchFamily="34" charset="0"/>
                <a:buChar char="•"/>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业主不按时支付，承包商可以向业主索要拖欠的工程款并索赔利息，敦促业主迅速付款；</a:t>
              </a:r>
              <a:endParaRPr lang="en-US" altLang="zh-CN" sz="2800" b="1" dirty="0">
                <a:latin typeface="Times New Roman" panose="02020603050405020304" pitchFamily="18" charset="0"/>
                <a:ea typeface="Source Han Serif CN" panose="02020400000000000000" pitchFamily="18" charset="-128"/>
                <a:cs typeface="Times New Roman" panose="02020603050405020304" pitchFamily="18" charset="0"/>
              </a:endParaRPr>
            </a:p>
            <a:p>
              <a:pPr lvl="1" indent="-457200" defTabSz="1422400">
                <a:lnSpc>
                  <a:spcPct val="114000"/>
                </a:lnSpc>
                <a:spcBef>
                  <a:spcPct val="0"/>
                </a:spcBef>
                <a:spcAft>
                  <a:spcPct val="15000"/>
                </a:spcAft>
                <a:buFont typeface="Arial" panose="020B0604020202020204" pitchFamily="34" charset="0"/>
                <a:buChar char="•"/>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对于严重拖欠工程款的情况，承包商者必须严肃的提出索赔，申请进行诉讼。  </a:t>
              </a:r>
              <a:endParaRPr lang="en-US" altLang="zh-CN" sz="2800" b="1" dirty="0">
                <a:latin typeface="Times New Roman" panose="02020603050405020304" pitchFamily="18" charset="0"/>
                <a:ea typeface="Source Han Serif CN" panose="02020400000000000000" pitchFamily="18" charset="-128"/>
                <a:cs typeface="Times New Roman" panose="02020603050405020304" pitchFamily="18" charset="0"/>
              </a:endParaRPr>
            </a:p>
            <a:p>
              <a:pPr marL="0" lvl="1" defTabSz="1422400">
                <a:lnSpc>
                  <a:spcPct val="114000"/>
                </a:lnSpc>
                <a:spcBef>
                  <a:spcPct val="0"/>
                </a:spcBef>
                <a:spcAft>
                  <a:spcPct val="15000"/>
                </a:spcAft>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   </a:t>
              </a:r>
            </a:p>
          </p:txBody>
        </p:sp>
      </p:grpSp>
    </p:spTree>
    <p:extLst>
      <p:ext uri="{BB962C8B-B14F-4D97-AF65-F5344CB8AC3E}">
        <p14:creationId xmlns:p14="http://schemas.microsoft.com/office/powerpoint/2010/main" val="548744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466A20-FDAA-6647-98DB-F721905A8BB5}"/>
              </a:ext>
            </a:extLst>
          </p:cNvPr>
          <p:cNvSpPr>
            <a:spLocks noGrp="1"/>
          </p:cNvSpPr>
          <p:nvPr>
            <p:ph type="title"/>
          </p:nvPr>
        </p:nvSpPr>
        <p:spPr/>
        <p:txBody>
          <a:bodyPr/>
          <a:lstStyle/>
          <a:p>
            <a:r>
              <a:rPr lang="zh-CN" altLang="zh-CN" dirty="0"/>
              <a:t>承包人提出的索赔事件</a:t>
            </a:r>
            <a:r>
              <a:rPr lang="zh-CN" altLang="zh-CN" dirty="0">
                <a:effectLst/>
              </a:rPr>
              <a:t> </a:t>
            </a:r>
            <a:endParaRPr kumimoji="1" lang="zh-CN" altLang="en-US" dirty="0"/>
          </a:p>
        </p:txBody>
      </p:sp>
      <p:grpSp>
        <p:nvGrpSpPr>
          <p:cNvPr id="6" name="组合 5">
            <a:extLst>
              <a:ext uri="{FF2B5EF4-FFF2-40B4-BE49-F238E27FC236}">
                <a16:creationId xmlns:a16="http://schemas.microsoft.com/office/drawing/2014/main" id="{F0FA4951-7E9C-FE4F-82F1-DE63193AC7E3}"/>
              </a:ext>
            </a:extLst>
          </p:cNvPr>
          <p:cNvGrpSpPr/>
          <p:nvPr/>
        </p:nvGrpSpPr>
        <p:grpSpPr>
          <a:xfrm>
            <a:off x="838200" y="2050906"/>
            <a:ext cx="6033656" cy="3546330"/>
            <a:chOff x="1200727" y="2251854"/>
            <a:chExt cx="7529174" cy="3546330"/>
          </a:xfrm>
        </p:grpSpPr>
        <p:sp>
          <p:nvSpPr>
            <p:cNvPr id="7" name="任意形状 6">
              <a:extLst>
                <a:ext uri="{FF2B5EF4-FFF2-40B4-BE49-F238E27FC236}">
                  <a16:creationId xmlns:a16="http://schemas.microsoft.com/office/drawing/2014/main" id="{D829C2BC-610E-0F49-8E63-B2B937782644}"/>
                </a:ext>
              </a:extLst>
            </p:cNvPr>
            <p:cNvSpPr/>
            <p:nvPr/>
          </p:nvSpPr>
          <p:spPr>
            <a:xfrm>
              <a:off x="1200727" y="2251854"/>
              <a:ext cx="7529173" cy="1177146"/>
            </a:xfrm>
            <a:custGeom>
              <a:avLst/>
              <a:gdLst>
                <a:gd name="connsiteX0" fmla="*/ 0 w 7832438"/>
                <a:gd name="connsiteY0" fmla="*/ 0 h 1728000"/>
                <a:gd name="connsiteX1" fmla="*/ 7832438 w 7832438"/>
                <a:gd name="connsiteY1" fmla="*/ 0 h 1728000"/>
                <a:gd name="connsiteX2" fmla="*/ 7832438 w 7832438"/>
                <a:gd name="connsiteY2" fmla="*/ 1728000 h 1728000"/>
                <a:gd name="connsiteX3" fmla="*/ 0 w 7832438"/>
                <a:gd name="connsiteY3" fmla="*/ 1728000 h 1728000"/>
                <a:gd name="connsiteX4" fmla="*/ 0 w 7832438"/>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1728000">
                  <a:moveTo>
                    <a:pt x="0" y="0"/>
                  </a:moveTo>
                  <a:lnTo>
                    <a:pt x="7832438" y="0"/>
                  </a:lnTo>
                  <a:lnTo>
                    <a:pt x="7832438" y="1728000"/>
                  </a:lnTo>
                  <a:lnTo>
                    <a:pt x="0" y="17280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114000"/>
                </a:lnSpc>
                <a:spcBef>
                  <a:spcPct val="0"/>
                </a:spcBef>
                <a:spcAft>
                  <a:spcPct val="35000"/>
                </a:spcAft>
              </a:pPr>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法规变化引起的索赔 </a:t>
              </a:r>
            </a:p>
          </p:txBody>
        </p:sp>
        <p:sp>
          <p:nvSpPr>
            <p:cNvPr id="8" name="任意形状 7">
              <a:extLst>
                <a:ext uri="{FF2B5EF4-FFF2-40B4-BE49-F238E27FC236}">
                  <a16:creationId xmlns:a16="http://schemas.microsoft.com/office/drawing/2014/main" id="{A13567AD-E3E7-6042-AE2F-07FD7FF9C1DA}"/>
                </a:ext>
              </a:extLst>
            </p:cNvPr>
            <p:cNvSpPr/>
            <p:nvPr/>
          </p:nvSpPr>
          <p:spPr>
            <a:xfrm>
              <a:off x="1200729" y="3429000"/>
              <a:ext cx="7529172" cy="2369184"/>
            </a:xfrm>
            <a:custGeom>
              <a:avLst/>
              <a:gdLst>
                <a:gd name="connsiteX0" fmla="*/ 0 w 7832438"/>
                <a:gd name="connsiteY0" fmla="*/ 0 h 2635200"/>
                <a:gd name="connsiteX1" fmla="*/ 7832438 w 7832438"/>
                <a:gd name="connsiteY1" fmla="*/ 0 h 2635200"/>
                <a:gd name="connsiteX2" fmla="*/ 7832438 w 7832438"/>
                <a:gd name="connsiteY2" fmla="*/ 2635200 h 2635200"/>
                <a:gd name="connsiteX3" fmla="*/ 0 w 7832438"/>
                <a:gd name="connsiteY3" fmla="*/ 2635200 h 2635200"/>
                <a:gd name="connsiteX4" fmla="*/ 0 w 7832438"/>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2635200">
                  <a:moveTo>
                    <a:pt x="0" y="0"/>
                  </a:moveTo>
                  <a:lnTo>
                    <a:pt x="7832438" y="0"/>
                  </a:lnTo>
                  <a:lnTo>
                    <a:pt x="7832438" y="2635200"/>
                  </a:lnTo>
                  <a:lnTo>
                    <a:pt x="0" y="2635200"/>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marL="0" lvl="1" defTabSz="1422400">
                <a:lnSpc>
                  <a:spcPct val="114000"/>
                </a:lnSpc>
                <a:spcBef>
                  <a:spcPct val="0"/>
                </a:spcBef>
                <a:spcAft>
                  <a:spcPct val="15000"/>
                </a:spcAft>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在投标截止日期前</a:t>
              </a:r>
              <a:r>
                <a:rPr lang="en-US" altLang="zh-CN" sz="2800" b="1" dirty="0">
                  <a:latin typeface="Times New Roman" panose="02020603050405020304" pitchFamily="18" charset="0"/>
                  <a:ea typeface="Source Han Serif CN" panose="02020400000000000000" pitchFamily="18" charset="-128"/>
                  <a:cs typeface="Times New Roman" panose="02020603050405020304" pitchFamily="18" charset="0"/>
                </a:rPr>
                <a:t>28</a:t>
              </a: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天以后，业主国家或地方的法规、规章等发生了变更，导致了承包商成本增加，承包商对于增加的开支可以提出索赔。 </a:t>
              </a:r>
            </a:p>
          </p:txBody>
        </p:sp>
      </p:grpSp>
    </p:spTree>
    <p:extLst>
      <p:ext uri="{BB962C8B-B14F-4D97-AF65-F5344CB8AC3E}">
        <p14:creationId xmlns:p14="http://schemas.microsoft.com/office/powerpoint/2010/main" val="2517043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66553-1038-0042-8E46-274A04672CC4}"/>
              </a:ext>
            </a:extLst>
          </p:cNvPr>
          <p:cNvSpPr>
            <a:spLocks noGrp="1"/>
          </p:cNvSpPr>
          <p:nvPr>
            <p:ph type="title"/>
          </p:nvPr>
        </p:nvSpPr>
        <p:spPr/>
        <p:txBody>
          <a:bodyPr/>
          <a:lstStyle/>
          <a:p>
            <a:r>
              <a:rPr lang="zh-CN" altLang="zh-CN" dirty="0"/>
              <a:t>索赔</a:t>
            </a:r>
            <a:r>
              <a:rPr lang="zh-CN" altLang="zh-CN" dirty="0">
                <a:effectLst/>
              </a:rPr>
              <a:t> </a:t>
            </a:r>
            <a:endParaRPr kumimoji="1" lang="zh-CN" altLang="en-US" dirty="0"/>
          </a:p>
        </p:txBody>
      </p:sp>
      <p:graphicFrame>
        <p:nvGraphicFramePr>
          <p:cNvPr id="4" name="内容占位符 3">
            <a:extLst>
              <a:ext uri="{FF2B5EF4-FFF2-40B4-BE49-F238E27FC236}">
                <a16:creationId xmlns:a16="http://schemas.microsoft.com/office/drawing/2014/main" id="{FDDB1967-E83F-054A-A742-E18F5965D1BB}"/>
              </a:ext>
            </a:extLst>
          </p:cNvPr>
          <p:cNvGraphicFramePr>
            <a:graphicFrameLocks noGrp="1"/>
          </p:cNvGraphicFramePr>
          <p:nvPr>
            <p:ph idx="1"/>
            <p:extLst>
              <p:ext uri="{D42A27DB-BD31-4B8C-83A1-F6EECF244321}">
                <p14:modId xmlns:p14="http://schemas.microsoft.com/office/powerpoint/2010/main" val="1696257749"/>
              </p:ext>
            </p:extLst>
          </p:nvPr>
        </p:nvGraphicFramePr>
        <p:xfrm>
          <a:off x="838200" y="2627312"/>
          <a:ext cx="7086600" cy="160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文本框 8">
            <a:extLst>
              <a:ext uri="{FF2B5EF4-FFF2-40B4-BE49-F238E27FC236}">
                <a16:creationId xmlns:a16="http://schemas.microsoft.com/office/drawing/2014/main" id="{3D0C01D1-7C90-BE45-87C2-FA07624CB1B7}"/>
              </a:ext>
            </a:extLst>
          </p:cNvPr>
          <p:cNvSpPr txBox="1"/>
          <p:nvPr/>
        </p:nvSpPr>
        <p:spPr>
          <a:xfrm>
            <a:off x="3911659" y="1974334"/>
            <a:ext cx="1192955" cy="461665"/>
          </a:xfrm>
          <a:prstGeom prst="rect">
            <a:avLst/>
          </a:prstGeom>
          <a:noFill/>
        </p:spPr>
        <p:txBody>
          <a:bodyPr wrap="none" rtlCol="0">
            <a:spAutoFit/>
          </a:bodyPr>
          <a:lstStyle/>
          <a:p>
            <a:r>
              <a:rPr lang="zh-CN" altLang="zh-CN" sz="2400" b="1" dirty="0">
                <a:latin typeface="Source Han Serif CN" panose="02020400000000000000" pitchFamily="18" charset="-128"/>
                <a:ea typeface="Source Han Serif CN" panose="02020400000000000000" pitchFamily="18" charset="-128"/>
              </a:rPr>
              <a:t>双向的</a:t>
            </a:r>
            <a:r>
              <a:rPr lang="zh-CN" altLang="zh-CN" sz="2400" b="1" dirty="0">
                <a:effectLst/>
                <a:latin typeface="Source Han Serif CN" panose="02020400000000000000" pitchFamily="18" charset="-128"/>
                <a:ea typeface="Source Han Serif CN" panose="02020400000000000000" pitchFamily="18" charset="-128"/>
              </a:rPr>
              <a:t> </a:t>
            </a:r>
            <a:endParaRPr kumimoji="1" lang="zh-CN" altLang="en-US" sz="2400" b="1" dirty="0">
              <a:latin typeface="Source Han Serif CN" panose="02020400000000000000" pitchFamily="18" charset="-128"/>
              <a:ea typeface="Source Han Serif CN" panose="02020400000000000000" pitchFamily="18" charset="-128"/>
            </a:endParaRPr>
          </a:p>
        </p:txBody>
      </p:sp>
    </p:spTree>
    <p:extLst>
      <p:ext uri="{BB962C8B-B14F-4D97-AF65-F5344CB8AC3E}">
        <p14:creationId xmlns:p14="http://schemas.microsoft.com/office/powerpoint/2010/main" val="65524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466A20-FDAA-6647-98DB-F721905A8BB5}"/>
              </a:ext>
            </a:extLst>
          </p:cNvPr>
          <p:cNvSpPr>
            <a:spLocks noGrp="1"/>
          </p:cNvSpPr>
          <p:nvPr>
            <p:ph type="title"/>
          </p:nvPr>
        </p:nvSpPr>
        <p:spPr/>
        <p:txBody>
          <a:bodyPr/>
          <a:lstStyle/>
          <a:p>
            <a:r>
              <a:rPr lang="zh-CN" altLang="zh-CN" dirty="0"/>
              <a:t>承包人提出的索赔事件</a:t>
            </a:r>
            <a:r>
              <a:rPr lang="zh-CN" altLang="zh-CN" dirty="0">
                <a:effectLst/>
              </a:rPr>
              <a:t> </a:t>
            </a:r>
            <a:endParaRPr kumimoji="1" lang="zh-CN" altLang="en-US" dirty="0"/>
          </a:p>
        </p:txBody>
      </p:sp>
      <p:grpSp>
        <p:nvGrpSpPr>
          <p:cNvPr id="6" name="组合 5">
            <a:extLst>
              <a:ext uri="{FF2B5EF4-FFF2-40B4-BE49-F238E27FC236}">
                <a16:creationId xmlns:a16="http://schemas.microsoft.com/office/drawing/2014/main" id="{F0FA4951-7E9C-FE4F-82F1-DE63193AC7E3}"/>
              </a:ext>
            </a:extLst>
          </p:cNvPr>
          <p:cNvGrpSpPr/>
          <p:nvPr/>
        </p:nvGrpSpPr>
        <p:grpSpPr>
          <a:xfrm>
            <a:off x="838200" y="2050906"/>
            <a:ext cx="6033656" cy="3546330"/>
            <a:chOff x="1200727" y="2251854"/>
            <a:chExt cx="7529174" cy="3546330"/>
          </a:xfrm>
        </p:grpSpPr>
        <p:sp>
          <p:nvSpPr>
            <p:cNvPr id="7" name="任意形状 6">
              <a:extLst>
                <a:ext uri="{FF2B5EF4-FFF2-40B4-BE49-F238E27FC236}">
                  <a16:creationId xmlns:a16="http://schemas.microsoft.com/office/drawing/2014/main" id="{D829C2BC-610E-0F49-8E63-B2B937782644}"/>
                </a:ext>
              </a:extLst>
            </p:cNvPr>
            <p:cNvSpPr/>
            <p:nvPr/>
          </p:nvSpPr>
          <p:spPr>
            <a:xfrm>
              <a:off x="1200727" y="2251854"/>
              <a:ext cx="7529173" cy="1177146"/>
            </a:xfrm>
            <a:custGeom>
              <a:avLst/>
              <a:gdLst>
                <a:gd name="connsiteX0" fmla="*/ 0 w 7832438"/>
                <a:gd name="connsiteY0" fmla="*/ 0 h 1728000"/>
                <a:gd name="connsiteX1" fmla="*/ 7832438 w 7832438"/>
                <a:gd name="connsiteY1" fmla="*/ 0 h 1728000"/>
                <a:gd name="connsiteX2" fmla="*/ 7832438 w 7832438"/>
                <a:gd name="connsiteY2" fmla="*/ 1728000 h 1728000"/>
                <a:gd name="connsiteX3" fmla="*/ 0 w 7832438"/>
                <a:gd name="connsiteY3" fmla="*/ 1728000 h 1728000"/>
                <a:gd name="connsiteX4" fmla="*/ 0 w 7832438"/>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1728000">
                  <a:moveTo>
                    <a:pt x="0" y="0"/>
                  </a:moveTo>
                  <a:lnTo>
                    <a:pt x="7832438" y="0"/>
                  </a:lnTo>
                  <a:lnTo>
                    <a:pt x="7832438" y="1728000"/>
                  </a:lnTo>
                  <a:lnTo>
                    <a:pt x="0" y="17280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114000"/>
                </a:lnSpc>
                <a:spcBef>
                  <a:spcPct val="0"/>
                </a:spcBef>
                <a:spcAft>
                  <a:spcPct val="35000"/>
                </a:spcAft>
              </a:pPr>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合同条文模糊不清甚至错误引起的索赔 </a:t>
              </a:r>
            </a:p>
          </p:txBody>
        </p:sp>
        <p:sp>
          <p:nvSpPr>
            <p:cNvPr id="8" name="任意形状 7">
              <a:extLst>
                <a:ext uri="{FF2B5EF4-FFF2-40B4-BE49-F238E27FC236}">
                  <a16:creationId xmlns:a16="http://schemas.microsoft.com/office/drawing/2014/main" id="{A13567AD-E3E7-6042-AE2F-07FD7FF9C1DA}"/>
                </a:ext>
              </a:extLst>
            </p:cNvPr>
            <p:cNvSpPr/>
            <p:nvPr/>
          </p:nvSpPr>
          <p:spPr>
            <a:xfrm>
              <a:off x="1200729" y="3429000"/>
              <a:ext cx="7529172" cy="2369184"/>
            </a:xfrm>
            <a:custGeom>
              <a:avLst/>
              <a:gdLst>
                <a:gd name="connsiteX0" fmla="*/ 0 w 7832438"/>
                <a:gd name="connsiteY0" fmla="*/ 0 h 2635200"/>
                <a:gd name="connsiteX1" fmla="*/ 7832438 w 7832438"/>
                <a:gd name="connsiteY1" fmla="*/ 0 h 2635200"/>
                <a:gd name="connsiteX2" fmla="*/ 7832438 w 7832438"/>
                <a:gd name="connsiteY2" fmla="*/ 2635200 h 2635200"/>
                <a:gd name="connsiteX3" fmla="*/ 0 w 7832438"/>
                <a:gd name="connsiteY3" fmla="*/ 2635200 h 2635200"/>
                <a:gd name="connsiteX4" fmla="*/ 0 w 7832438"/>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2635200">
                  <a:moveTo>
                    <a:pt x="0" y="0"/>
                  </a:moveTo>
                  <a:lnTo>
                    <a:pt x="7832438" y="0"/>
                  </a:lnTo>
                  <a:lnTo>
                    <a:pt x="7832438" y="2635200"/>
                  </a:lnTo>
                  <a:lnTo>
                    <a:pt x="0" y="2635200"/>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marL="0" lvl="1" defTabSz="1422400">
                <a:lnSpc>
                  <a:spcPct val="114000"/>
                </a:lnSpc>
                <a:spcBef>
                  <a:spcPct val="0"/>
                </a:spcBef>
                <a:spcAft>
                  <a:spcPct val="15000"/>
                </a:spcAft>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对合同条款审查不认真、有的措辞不够严密，各处的含义不一致，也可能导致索赔的发生。</a:t>
              </a:r>
            </a:p>
          </p:txBody>
        </p:sp>
      </p:grpSp>
    </p:spTree>
    <p:extLst>
      <p:ext uri="{BB962C8B-B14F-4D97-AF65-F5344CB8AC3E}">
        <p14:creationId xmlns:p14="http://schemas.microsoft.com/office/powerpoint/2010/main" val="486314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E2018D-E0F4-DB4F-8F26-90833928CBE9}"/>
              </a:ext>
            </a:extLst>
          </p:cNvPr>
          <p:cNvSpPr>
            <a:spLocks noGrp="1"/>
          </p:cNvSpPr>
          <p:nvPr>
            <p:ph type="title"/>
          </p:nvPr>
        </p:nvSpPr>
        <p:spPr/>
        <p:txBody>
          <a:bodyPr/>
          <a:lstStyle/>
          <a:p>
            <a:r>
              <a:rPr lang="zh-CN" altLang="zh-CN" dirty="0"/>
              <a:t>承包人提出的索赔事件</a:t>
            </a:r>
            <a:r>
              <a:rPr lang="zh-CN" altLang="zh-CN" dirty="0">
                <a:effectLst/>
              </a:rPr>
              <a:t> </a:t>
            </a:r>
            <a:endParaRPr kumimoji="1" lang="zh-CN" altLang="en-US" dirty="0"/>
          </a:p>
        </p:txBody>
      </p:sp>
      <p:graphicFrame>
        <p:nvGraphicFramePr>
          <p:cNvPr id="4" name="内容占位符 3">
            <a:extLst>
              <a:ext uri="{FF2B5EF4-FFF2-40B4-BE49-F238E27FC236}">
                <a16:creationId xmlns:a16="http://schemas.microsoft.com/office/drawing/2014/main" id="{7C4795D2-1FF6-FB46-B350-58B8C6F45360}"/>
              </a:ext>
            </a:extLst>
          </p:cNvPr>
          <p:cNvGraphicFramePr>
            <a:graphicFrameLocks noGrp="1"/>
          </p:cNvGraphicFramePr>
          <p:nvPr>
            <p:ph idx="1"/>
            <p:extLst>
              <p:ext uri="{D42A27DB-BD31-4B8C-83A1-F6EECF244321}">
                <p14:modId xmlns:p14="http://schemas.microsoft.com/office/powerpoint/2010/main" val="2253646880"/>
              </p:ext>
            </p:extLst>
          </p:nvPr>
        </p:nvGraphicFramePr>
        <p:xfrm>
          <a:off x="838201" y="1825625"/>
          <a:ext cx="61167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9352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7A48B2-45C2-164A-ACBC-AD6F2E878DD9}"/>
              </a:ext>
            </a:extLst>
          </p:cNvPr>
          <p:cNvSpPr>
            <a:spLocks noGrp="1"/>
          </p:cNvSpPr>
          <p:nvPr>
            <p:ph type="title"/>
          </p:nvPr>
        </p:nvSpPr>
        <p:spPr/>
        <p:txBody>
          <a:bodyPr/>
          <a:lstStyle/>
          <a:p>
            <a:r>
              <a:rPr lang="zh-CN" altLang="zh-CN" dirty="0"/>
              <a:t>业主反索赔</a:t>
            </a:r>
            <a:r>
              <a:rPr lang="zh-CN" altLang="zh-CN" dirty="0">
                <a:effectLst/>
              </a:rPr>
              <a:t> </a:t>
            </a:r>
            <a:endParaRPr kumimoji="1" lang="zh-CN" altLang="en-US" dirty="0"/>
          </a:p>
        </p:txBody>
      </p:sp>
      <p:grpSp>
        <p:nvGrpSpPr>
          <p:cNvPr id="4" name="组合 3">
            <a:extLst>
              <a:ext uri="{FF2B5EF4-FFF2-40B4-BE49-F238E27FC236}">
                <a16:creationId xmlns:a16="http://schemas.microsoft.com/office/drawing/2014/main" id="{9F8EE868-3CBC-454F-9ECD-A28CB729F3D9}"/>
              </a:ext>
            </a:extLst>
          </p:cNvPr>
          <p:cNvGrpSpPr/>
          <p:nvPr/>
        </p:nvGrpSpPr>
        <p:grpSpPr>
          <a:xfrm>
            <a:off x="838200" y="2140744"/>
            <a:ext cx="6421582" cy="2576512"/>
            <a:chOff x="1200727" y="2251854"/>
            <a:chExt cx="7529174" cy="4848656"/>
          </a:xfrm>
        </p:grpSpPr>
        <p:sp>
          <p:nvSpPr>
            <p:cNvPr id="5" name="任意形状 4">
              <a:extLst>
                <a:ext uri="{FF2B5EF4-FFF2-40B4-BE49-F238E27FC236}">
                  <a16:creationId xmlns:a16="http://schemas.microsoft.com/office/drawing/2014/main" id="{45623344-ABEF-6C41-A0FA-C1D45BA32912}"/>
                </a:ext>
              </a:extLst>
            </p:cNvPr>
            <p:cNvSpPr/>
            <p:nvPr/>
          </p:nvSpPr>
          <p:spPr>
            <a:xfrm>
              <a:off x="1200727" y="2251854"/>
              <a:ext cx="7529173" cy="1177146"/>
            </a:xfrm>
            <a:custGeom>
              <a:avLst/>
              <a:gdLst>
                <a:gd name="connsiteX0" fmla="*/ 0 w 7832438"/>
                <a:gd name="connsiteY0" fmla="*/ 0 h 1728000"/>
                <a:gd name="connsiteX1" fmla="*/ 7832438 w 7832438"/>
                <a:gd name="connsiteY1" fmla="*/ 0 h 1728000"/>
                <a:gd name="connsiteX2" fmla="*/ 7832438 w 7832438"/>
                <a:gd name="connsiteY2" fmla="*/ 1728000 h 1728000"/>
                <a:gd name="connsiteX3" fmla="*/ 0 w 7832438"/>
                <a:gd name="connsiteY3" fmla="*/ 1728000 h 1728000"/>
                <a:gd name="connsiteX4" fmla="*/ 0 w 7832438"/>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1728000">
                  <a:moveTo>
                    <a:pt x="0" y="0"/>
                  </a:moveTo>
                  <a:lnTo>
                    <a:pt x="7832438" y="0"/>
                  </a:lnTo>
                  <a:lnTo>
                    <a:pt x="7832438" y="1728000"/>
                  </a:lnTo>
                  <a:lnTo>
                    <a:pt x="0" y="1728000"/>
                  </a:lnTo>
                  <a:lnTo>
                    <a:pt x="0" y="0"/>
                  </a:lnTo>
                  <a:close/>
                </a:path>
              </a:pathLst>
            </a:custGeom>
            <a:solidFill>
              <a:srgbClr val="52C28C"/>
            </a:solidFill>
            <a:ln>
              <a:solidFill>
                <a:srgbClr val="52C28C"/>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114000"/>
                </a:lnSpc>
                <a:spcBef>
                  <a:spcPct val="0"/>
                </a:spcBef>
                <a:spcAft>
                  <a:spcPct val="35000"/>
                </a:spcAft>
              </a:pPr>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工期延误的反索赔 </a:t>
              </a:r>
            </a:p>
          </p:txBody>
        </p:sp>
        <p:sp>
          <p:nvSpPr>
            <p:cNvPr id="6" name="任意形状 5">
              <a:extLst>
                <a:ext uri="{FF2B5EF4-FFF2-40B4-BE49-F238E27FC236}">
                  <a16:creationId xmlns:a16="http://schemas.microsoft.com/office/drawing/2014/main" id="{9974D9FB-9E06-1E48-9C64-A4A43616EEAC}"/>
                </a:ext>
              </a:extLst>
            </p:cNvPr>
            <p:cNvSpPr/>
            <p:nvPr/>
          </p:nvSpPr>
          <p:spPr>
            <a:xfrm>
              <a:off x="1200728" y="3428999"/>
              <a:ext cx="7529173" cy="3671511"/>
            </a:xfrm>
            <a:custGeom>
              <a:avLst/>
              <a:gdLst>
                <a:gd name="connsiteX0" fmla="*/ 0 w 7832438"/>
                <a:gd name="connsiteY0" fmla="*/ 0 h 2635200"/>
                <a:gd name="connsiteX1" fmla="*/ 7832438 w 7832438"/>
                <a:gd name="connsiteY1" fmla="*/ 0 h 2635200"/>
                <a:gd name="connsiteX2" fmla="*/ 7832438 w 7832438"/>
                <a:gd name="connsiteY2" fmla="*/ 2635200 h 2635200"/>
                <a:gd name="connsiteX3" fmla="*/ 0 w 7832438"/>
                <a:gd name="connsiteY3" fmla="*/ 2635200 h 2635200"/>
                <a:gd name="connsiteX4" fmla="*/ 0 w 7832438"/>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2635200">
                  <a:moveTo>
                    <a:pt x="0" y="0"/>
                  </a:moveTo>
                  <a:lnTo>
                    <a:pt x="7832438" y="0"/>
                  </a:lnTo>
                  <a:lnTo>
                    <a:pt x="7832438" y="2635200"/>
                  </a:lnTo>
                  <a:lnTo>
                    <a:pt x="0" y="2635200"/>
                  </a:lnTo>
                  <a:lnTo>
                    <a:pt x="0" y="0"/>
                  </a:lnTo>
                  <a:close/>
                </a:path>
              </a:pathLst>
            </a:custGeom>
            <a:solidFill>
              <a:srgbClr val="D5EBE2"/>
            </a:solid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lvl="1" indent="-457200" defTabSz="1422400">
                <a:lnSpc>
                  <a:spcPct val="114000"/>
                </a:lnSpc>
                <a:spcBef>
                  <a:spcPct val="0"/>
                </a:spcBef>
                <a:spcAft>
                  <a:spcPct val="15000"/>
                </a:spcAft>
                <a:buFont typeface="Arial" panose="020B0604020202020204" pitchFamily="34" charset="0"/>
                <a:buChar char="•"/>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由承包商支付延期竣工的违约金；</a:t>
              </a:r>
              <a:endParaRPr lang="en-US" altLang="zh-CN" sz="2800" b="1" dirty="0">
                <a:latin typeface="Times New Roman" panose="02020603050405020304" pitchFamily="18" charset="0"/>
                <a:ea typeface="Source Han Serif CN" panose="02020400000000000000" pitchFamily="18" charset="-128"/>
                <a:cs typeface="Times New Roman" panose="02020603050405020304" pitchFamily="18" charset="0"/>
              </a:endParaRPr>
            </a:p>
            <a:p>
              <a:pPr lvl="1" indent="-457200" defTabSz="1422400">
                <a:lnSpc>
                  <a:spcPct val="114000"/>
                </a:lnSpc>
                <a:spcBef>
                  <a:spcPct val="0"/>
                </a:spcBef>
                <a:spcAft>
                  <a:spcPct val="15000"/>
                </a:spcAft>
                <a:buFont typeface="Arial" panose="020B0604020202020204" pitchFamily="34" charset="0"/>
                <a:buChar char="•"/>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前提是：这一工期延误的责任属于承包商方面。 </a:t>
              </a:r>
            </a:p>
          </p:txBody>
        </p:sp>
      </p:grpSp>
    </p:spTree>
    <p:extLst>
      <p:ext uri="{BB962C8B-B14F-4D97-AF65-F5344CB8AC3E}">
        <p14:creationId xmlns:p14="http://schemas.microsoft.com/office/powerpoint/2010/main" val="446963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7A48B2-45C2-164A-ACBC-AD6F2E878DD9}"/>
              </a:ext>
            </a:extLst>
          </p:cNvPr>
          <p:cNvSpPr>
            <a:spLocks noGrp="1"/>
          </p:cNvSpPr>
          <p:nvPr>
            <p:ph type="title"/>
          </p:nvPr>
        </p:nvSpPr>
        <p:spPr/>
        <p:txBody>
          <a:bodyPr/>
          <a:lstStyle/>
          <a:p>
            <a:r>
              <a:rPr lang="zh-CN" altLang="zh-CN" dirty="0"/>
              <a:t>业主反索赔</a:t>
            </a:r>
            <a:r>
              <a:rPr lang="zh-CN" altLang="zh-CN" dirty="0">
                <a:effectLst/>
              </a:rPr>
              <a:t> </a:t>
            </a:r>
            <a:endParaRPr kumimoji="1" lang="zh-CN" altLang="en-US" dirty="0"/>
          </a:p>
        </p:txBody>
      </p:sp>
      <p:grpSp>
        <p:nvGrpSpPr>
          <p:cNvPr id="4" name="组合 3">
            <a:extLst>
              <a:ext uri="{FF2B5EF4-FFF2-40B4-BE49-F238E27FC236}">
                <a16:creationId xmlns:a16="http://schemas.microsoft.com/office/drawing/2014/main" id="{9F8EE868-3CBC-454F-9ECD-A28CB729F3D9}"/>
              </a:ext>
            </a:extLst>
          </p:cNvPr>
          <p:cNvGrpSpPr/>
          <p:nvPr/>
        </p:nvGrpSpPr>
        <p:grpSpPr>
          <a:xfrm>
            <a:off x="838200" y="2140744"/>
            <a:ext cx="6227618" cy="2985438"/>
            <a:chOff x="1200727" y="2251854"/>
            <a:chExt cx="7529174" cy="4848656"/>
          </a:xfrm>
        </p:grpSpPr>
        <p:sp>
          <p:nvSpPr>
            <p:cNvPr id="5" name="任意形状 4">
              <a:extLst>
                <a:ext uri="{FF2B5EF4-FFF2-40B4-BE49-F238E27FC236}">
                  <a16:creationId xmlns:a16="http://schemas.microsoft.com/office/drawing/2014/main" id="{45623344-ABEF-6C41-A0FA-C1D45BA32912}"/>
                </a:ext>
              </a:extLst>
            </p:cNvPr>
            <p:cNvSpPr/>
            <p:nvPr/>
          </p:nvSpPr>
          <p:spPr>
            <a:xfrm>
              <a:off x="1200727" y="2251854"/>
              <a:ext cx="7529173" cy="1177146"/>
            </a:xfrm>
            <a:custGeom>
              <a:avLst/>
              <a:gdLst>
                <a:gd name="connsiteX0" fmla="*/ 0 w 7832438"/>
                <a:gd name="connsiteY0" fmla="*/ 0 h 1728000"/>
                <a:gd name="connsiteX1" fmla="*/ 7832438 w 7832438"/>
                <a:gd name="connsiteY1" fmla="*/ 0 h 1728000"/>
                <a:gd name="connsiteX2" fmla="*/ 7832438 w 7832438"/>
                <a:gd name="connsiteY2" fmla="*/ 1728000 h 1728000"/>
                <a:gd name="connsiteX3" fmla="*/ 0 w 7832438"/>
                <a:gd name="connsiteY3" fmla="*/ 1728000 h 1728000"/>
                <a:gd name="connsiteX4" fmla="*/ 0 w 7832438"/>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1728000">
                  <a:moveTo>
                    <a:pt x="0" y="0"/>
                  </a:moveTo>
                  <a:lnTo>
                    <a:pt x="7832438" y="0"/>
                  </a:lnTo>
                  <a:lnTo>
                    <a:pt x="7832438" y="1728000"/>
                  </a:lnTo>
                  <a:lnTo>
                    <a:pt x="0" y="1728000"/>
                  </a:lnTo>
                  <a:lnTo>
                    <a:pt x="0" y="0"/>
                  </a:lnTo>
                  <a:close/>
                </a:path>
              </a:pathLst>
            </a:custGeom>
            <a:solidFill>
              <a:srgbClr val="52C28C"/>
            </a:solidFill>
            <a:ln>
              <a:solidFill>
                <a:srgbClr val="52C28C"/>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114000"/>
                </a:lnSpc>
                <a:spcBef>
                  <a:spcPct val="0"/>
                </a:spcBef>
                <a:spcAft>
                  <a:spcPct val="35000"/>
                </a:spcAft>
              </a:pPr>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施工缺陷的反索赔 </a:t>
              </a:r>
            </a:p>
          </p:txBody>
        </p:sp>
        <p:sp>
          <p:nvSpPr>
            <p:cNvPr id="6" name="任意形状 5">
              <a:extLst>
                <a:ext uri="{FF2B5EF4-FFF2-40B4-BE49-F238E27FC236}">
                  <a16:creationId xmlns:a16="http://schemas.microsoft.com/office/drawing/2014/main" id="{9974D9FB-9E06-1E48-9C64-A4A43616EEAC}"/>
                </a:ext>
              </a:extLst>
            </p:cNvPr>
            <p:cNvSpPr/>
            <p:nvPr/>
          </p:nvSpPr>
          <p:spPr>
            <a:xfrm>
              <a:off x="1200728" y="3428999"/>
              <a:ext cx="7529173" cy="3671511"/>
            </a:xfrm>
            <a:custGeom>
              <a:avLst/>
              <a:gdLst>
                <a:gd name="connsiteX0" fmla="*/ 0 w 7832438"/>
                <a:gd name="connsiteY0" fmla="*/ 0 h 2635200"/>
                <a:gd name="connsiteX1" fmla="*/ 7832438 w 7832438"/>
                <a:gd name="connsiteY1" fmla="*/ 0 h 2635200"/>
                <a:gd name="connsiteX2" fmla="*/ 7832438 w 7832438"/>
                <a:gd name="connsiteY2" fmla="*/ 2635200 h 2635200"/>
                <a:gd name="connsiteX3" fmla="*/ 0 w 7832438"/>
                <a:gd name="connsiteY3" fmla="*/ 2635200 h 2635200"/>
                <a:gd name="connsiteX4" fmla="*/ 0 w 7832438"/>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2635200">
                  <a:moveTo>
                    <a:pt x="0" y="0"/>
                  </a:moveTo>
                  <a:lnTo>
                    <a:pt x="7832438" y="0"/>
                  </a:lnTo>
                  <a:lnTo>
                    <a:pt x="7832438" y="2635200"/>
                  </a:lnTo>
                  <a:lnTo>
                    <a:pt x="0" y="2635200"/>
                  </a:lnTo>
                  <a:lnTo>
                    <a:pt x="0" y="0"/>
                  </a:lnTo>
                  <a:close/>
                </a:path>
              </a:pathLst>
            </a:custGeom>
            <a:solidFill>
              <a:srgbClr val="D5EBE2"/>
            </a:solid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lvl="1" indent="-457200" defTabSz="1422400">
                <a:lnSpc>
                  <a:spcPct val="114000"/>
                </a:lnSpc>
                <a:spcBef>
                  <a:spcPct val="0"/>
                </a:spcBef>
                <a:spcAft>
                  <a:spcPct val="15000"/>
                </a:spcAft>
                <a:buFont typeface="Arial" panose="020B0604020202020204" pitchFamily="34" charset="0"/>
                <a:buChar char="•"/>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承包商的施工质量不符合施工技术规程的要求；</a:t>
              </a:r>
              <a:endParaRPr lang="en-US" altLang="zh-CN" sz="2800" b="1" dirty="0">
                <a:latin typeface="Times New Roman" panose="02020603050405020304" pitchFamily="18" charset="0"/>
                <a:ea typeface="Source Han Serif CN" panose="02020400000000000000" pitchFamily="18" charset="-128"/>
                <a:cs typeface="Times New Roman" panose="02020603050405020304" pitchFamily="18" charset="0"/>
              </a:endParaRPr>
            </a:p>
            <a:p>
              <a:pPr lvl="1" indent="-457200" defTabSz="1422400">
                <a:lnSpc>
                  <a:spcPct val="114000"/>
                </a:lnSpc>
                <a:spcBef>
                  <a:spcPct val="0"/>
                </a:spcBef>
                <a:spcAft>
                  <a:spcPct val="15000"/>
                </a:spcAft>
                <a:buFont typeface="Arial" panose="020B0604020202020204" pitchFamily="34" charset="0"/>
                <a:buChar char="•"/>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在保修期未满以前没有完成应该负责修补的工程。  </a:t>
              </a:r>
            </a:p>
          </p:txBody>
        </p:sp>
      </p:grpSp>
    </p:spTree>
    <p:extLst>
      <p:ext uri="{BB962C8B-B14F-4D97-AF65-F5344CB8AC3E}">
        <p14:creationId xmlns:p14="http://schemas.microsoft.com/office/powerpoint/2010/main" val="4210342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7A48B2-45C2-164A-ACBC-AD6F2E878DD9}"/>
              </a:ext>
            </a:extLst>
          </p:cNvPr>
          <p:cNvSpPr>
            <a:spLocks noGrp="1"/>
          </p:cNvSpPr>
          <p:nvPr>
            <p:ph type="title"/>
          </p:nvPr>
        </p:nvSpPr>
        <p:spPr/>
        <p:txBody>
          <a:bodyPr/>
          <a:lstStyle/>
          <a:p>
            <a:r>
              <a:rPr lang="zh-CN" altLang="zh-CN" dirty="0"/>
              <a:t>业主反索赔</a:t>
            </a:r>
            <a:r>
              <a:rPr lang="zh-CN" altLang="zh-CN" dirty="0">
                <a:effectLst/>
              </a:rPr>
              <a:t> </a:t>
            </a:r>
            <a:endParaRPr kumimoji="1" lang="zh-CN" altLang="en-US" dirty="0"/>
          </a:p>
        </p:txBody>
      </p:sp>
      <p:grpSp>
        <p:nvGrpSpPr>
          <p:cNvPr id="4" name="组合 3">
            <a:extLst>
              <a:ext uri="{FF2B5EF4-FFF2-40B4-BE49-F238E27FC236}">
                <a16:creationId xmlns:a16="http://schemas.microsoft.com/office/drawing/2014/main" id="{9F8EE868-3CBC-454F-9ECD-A28CB729F3D9}"/>
              </a:ext>
            </a:extLst>
          </p:cNvPr>
          <p:cNvGrpSpPr/>
          <p:nvPr/>
        </p:nvGrpSpPr>
        <p:grpSpPr>
          <a:xfrm>
            <a:off x="838200" y="2140744"/>
            <a:ext cx="6227618" cy="2985438"/>
            <a:chOff x="1200727" y="2251854"/>
            <a:chExt cx="7529174" cy="4848656"/>
          </a:xfrm>
        </p:grpSpPr>
        <p:sp>
          <p:nvSpPr>
            <p:cNvPr id="5" name="任意形状 4">
              <a:extLst>
                <a:ext uri="{FF2B5EF4-FFF2-40B4-BE49-F238E27FC236}">
                  <a16:creationId xmlns:a16="http://schemas.microsoft.com/office/drawing/2014/main" id="{45623344-ABEF-6C41-A0FA-C1D45BA32912}"/>
                </a:ext>
              </a:extLst>
            </p:cNvPr>
            <p:cNvSpPr/>
            <p:nvPr/>
          </p:nvSpPr>
          <p:spPr>
            <a:xfrm>
              <a:off x="1200727" y="2251854"/>
              <a:ext cx="7529173" cy="1177146"/>
            </a:xfrm>
            <a:custGeom>
              <a:avLst/>
              <a:gdLst>
                <a:gd name="connsiteX0" fmla="*/ 0 w 7832438"/>
                <a:gd name="connsiteY0" fmla="*/ 0 h 1728000"/>
                <a:gd name="connsiteX1" fmla="*/ 7832438 w 7832438"/>
                <a:gd name="connsiteY1" fmla="*/ 0 h 1728000"/>
                <a:gd name="connsiteX2" fmla="*/ 7832438 w 7832438"/>
                <a:gd name="connsiteY2" fmla="*/ 1728000 h 1728000"/>
                <a:gd name="connsiteX3" fmla="*/ 0 w 7832438"/>
                <a:gd name="connsiteY3" fmla="*/ 1728000 h 1728000"/>
                <a:gd name="connsiteX4" fmla="*/ 0 w 7832438"/>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1728000">
                  <a:moveTo>
                    <a:pt x="0" y="0"/>
                  </a:moveTo>
                  <a:lnTo>
                    <a:pt x="7832438" y="0"/>
                  </a:lnTo>
                  <a:lnTo>
                    <a:pt x="7832438" y="1728000"/>
                  </a:lnTo>
                  <a:lnTo>
                    <a:pt x="0" y="1728000"/>
                  </a:lnTo>
                  <a:lnTo>
                    <a:pt x="0" y="0"/>
                  </a:lnTo>
                  <a:close/>
                </a:path>
              </a:pathLst>
            </a:custGeom>
            <a:solidFill>
              <a:srgbClr val="52C28C"/>
            </a:solidFill>
            <a:ln>
              <a:solidFill>
                <a:srgbClr val="52C28C"/>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114000"/>
                </a:lnSpc>
                <a:spcBef>
                  <a:spcPct val="0"/>
                </a:spcBef>
                <a:spcAft>
                  <a:spcPct val="35000"/>
                </a:spcAft>
              </a:pPr>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承包商不履行的保险费用索赔 </a:t>
              </a:r>
            </a:p>
          </p:txBody>
        </p:sp>
        <p:sp>
          <p:nvSpPr>
            <p:cNvPr id="6" name="任意形状 5">
              <a:extLst>
                <a:ext uri="{FF2B5EF4-FFF2-40B4-BE49-F238E27FC236}">
                  <a16:creationId xmlns:a16="http://schemas.microsoft.com/office/drawing/2014/main" id="{9974D9FB-9E06-1E48-9C64-A4A43616EEAC}"/>
                </a:ext>
              </a:extLst>
            </p:cNvPr>
            <p:cNvSpPr/>
            <p:nvPr/>
          </p:nvSpPr>
          <p:spPr>
            <a:xfrm>
              <a:off x="1200728" y="3428999"/>
              <a:ext cx="7529173" cy="3671511"/>
            </a:xfrm>
            <a:custGeom>
              <a:avLst/>
              <a:gdLst>
                <a:gd name="connsiteX0" fmla="*/ 0 w 7832438"/>
                <a:gd name="connsiteY0" fmla="*/ 0 h 2635200"/>
                <a:gd name="connsiteX1" fmla="*/ 7832438 w 7832438"/>
                <a:gd name="connsiteY1" fmla="*/ 0 h 2635200"/>
                <a:gd name="connsiteX2" fmla="*/ 7832438 w 7832438"/>
                <a:gd name="connsiteY2" fmla="*/ 2635200 h 2635200"/>
                <a:gd name="connsiteX3" fmla="*/ 0 w 7832438"/>
                <a:gd name="connsiteY3" fmla="*/ 2635200 h 2635200"/>
                <a:gd name="connsiteX4" fmla="*/ 0 w 7832438"/>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2635200">
                  <a:moveTo>
                    <a:pt x="0" y="0"/>
                  </a:moveTo>
                  <a:lnTo>
                    <a:pt x="7832438" y="0"/>
                  </a:lnTo>
                  <a:lnTo>
                    <a:pt x="7832438" y="2635200"/>
                  </a:lnTo>
                  <a:lnTo>
                    <a:pt x="0" y="2635200"/>
                  </a:lnTo>
                  <a:lnTo>
                    <a:pt x="0" y="0"/>
                  </a:lnTo>
                  <a:close/>
                </a:path>
              </a:pathLst>
            </a:custGeom>
            <a:solidFill>
              <a:srgbClr val="D5EBE2"/>
            </a:solid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lvl="1" indent="-457200" defTabSz="1422400">
                <a:lnSpc>
                  <a:spcPct val="114000"/>
                </a:lnSpc>
                <a:spcBef>
                  <a:spcPct val="0"/>
                </a:spcBef>
                <a:spcAft>
                  <a:spcPct val="15000"/>
                </a:spcAft>
                <a:buFont typeface="Arial" panose="020B0604020202020204" pitchFamily="34" charset="0"/>
                <a:buChar char="•"/>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承包商没有按合同条款指定的项目投保并保证保险有效；</a:t>
              </a:r>
              <a:endParaRPr lang="en-US" altLang="zh-CN" sz="2800" b="1" dirty="0">
                <a:latin typeface="Times New Roman" panose="02020603050405020304" pitchFamily="18" charset="0"/>
                <a:ea typeface="Source Han Serif CN" panose="02020400000000000000" pitchFamily="18" charset="-128"/>
                <a:cs typeface="Times New Roman" panose="02020603050405020304" pitchFamily="18" charset="0"/>
              </a:endParaRPr>
            </a:p>
            <a:p>
              <a:pPr lvl="1" indent="-457200" defTabSz="1422400">
                <a:lnSpc>
                  <a:spcPct val="114000"/>
                </a:lnSpc>
                <a:spcBef>
                  <a:spcPct val="0"/>
                </a:spcBef>
                <a:spcAft>
                  <a:spcPct val="15000"/>
                </a:spcAft>
                <a:buFont typeface="Arial" panose="020B0604020202020204" pitchFamily="34" charset="0"/>
                <a:buChar char="•"/>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业主所支付的必要的保险费，可以在应该付给承包商的款项中扣回。  </a:t>
              </a:r>
            </a:p>
          </p:txBody>
        </p:sp>
      </p:grpSp>
    </p:spTree>
    <p:extLst>
      <p:ext uri="{BB962C8B-B14F-4D97-AF65-F5344CB8AC3E}">
        <p14:creationId xmlns:p14="http://schemas.microsoft.com/office/powerpoint/2010/main" val="3799711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7A48B2-45C2-164A-ACBC-AD6F2E878DD9}"/>
              </a:ext>
            </a:extLst>
          </p:cNvPr>
          <p:cNvSpPr>
            <a:spLocks noGrp="1"/>
          </p:cNvSpPr>
          <p:nvPr>
            <p:ph type="title"/>
          </p:nvPr>
        </p:nvSpPr>
        <p:spPr/>
        <p:txBody>
          <a:bodyPr/>
          <a:lstStyle/>
          <a:p>
            <a:r>
              <a:rPr lang="zh-CN" altLang="zh-CN" dirty="0"/>
              <a:t>业主反索赔</a:t>
            </a:r>
            <a:r>
              <a:rPr lang="zh-CN" altLang="zh-CN" dirty="0">
                <a:effectLst/>
              </a:rPr>
              <a:t> </a:t>
            </a:r>
            <a:endParaRPr kumimoji="1" lang="zh-CN" altLang="en-US" dirty="0"/>
          </a:p>
        </p:txBody>
      </p:sp>
      <p:grpSp>
        <p:nvGrpSpPr>
          <p:cNvPr id="4" name="组合 3">
            <a:extLst>
              <a:ext uri="{FF2B5EF4-FFF2-40B4-BE49-F238E27FC236}">
                <a16:creationId xmlns:a16="http://schemas.microsoft.com/office/drawing/2014/main" id="{9F8EE868-3CBC-454F-9ECD-A28CB729F3D9}"/>
              </a:ext>
            </a:extLst>
          </p:cNvPr>
          <p:cNvGrpSpPr/>
          <p:nvPr/>
        </p:nvGrpSpPr>
        <p:grpSpPr>
          <a:xfrm>
            <a:off x="838200" y="2140743"/>
            <a:ext cx="6781800" cy="4287765"/>
            <a:chOff x="1200727" y="2251854"/>
            <a:chExt cx="7529174" cy="4848656"/>
          </a:xfrm>
        </p:grpSpPr>
        <p:sp>
          <p:nvSpPr>
            <p:cNvPr id="5" name="任意形状 4">
              <a:extLst>
                <a:ext uri="{FF2B5EF4-FFF2-40B4-BE49-F238E27FC236}">
                  <a16:creationId xmlns:a16="http://schemas.microsoft.com/office/drawing/2014/main" id="{45623344-ABEF-6C41-A0FA-C1D45BA32912}"/>
                </a:ext>
              </a:extLst>
            </p:cNvPr>
            <p:cNvSpPr/>
            <p:nvPr/>
          </p:nvSpPr>
          <p:spPr>
            <a:xfrm>
              <a:off x="1200727" y="2251854"/>
              <a:ext cx="7529173" cy="1177146"/>
            </a:xfrm>
            <a:custGeom>
              <a:avLst/>
              <a:gdLst>
                <a:gd name="connsiteX0" fmla="*/ 0 w 7832438"/>
                <a:gd name="connsiteY0" fmla="*/ 0 h 1728000"/>
                <a:gd name="connsiteX1" fmla="*/ 7832438 w 7832438"/>
                <a:gd name="connsiteY1" fmla="*/ 0 h 1728000"/>
                <a:gd name="connsiteX2" fmla="*/ 7832438 w 7832438"/>
                <a:gd name="connsiteY2" fmla="*/ 1728000 h 1728000"/>
                <a:gd name="connsiteX3" fmla="*/ 0 w 7832438"/>
                <a:gd name="connsiteY3" fmla="*/ 1728000 h 1728000"/>
                <a:gd name="connsiteX4" fmla="*/ 0 w 7832438"/>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1728000">
                  <a:moveTo>
                    <a:pt x="0" y="0"/>
                  </a:moveTo>
                  <a:lnTo>
                    <a:pt x="7832438" y="0"/>
                  </a:lnTo>
                  <a:lnTo>
                    <a:pt x="7832438" y="1728000"/>
                  </a:lnTo>
                  <a:lnTo>
                    <a:pt x="0" y="1728000"/>
                  </a:lnTo>
                  <a:lnTo>
                    <a:pt x="0" y="0"/>
                  </a:lnTo>
                  <a:close/>
                </a:path>
              </a:pathLst>
            </a:custGeom>
            <a:solidFill>
              <a:srgbClr val="52C28C"/>
            </a:solidFill>
            <a:ln>
              <a:solidFill>
                <a:srgbClr val="52C28C"/>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114000"/>
                </a:lnSpc>
                <a:spcBef>
                  <a:spcPct val="0"/>
                </a:spcBef>
                <a:spcAft>
                  <a:spcPct val="35000"/>
                </a:spcAft>
              </a:pPr>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对超额利润的索赔 </a:t>
              </a:r>
            </a:p>
          </p:txBody>
        </p:sp>
        <p:sp>
          <p:nvSpPr>
            <p:cNvPr id="6" name="任意形状 5">
              <a:extLst>
                <a:ext uri="{FF2B5EF4-FFF2-40B4-BE49-F238E27FC236}">
                  <a16:creationId xmlns:a16="http://schemas.microsoft.com/office/drawing/2014/main" id="{9974D9FB-9E06-1E48-9C64-A4A43616EEAC}"/>
                </a:ext>
              </a:extLst>
            </p:cNvPr>
            <p:cNvSpPr/>
            <p:nvPr/>
          </p:nvSpPr>
          <p:spPr>
            <a:xfrm>
              <a:off x="1200728" y="3428999"/>
              <a:ext cx="7529173" cy="3671511"/>
            </a:xfrm>
            <a:custGeom>
              <a:avLst/>
              <a:gdLst>
                <a:gd name="connsiteX0" fmla="*/ 0 w 7832438"/>
                <a:gd name="connsiteY0" fmla="*/ 0 h 2635200"/>
                <a:gd name="connsiteX1" fmla="*/ 7832438 w 7832438"/>
                <a:gd name="connsiteY1" fmla="*/ 0 h 2635200"/>
                <a:gd name="connsiteX2" fmla="*/ 7832438 w 7832438"/>
                <a:gd name="connsiteY2" fmla="*/ 2635200 h 2635200"/>
                <a:gd name="connsiteX3" fmla="*/ 0 w 7832438"/>
                <a:gd name="connsiteY3" fmla="*/ 2635200 h 2635200"/>
                <a:gd name="connsiteX4" fmla="*/ 0 w 7832438"/>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2635200">
                  <a:moveTo>
                    <a:pt x="0" y="0"/>
                  </a:moveTo>
                  <a:lnTo>
                    <a:pt x="7832438" y="0"/>
                  </a:lnTo>
                  <a:lnTo>
                    <a:pt x="7832438" y="2635200"/>
                  </a:lnTo>
                  <a:lnTo>
                    <a:pt x="0" y="2635200"/>
                  </a:lnTo>
                  <a:lnTo>
                    <a:pt x="0" y="0"/>
                  </a:lnTo>
                  <a:close/>
                </a:path>
              </a:pathLst>
            </a:custGeom>
            <a:solidFill>
              <a:srgbClr val="D5EBE2"/>
            </a:solid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lvl="1" indent="-457200" defTabSz="1422400">
                <a:lnSpc>
                  <a:spcPct val="114000"/>
                </a:lnSpc>
                <a:spcBef>
                  <a:spcPct val="0"/>
                </a:spcBef>
                <a:spcAft>
                  <a:spcPct val="15000"/>
                </a:spcAft>
                <a:buFont typeface="Arial" panose="020B0604020202020204" pitchFamily="34" charset="0"/>
                <a:buChar char="•"/>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工程实施中，工程量比合同工程量增加很多，承包商并没有增加任何的固定成本，合同价应该由双方讨论调整。   </a:t>
              </a:r>
              <a:endParaRPr lang="en-US" altLang="zh-CN" sz="2800" b="1" dirty="0">
                <a:latin typeface="Times New Roman" panose="02020603050405020304" pitchFamily="18" charset="0"/>
                <a:ea typeface="Source Han Serif CN" panose="02020400000000000000" pitchFamily="18" charset="-128"/>
                <a:cs typeface="Times New Roman" panose="02020603050405020304" pitchFamily="18" charset="0"/>
              </a:endParaRPr>
            </a:p>
            <a:p>
              <a:pPr lvl="1" indent="-457200" defTabSz="1422400">
                <a:lnSpc>
                  <a:spcPct val="114000"/>
                </a:lnSpc>
                <a:spcBef>
                  <a:spcPct val="0"/>
                </a:spcBef>
                <a:spcAft>
                  <a:spcPct val="15000"/>
                </a:spcAft>
                <a:buFont typeface="Arial" panose="020B0604020202020204" pitchFamily="34" charset="0"/>
                <a:buChar char="•"/>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法规的变化导致承包商在工程实施中降低了成本，也产生了超额利润，这时，应重新调整合同价格。 </a:t>
              </a:r>
            </a:p>
          </p:txBody>
        </p:sp>
      </p:grpSp>
    </p:spTree>
    <p:extLst>
      <p:ext uri="{BB962C8B-B14F-4D97-AF65-F5344CB8AC3E}">
        <p14:creationId xmlns:p14="http://schemas.microsoft.com/office/powerpoint/2010/main" val="995203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7A48B2-45C2-164A-ACBC-AD6F2E878DD9}"/>
              </a:ext>
            </a:extLst>
          </p:cNvPr>
          <p:cNvSpPr>
            <a:spLocks noGrp="1"/>
          </p:cNvSpPr>
          <p:nvPr>
            <p:ph type="title"/>
          </p:nvPr>
        </p:nvSpPr>
        <p:spPr/>
        <p:txBody>
          <a:bodyPr/>
          <a:lstStyle/>
          <a:p>
            <a:r>
              <a:rPr lang="zh-CN" altLang="zh-CN" dirty="0"/>
              <a:t>业主反索赔</a:t>
            </a:r>
            <a:r>
              <a:rPr lang="zh-CN" altLang="zh-CN" dirty="0">
                <a:effectLst/>
              </a:rPr>
              <a:t> </a:t>
            </a:r>
            <a:endParaRPr kumimoji="1" lang="zh-CN" altLang="en-US" dirty="0"/>
          </a:p>
        </p:txBody>
      </p:sp>
      <p:grpSp>
        <p:nvGrpSpPr>
          <p:cNvPr id="4" name="组合 3">
            <a:extLst>
              <a:ext uri="{FF2B5EF4-FFF2-40B4-BE49-F238E27FC236}">
                <a16:creationId xmlns:a16="http://schemas.microsoft.com/office/drawing/2014/main" id="{9F8EE868-3CBC-454F-9ECD-A28CB729F3D9}"/>
              </a:ext>
            </a:extLst>
          </p:cNvPr>
          <p:cNvGrpSpPr/>
          <p:nvPr/>
        </p:nvGrpSpPr>
        <p:grpSpPr>
          <a:xfrm>
            <a:off x="838200" y="2140743"/>
            <a:ext cx="6781800" cy="4287765"/>
            <a:chOff x="1200727" y="2251854"/>
            <a:chExt cx="7529174" cy="4848656"/>
          </a:xfrm>
        </p:grpSpPr>
        <p:sp>
          <p:nvSpPr>
            <p:cNvPr id="5" name="任意形状 4">
              <a:extLst>
                <a:ext uri="{FF2B5EF4-FFF2-40B4-BE49-F238E27FC236}">
                  <a16:creationId xmlns:a16="http://schemas.microsoft.com/office/drawing/2014/main" id="{45623344-ABEF-6C41-A0FA-C1D45BA32912}"/>
                </a:ext>
              </a:extLst>
            </p:cNvPr>
            <p:cNvSpPr/>
            <p:nvPr/>
          </p:nvSpPr>
          <p:spPr>
            <a:xfrm>
              <a:off x="1200727" y="2251854"/>
              <a:ext cx="7529173" cy="1177146"/>
            </a:xfrm>
            <a:custGeom>
              <a:avLst/>
              <a:gdLst>
                <a:gd name="connsiteX0" fmla="*/ 0 w 7832438"/>
                <a:gd name="connsiteY0" fmla="*/ 0 h 1728000"/>
                <a:gd name="connsiteX1" fmla="*/ 7832438 w 7832438"/>
                <a:gd name="connsiteY1" fmla="*/ 0 h 1728000"/>
                <a:gd name="connsiteX2" fmla="*/ 7832438 w 7832438"/>
                <a:gd name="connsiteY2" fmla="*/ 1728000 h 1728000"/>
                <a:gd name="connsiteX3" fmla="*/ 0 w 7832438"/>
                <a:gd name="connsiteY3" fmla="*/ 1728000 h 1728000"/>
                <a:gd name="connsiteX4" fmla="*/ 0 w 7832438"/>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1728000">
                  <a:moveTo>
                    <a:pt x="0" y="0"/>
                  </a:moveTo>
                  <a:lnTo>
                    <a:pt x="7832438" y="0"/>
                  </a:lnTo>
                  <a:lnTo>
                    <a:pt x="7832438" y="1728000"/>
                  </a:lnTo>
                  <a:lnTo>
                    <a:pt x="0" y="1728000"/>
                  </a:lnTo>
                  <a:lnTo>
                    <a:pt x="0" y="0"/>
                  </a:lnTo>
                  <a:close/>
                </a:path>
              </a:pathLst>
            </a:custGeom>
            <a:solidFill>
              <a:srgbClr val="52C28C"/>
            </a:solidFill>
            <a:ln>
              <a:solidFill>
                <a:srgbClr val="52C28C"/>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114000"/>
                </a:lnSpc>
                <a:spcBef>
                  <a:spcPct val="0"/>
                </a:spcBef>
                <a:spcAft>
                  <a:spcPct val="35000"/>
                </a:spcAft>
              </a:pPr>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对指定分包商的付款索赔 </a:t>
              </a:r>
            </a:p>
          </p:txBody>
        </p:sp>
        <p:sp>
          <p:nvSpPr>
            <p:cNvPr id="6" name="任意形状 5">
              <a:extLst>
                <a:ext uri="{FF2B5EF4-FFF2-40B4-BE49-F238E27FC236}">
                  <a16:creationId xmlns:a16="http://schemas.microsoft.com/office/drawing/2014/main" id="{9974D9FB-9E06-1E48-9C64-A4A43616EEAC}"/>
                </a:ext>
              </a:extLst>
            </p:cNvPr>
            <p:cNvSpPr/>
            <p:nvPr/>
          </p:nvSpPr>
          <p:spPr>
            <a:xfrm>
              <a:off x="1200728" y="3428999"/>
              <a:ext cx="7529173" cy="3671511"/>
            </a:xfrm>
            <a:custGeom>
              <a:avLst/>
              <a:gdLst>
                <a:gd name="connsiteX0" fmla="*/ 0 w 7832438"/>
                <a:gd name="connsiteY0" fmla="*/ 0 h 2635200"/>
                <a:gd name="connsiteX1" fmla="*/ 7832438 w 7832438"/>
                <a:gd name="connsiteY1" fmla="*/ 0 h 2635200"/>
                <a:gd name="connsiteX2" fmla="*/ 7832438 w 7832438"/>
                <a:gd name="connsiteY2" fmla="*/ 2635200 h 2635200"/>
                <a:gd name="connsiteX3" fmla="*/ 0 w 7832438"/>
                <a:gd name="connsiteY3" fmla="*/ 2635200 h 2635200"/>
                <a:gd name="connsiteX4" fmla="*/ 0 w 7832438"/>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2635200">
                  <a:moveTo>
                    <a:pt x="0" y="0"/>
                  </a:moveTo>
                  <a:lnTo>
                    <a:pt x="7832438" y="0"/>
                  </a:lnTo>
                  <a:lnTo>
                    <a:pt x="7832438" y="2635200"/>
                  </a:lnTo>
                  <a:lnTo>
                    <a:pt x="0" y="2635200"/>
                  </a:lnTo>
                  <a:lnTo>
                    <a:pt x="0" y="0"/>
                  </a:lnTo>
                  <a:close/>
                </a:path>
              </a:pathLst>
            </a:custGeom>
            <a:solidFill>
              <a:srgbClr val="D5EBE2"/>
            </a:solid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lvl="1" indent="-457200" defTabSz="1422400">
                <a:lnSpc>
                  <a:spcPct val="114000"/>
                </a:lnSpc>
                <a:spcBef>
                  <a:spcPct val="0"/>
                </a:spcBef>
                <a:spcAft>
                  <a:spcPct val="15000"/>
                </a:spcAft>
                <a:buFont typeface="Arial" panose="020B0604020202020204" pitchFamily="34" charset="0"/>
                <a:buChar char="•"/>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工程承包商未能够提供已经向指定分包商付款的合理证明；</a:t>
              </a:r>
              <a:endParaRPr lang="en-US" altLang="zh-CN" sz="2800" b="1" dirty="0">
                <a:latin typeface="Times New Roman" panose="02020603050405020304" pitchFamily="18" charset="0"/>
                <a:ea typeface="Source Han Serif CN" panose="02020400000000000000" pitchFamily="18" charset="-128"/>
                <a:cs typeface="Times New Roman" panose="02020603050405020304" pitchFamily="18" charset="0"/>
              </a:endParaRPr>
            </a:p>
            <a:p>
              <a:pPr lvl="1" indent="-457200" defTabSz="1422400">
                <a:lnSpc>
                  <a:spcPct val="114000"/>
                </a:lnSpc>
                <a:spcBef>
                  <a:spcPct val="0"/>
                </a:spcBef>
                <a:spcAft>
                  <a:spcPct val="15000"/>
                </a:spcAft>
                <a:buFont typeface="Arial" panose="020B0604020202020204" pitchFamily="34" charset="0"/>
                <a:buChar char="•"/>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业主可直接按照工程师的证明书，将承包商未付给指定分包商的所有款项；</a:t>
              </a:r>
              <a:endParaRPr lang="en-US" altLang="zh-CN" sz="2800" b="1" dirty="0">
                <a:latin typeface="Times New Roman" panose="02020603050405020304" pitchFamily="18" charset="0"/>
                <a:ea typeface="Source Han Serif CN" panose="02020400000000000000" pitchFamily="18" charset="-128"/>
                <a:cs typeface="Times New Roman" panose="02020603050405020304" pitchFamily="18" charset="0"/>
              </a:endParaRPr>
            </a:p>
            <a:p>
              <a:pPr lvl="1" indent="-457200" defTabSz="1422400">
                <a:lnSpc>
                  <a:spcPct val="114000"/>
                </a:lnSpc>
                <a:spcBef>
                  <a:spcPct val="0"/>
                </a:spcBef>
                <a:spcAft>
                  <a:spcPct val="15000"/>
                </a:spcAft>
                <a:buFont typeface="Arial" panose="020B0604020202020204" pitchFamily="34" charset="0"/>
                <a:buChar char="•"/>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扣除保留金，付给该分包商。</a:t>
              </a:r>
            </a:p>
          </p:txBody>
        </p:sp>
      </p:grpSp>
    </p:spTree>
    <p:extLst>
      <p:ext uri="{BB962C8B-B14F-4D97-AF65-F5344CB8AC3E}">
        <p14:creationId xmlns:p14="http://schemas.microsoft.com/office/powerpoint/2010/main" val="3147195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7A48B2-45C2-164A-ACBC-AD6F2E878DD9}"/>
              </a:ext>
            </a:extLst>
          </p:cNvPr>
          <p:cNvSpPr>
            <a:spLocks noGrp="1"/>
          </p:cNvSpPr>
          <p:nvPr>
            <p:ph type="title"/>
          </p:nvPr>
        </p:nvSpPr>
        <p:spPr/>
        <p:txBody>
          <a:bodyPr/>
          <a:lstStyle/>
          <a:p>
            <a:r>
              <a:rPr lang="zh-CN" altLang="zh-CN" dirty="0"/>
              <a:t>业主反索赔</a:t>
            </a:r>
            <a:r>
              <a:rPr lang="zh-CN" altLang="zh-CN" dirty="0">
                <a:effectLst/>
              </a:rPr>
              <a:t> </a:t>
            </a:r>
            <a:endParaRPr kumimoji="1" lang="zh-CN" altLang="en-US" dirty="0"/>
          </a:p>
        </p:txBody>
      </p:sp>
      <p:grpSp>
        <p:nvGrpSpPr>
          <p:cNvPr id="4" name="组合 3">
            <a:extLst>
              <a:ext uri="{FF2B5EF4-FFF2-40B4-BE49-F238E27FC236}">
                <a16:creationId xmlns:a16="http://schemas.microsoft.com/office/drawing/2014/main" id="{9F8EE868-3CBC-454F-9ECD-A28CB729F3D9}"/>
              </a:ext>
            </a:extLst>
          </p:cNvPr>
          <p:cNvGrpSpPr/>
          <p:nvPr/>
        </p:nvGrpSpPr>
        <p:grpSpPr>
          <a:xfrm>
            <a:off x="838200" y="1967344"/>
            <a:ext cx="6781800" cy="4461163"/>
            <a:chOff x="1200727" y="2055773"/>
            <a:chExt cx="7529174" cy="5044737"/>
          </a:xfrm>
        </p:grpSpPr>
        <p:sp>
          <p:nvSpPr>
            <p:cNvPr id="5" name="任意形状 4">
              <a:extLst>
                <a:ext uri="{FF2B5EF4-FFF2-40B4-BE49-F238E27FC236}">
                  <a16:creationId xmlns:a16="http://schemas.microsoft.com/office/drawing/2014/main" id="{45623344-ABEF-6C41-A0FA-C1D45BA32912}"/>
                </a:ext>
              </a:extLst>
            </p:cNvPr>
            <p:cNvSpPr/>
            <p:nvPr/>
          </p:nvSpPr>
          <p:spPr>
            <a:xfrm>
              <a:off x="1200727" y="2055773"/>
              <a:ext cx="7529173" cy="1373226"/>
            </a:xfrm>
            <a:custGeom>
              <a:avLst/>
              <a:gdLst>
                <a:gd name="connsiteX0" fmla="*/ 0 w 7832438"/>
                <a:gd name="connsiteY0" fmla="*/ 0 h 1728000"/>
                <a:gd name="connsiteX1" fmla="*/ 7832438 w 7832438"/>
                <a:gd name="connsiteY1" fmla="*/ 0 h 1728000"/>
                <a:gd name="connsiteX2" fmla="*/ 7832438 w 7832438"/>
                <a:gd name="connsiteY2" fmla="*/ 1728000 h 1728000"/>
                <a:gd name="connsiteX3" fmla="*/ 0 w 7832438"/>
                <a:gd name="connsiteY3" fmla="*/ 1728000 h 1728000"/>
                <a:gd name="connsiteX4" fmla="*/ 0 w 7832438"/>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1728000">
                  <a:moveTo>
                    <a:pt x="0" y="0"/>
                  </a:moveTo>
                  <a:lnTo>
                    <a:pt x="7832438" y="0"/>
                  </a:lnTo>
                  <a:lnTo>
                    <a:pt x="7832438" y="1728000"/>
                  </a:lnTo>
                  <a:lnTo>
                    <a:pt x="0" y="1728000"/>
                  </a:lnTo>
                  <a:lnTo>
                    <a:pt x="0" y="0"/>
                  </a:lnTo>
                  <a:close/>
                </a:path>
              </a:pathLst>
            </a:custGeom>
            <a:solidFill>
              <a:srgbClr val="52C28C"/>
            </a:solidFill>
            <a:ln>
              <a:solidFill>
                <a:srgbClr val="52C28C"/>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114000"/>
                </a:lnSpc>
                <a:spcBef>
                  <a:spcPct val="0"/>
                </a:spcBef>
                <a:spcAft>
                  <a:spcPct val="35000"/>
                </a:spcAft>
              </a:pPr>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业主合理终止合同或承包商不正当的放弃工程的索赔 </a:t>
              </a:r>
            </a:p>
          </p:txBody>
        </p:sp>
        <p:sp>
          <p:nvSpPr>
            <p:cNvPr id="6" name="任意形状 5">
              <a:extLst>
                <a:ext uri="{FF2B5EF4-FFF2-40B4-BE49-F238E27FC236}">
                  <a16:creationId xmlns:a16="http://schemas.microsoft.com/office/drawing/2014/main" id="{9974D9FB-9E06-1E48-9C64-A4A43616EEAC}"/>
                </a:ext>
              </a:extLst>
            </p:cNvPr>
            <p:cNvSpPr/>
            <p:nvPr/>
          </p:nvSpPr>
          <p:spPr>
            <a:xfrm>
              <a:off x="1200728" y="3428999"/>
              <a:ext cx="7529173" cy="3671511"/>
            </a:xfrm>
            <a:custGeom>
              <a:avLst/>
              <a:gdLst>
                <a:gd name="connsiteX0" fmla="*/ 0 w 7832438"/>
                <a:gd name="connsiteY0" fmla="*/ 0 h 2635200"/>
                <a:gd name="connsiteX1" fmla="*/ 7832438 w 7832438"/>
                <a:gd name="connsiteY1" fmla="*/ 0 h 2635200"/>
                <a:gd name="connsiteX2" fmla="*/ 7832438 w 7832438"/>
                <a:gd name="connsiteY2" fmla="*/ 2635200 h 2635200"/>
                <a:gd name="connsiteX3" fmla="*/ 0 w 7832438"/>
                <a:gd name="connsiteY3" fmla="*/ 2635200 h 2635200"/>
                <a:gd name="connsiteX4" fmla="*/ 0 w 7832438"/>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2635200">
                  <a:moveTo>
                    <a:pt x="0" y="0"/>
                  </a:moveTo>
                  <a:lnTo>
                    <a:pt x="7832438" y="0"/>
                  </a:lnTo>
                  <a:lnTo>
                    <a:pt x="7832438" y="2635200"/>
                  </a:lnTo>
                  <a:lnTo>
                    <a:pt x="0" y="2635200"/>
                  </a:lnTo>
                  <a:lnTo>
                    <a:pt x="0" y="0"/>
                  </a:lnTo>
                  <a:close/>
                </a:path>
              </a:pathLst>
            </a:custGeom>
            <a:solidFill>
              <a:srgbClr val="D5EBE2"/>
            </a:solid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lvl="1" indent="-457200" defTabSz="1422400">
                <a:lnSpc>
                  <a:spcPct val="114000"/>
                </a:lnSpc>
                <a:spcBef>
                  <a:spcPct val="0"/>
                </a:spcBef>
                <a:spcAft>
                  <a:spcPct val="15000"/>
                </a:spcAft>
                <a:buFont typeface="Arial" panose="020B0604020202020204" pitchFamily="34" charset="0"/>
                <a:buChar char="•"/>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业主合理的终止承包商的承包或者承包商不合理的放弃了工程；</a:t>
              </a:r>
              <a:endParaRPr lang="en-US" altLang="zh-CN" sz="2800" b="1" dirty="0">
                <a:latin typeface="Times New Roman" panose="02020603050405020304" pitchFamily="18" charset="0"/>
                <a:ea typeface="Source Han Serif CN" panose="02020400000000000000" pitchFamily="18" charset="-128"/>
                <a:cs typeface="Times New Roman" panose="02020603050405020304" pitchFamily="18" charset="0"/>
              </a:endParaRPr>
            </a:p>
            <a:p>
              <a:pPr lvl="1" indent="-457200" defTabSz="1422400">
                <a:lnSpc>
                  <a:spcPct val="114000"/>
                </a:lnSpc>
                <a:spcBef>
                  <a:spcPct val="0"/>
                </a:spcBef>
                <a:spcAft>
                  <a:spcPct val="15000"/>
                </a:spcAft>
                <a:buFont typeface="Arial" panose="020B0604020202020204" pitchFamily="34" charset="0"/>
                <a:buChar char="•"/>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业主有权从承包商手中收回，由新的承包商完成工程所需的工程款，与原合同未付部分的差额。  </a:t>
              </a:r>
            </a:p>
          </p:txBody>
        </p:sp>
      </p:grpSp>
    </p:spTree>
    <p:extLst>
      <p:ext uri="{BB962C8B-B14F-4D97-AF65-F5344CB8AC3E}">
        <p14:creationId xmlns:p14="http://schemas.microsoft.com/office/powerpoint/2010/main" val="2012236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7A48B2-45C2-164A-ACBC-AD6F2E878DD9}"/>
              </a:ext>
            </a:extLst>
          </p:cNvPr>
          <p:cNvSpPr>
            <a:spLocks noGrp="1"/>
          </p:cNvSpPr>
          <p:nvPr>
            <p:ph type="title"/>
          </p:nvPr>
        </p:nvSpPr>
        <p:spPr/>
        <p:txBody>
          <a:bodyPr/>
          <a:lstStyle/>
          <a:p>
            <a:endParaRPr kumimoji="1" lang="zh-CN" altLang="en-US" dirty="0"/>
          </a:p>
        </p:txBody>
      </p:sp>
      <p:grpSp>
        <p:nvGrpSpPr>
          <p:cNvPr id="4" name="组合 3">
            <a:extLst>
              <a:ext uri="{FF2B5EF4-FFF2-40B4-BE49-F238E27FC236}">
                <a16:creationId xmlns:a16="http://schemas.microsoft.com/office/drawing/2014/main" id="{9F8EE868-3CBC-454F-9ECD-A28CB729F3D9}"/>
              </a:ext>
            </a:extLst>
          </p:cNvPr>
          <p:cNvGrpSpPr/>
          <p:nvPr/>
        </p:nvGrpSpPr>
        <p:grpSpPr>
          <a:xfrm>
            <a:off x="838200" y="1967344"/>
            <a:ext cx="6781800" cy="4461163"/>
            <a:chOff x="1200727" y="2055773"/>
            <a:chExt cx="7529174" cy="5044737"/>
          </a:xfrm>
        </p:grpSpPr>
        <p:sp>
          <p:nvSpPr>
            <p:cNvPr id="5" name="任意形状 4">
              <a:extLst>
                <a:ext uri="{FF2B5EF4-FFF2-40B4-BE49-F238E27FC236}">
                  <a16:creationId xmlns:a16="http://schemas.microsoft.com/office/drawing/2014/main" id="{45623344-ABEF-6C41-A0FA-C1D45BA32912}"/>
                </a:ext>
              </a:extLst>
            </p:cNvPr>
            <p:cNvSpPr/>
            <p:nvPr/>
          </p:nvSpPr>
          <p:spPr>
            <a:xfrm>
              <a:off x="1200727" y="2055773"/>
              <a:ext cx="7529173" cy="1373226"/>
            </a:xfrm>
            <a:custGeom>
              <a:avLst/>
              <a:gdLst>
                <a:gd name="connsiteX0" fmla="*/ 0 w 7832438"/>
                <a:gd name="connsiteY0" fmla="*/ 0 h 1728000"/>
                <a:gd name="connsiteX1" fmla="*/ 7832438 w 7832438"/>
                <a:gd name="connsiteY1" fmla="*/ 0 h 1728000"/>
                <a:gd name="connsiteX2" fmla="*/ 7832438 w 7832438"/>
                <a:gd name="connsiteY2" fmla="*/ 1728000 h 1728000"/>
                <a:gd name="connsiteX3" fmla="*/ 0 w 7832438"/>
                <a:gd name="connsiteY3" fmla="*/ 1728000 h 1728000"/>
                <a:gd name="connsiteX4" fmla="*/ 0 w 7832438"/>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1728000">
                  <a:moveTo>
                    <a:pt x="0" y="0"/>
                  </a:moveTo>
                  <a:lnTo>
                    <a:pt x="7832438" y="0"/>
                  </a:lnTo>
                  <a:lnTo>
                    <a:pt x="7832438" y="1728000"/>
                  </a:lnTo>
                  <a:lnTo>
                    <a:pt x="0" y="1728000"/>
                  </a:lnTo>
                  <a:lnTo>
                    <a:pt x="0" y="0"/>
                  </a:lnTo>
                  <a:close/>
                </a:path>
              </a:pathLst>
            </a:custGeom>
            <a:solidFill>
              <a:srgbClr val="52C28C"/>
            </a:solidFill>
            <a:ln>
              <a:solidFill>
                <a:srgbClr val="52C28C"/>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114000"/>
                </a:lnSpc>
                <a:spcBef>
                  <a:spcPct val="0"/>
                </a:spcBef>
                <a:spcAft>
                  <a:spcPct val="35000"/>
                </a:spcAft>
              </a:pPr>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业主反索赔 </a:t>
              </a:r>
            </a:p>
          </p:txBody>
        </p:sp>
        <p:sp>
          <p:nvSpPr>
            <p:cNvPr id="6" name="任意形状 5">
              <a:extLst>
                <a:ext uri="{FF2B5EF4-FFF2-40B4-BE49-F238E27FC236}">
                  <a16:creationId xmlns:a16="http://schemas.microsoft.com/office/drawing/2014/main" id="{9974D9FB-9E06-1E48-9C64-A4A43616EEAC}"/>
                </a:ext>
              </a:extLst>
            </p:cNvPr>
            <p:cNvSpPr/>
            <p:nvPr/>
          </p:nvSpPr>
          <p:spPr>
            <a:xfrm>
              <a:off x="1200728" y="3428999"/>
              <a:ext cx="7529173" cy="3671511"/>
            </a:xfrm>
            <a:custGeom>
              <a:avLst/>
              <a:gdLst>
                <a:gd name="connsiteX0" fmla="*/ 0 w 7832438"/>
                <a:gd name="connsiteY0" fmla="*/ 0 h 2635200"/>
                <a:gd name="connsiteX1" fmla="*/ 7832438 w 7832438"/>
                <a:gd name="connsiteY1" fmla="*/ 0 h 2635200"/>
                <a:gd name="connsiteX2" fmla="*/ 7832438 w 7832438"/>
                <a:gd name="connsiteY2" fmla="*/ 2635200 h 2635200"/>
                <a:gd name="connsiteX3" fmla="*/ 0 w 7832438"/>
                <a:gd name="connsiteY3" fmla="*/ 2635200 h 2635200"/>
                <a:gd name="connsiteX4" fmla="*/ 0 w 7832438"/>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2635200">
                  <a:moveTo>
                    <a:pt x="0" y="0"/>
                  </a:moveTo>
                  <a:lnTo>
                    <a:pt x="7832438" y="0"/>
                  </a:lnTo>
                  <a:lnTo>
                    <a:pt x="7832438" y="2635200"/>
                  </a:lnTo>
                  <a:lnTo>
                    <a:pt x="0" y="2635200"/>
                  </a:lnTo>
                  <a:lnTo>
                    <a:pt x="0" y="0"/>
                  </a:lnTo>
                  <a:close/>
                </a:path>
              </a:pathLst>
            </a:custGeom>
            <a:solidFill>
              <a:srgbClr val="D5EBE2"/>
            </a:solid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lvl="1" indent="-457200" defTabSz="1422400">
                <a:lnSpc>
                  <a:spcPct val="114000"/>
                </a:lnSpc>
                <a:spcBef>
                  <a:spcPct val="0"/>
                </a:spcBef>
                <a:spcAft>
                  <a:spcPct val="15000"/>
                </a:spcAft>
                <a:buFont typeface="Arial" panose="020B0604020202020204" pitchFamily="34" charset="0"/>
                <a:buChar char="•"/>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伤事故给业主方人员和第三方人员造成的人身或财产损失的索赔； </a:t>
              </a:r>
              <a:endParaRPr lang="en-US" altLang="zh-CN" sz="2800" b="1" dirty="0">
                <a:latin typeface="Times New Roman" panose="02020603050405020304" pitchFamily="18" charset="0"/>
                <a:ea typeface="Source Han Serif CN" panose="02020400000000000000" pitchFamily="18" charset="-128"/>
                <a:cs typeface="Times New Roman" panose="02020603050405020304" pitchFamily="18" charset="0"/>
              </a:endParaRPr>
            </a:p>
            <a:p>
              <a:pPr lvl="1" indent="-457200" defTabSz="1422400">
                <a:lnSpc>
                  <a:spcPct val="114000"/>
                </a:lnSpc>
                <a:spcBef>
                  <a:spcPct val="0"/>
                </a:spcBef>
                <a:spcAft>
                  <a:spcPct val="15000"/>
                </a:spcAft>
                <a:buFont typeface="Arial" panose="020B0604020202020204" pitchFamily="34" charset="0"/>
                <a:buChar char="•"/>
              </a:pPr>
              <a:r>
                <a:rPr lang="zh-CN" altLang="en-US" sz="2800" b="1" dirty="0">
                  <a:latin typeface="Times New Roman" panose="02020603050405020304" pitchFamily="18" charset="0"/>
                  <a:ea typeface="Source Han Serif CN" panose="02020400000000000000" pitchFamily="18" charset="-128"/>
                  <a:cs typeface="Times New Roman" panose="02020603050405020304" pitchFamily="18" charset="0"/>
                </a:rPr>
                <a:t>承包商运送建筑材料及施工机械设备时，损坏了公路、桥梁、或隧道，路桥管理部门提出的索赔。 </a:t>
              </a:r>
            </a:p>
          </p:txBody>
        </p:sp>
      </p:grpSp>
    </p:spTree>
    <p:extLst>
      <p:ext uri="{BB962C8B-B14F-4D97-AF65-F5344CB8AC3E}">
        <p14:creationId xmlns:p14="http://schemas.microsoft.com/office/powerpoint/2010/main" val="3075392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10D426-A80D-6343-B44E-400A30719355}"/>
              </a:ext>
            </a:extLst>
          </p:cNvPr>
          <p:cNvSpPr>
            <a:spLocks noGrp="1"/>
          </p:cNvSpPr>
          <p:nvPr>
            <p:ph type="title"/>
          </p:nvPr>
        </p:nvSpPr>
        <p:spPr/>
        <p:txBody>
          <a:bodyPr>
            <a:normAutofit/>
          </a:bodyPr>
          <a:lstStyle/>
          <a:p>
            <a:r>
              <a:rPr lang="zh-CN" altLang="en-US" dirty="0"/>
              <a:t>业主反索赔 </a:t>
            </a:r>
            <a:endParaRPr kumimoji="1" lang="zh-CN" altLang="en-US" dirty="0"/>
          </a:p>
        </p:txBody>
      </p:sp>
      <p:sp>
        <p:nvSpPr>
          <p:cNvPr id="3" name="内容占位符 2">
            <a:extLst>
              <a:ext uri="{FF2B5EF4-FFF2-40B4-BE49-F238E27FC236}">
                <a16:creationId xmlns:a16="http://schemas.microsoft.com/office/drawing/2014/main" id="{5DF6247D-93F5-9E43-88FF-2A207CFFB741}"/>
              </a:ext>
            </a:extLst>
          </p:cNvPr>
          <p:cNvSpPr>
            <a:spLocks noGrp="1"/>
          </p:cNvSpPr>
          <p:nvPr>
            <p:ph idx="1"/>
          </p:nvPr>
        </p:nvSpPr>
        <p:spPr>
          <a:xfrm>
            <a:off x="838200" y="1825625"/>
            <a:ext cx="7751618" cy="4351338"/>
          </a:xfrm>
        </p:spPr>
        <p:txBody>
          <a:bodyPr/>
          <a:lstStyle/>
          <a:p>
            <a:pPr marL="0" indent="0">
              <a:buNone/>
            </a:pPr>
            <a:r>
              <a:rPr lang="zh-CN" altLang="zh-CN" dirty="0"/>
              <a:t>认真核定索赔的款项，肯定它合理的索赔要求，反驳或修正不合理的索赔要求。</a:t>
            </a:r>
            <a:r>
              <a:rPr lang="zh-CN" altLang="zh-CN" dirty="0">
                <a:effectLst/>
              </a:rPr>
              <a:t> </a:t>
            </a:r>
            <a:endParaRPr kumimoji="1" lang="zh-CN" altLang="en-US" dirty="0"/>
          </a:p>
        </p:txBody>
      </p:sp>
      <p:pic>
        <p:nvPicPr>
          <p:cNvPr id="4" name="图片 3">
            <a:extLst>
              <a:ext uri="{FF2B5EF4-FFF2-40B4-BE49-F238E27FC236}">
                <a16:creationId xmlns:a16="http://schemas.microsoft.com/office/drawing/2014/main" id="{B8FDE9FB-D4E9-6147-B13A-3D5B006E441B}"/>
              </a:ext>
            </a:extLst>
          </p:cNvPr>
          <p:cNvPicPr>
            <a:picLocks noChangeAspect="1"/>
          </p:cNvPicPr>
          <p:nvPr/>
        </p:nvPicPr>
        <p:blipFill>
          <a:blip r:embed="rId2"/>
          <a:stretch>
            <a:fillRect/>
          </a:stretch>
        </p:blipFill>
        <p:spPr>
          <a:xfrm>
            <a:off x="1514763" y="3532909"/>
            <a:ext cx="4064000" cy="3048000"/>
          </a:xfrm>
          <a:prstGeom prst="rect">
            <a:avLst/>
          </a:prstGeom>
        </p:spPr>
      </p:pic>
    </p:spTree>
    <p:extLst>
      <p:ext uri="{BB962C8B-B14F-4D97-AF65-F5344CB8AC3E}">
        <p14:creationId xmlns:p14="http://schemas.microsoft.com/office/powerpoint/2010/main" val="47233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BEC69C-06B9-D144-BC4A-BD0080220661}"/>
              </a:ext>
            </a:extLst>
          </p:cNvPr>
          <p:cNvSpPr>
            <a:spLocks noGrp="1"/>
          </p:cNvSpPr>
          <p:nvPr>
            <p:ph type="title"/>
          </p:nvPr>
        </p:nvSpPr>
        <p:spPr/>
        <p:txBody>
          <a:bodyPr/>
          <a:lstStyle/>
          <a:p>
            <a:endParaRPr kumimoji="1" lang="zh-CN" altLang="en-US" dirty="0"/>
          </a:p>
        </p:txBody>
      </p:sp>
      <p:graphicFrame>
        <p:nvGraphicFramePr>
          <p:cNvPr id="4" name="内容占位符 3">
            <a:extLst>
              <a:ext uri="{FF2B5EF4-FFF2-40B4-BE49-F238E27FC236}">
                <a16:creationId xmlns:a16="http://schemas.microsoft.com/office/drawing/2014/main" id="{2AF7020D-CFB8-574E-A8BF-BB175DBE7FC0}"/>
              </a:ext>
            </a:extLst>
          </p:cNvPr>
          <p:cNvGraphicFramePr>
            <a:graphicFrameLocks noGrp="1"/>
          </p:cNvGraphicFramePr>
          <p:nvPr>
            <p:ph idx="1"/>
            <p:extLst>
              <p:ext uri="{D42A27DB-BD31-4B8C-83A1-F6EECF244321}">
                <p14:modId xmlns:p14="http://schemas.microsoft.com/office/powerpoint/2010/main" val="4106450059"/>
              </p:ext>
            </p:extLst>
          </p:nvPr>
        </p:nvGraphicFramePr>
        <p:xfrm>
          <a:off x="-962891"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图片 4">
            <a:extLst>
              <a:ext uri="{FF2B5EF4-FFF2-40B4-BE49-F238E27FC236}">
                <a16:creationId xmlns:a16="http://schemas.microsoft.com/office/drawing/2014/main" id="{9AB3F654-4BC7-EF4E-802A-A976EBF41B05}"/>
              </a:ext>
            </a:extLst>
          </p:cNvPr>
          <p:cNvPicPr>
            <a:picLocks noChangeAspect="1"/>
          </p:cNvPicPr>
          <p:nvPr/>
        </p:nvPicPr>
        <p:blipFill>
          <a:blip r:embed="rId7"/>
          <a:stretch>
            <a:fillRect/>
          </a:stretch>
        </p:blipFill>
        <p:spPr>
          <a:xfrm>
            <a:off x="838199" y="-3403601"/>
            <a:ext cx="9690577" cy="2572327"/>
          </a:xfrm>
          <a:prstGeom prst="rect">
            <a:avLst/>
          </a:prstGeom>
        </p:spPr>
      </p:pic>
    </p:spTree>
    <p:extLst>
      <p:ext uri="{BB962C8B-B14F-4D97-AF65-F5344CB8AC3E}">
        <p14:creationId xmlns:p14="http://schemas.microsoft.com/office/powerpoint/2010/main" val="1563443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BEC69C-06B9-D144-BC4A-BD0080220661}"/>
              </a:ext>
            </a:extLst>
          </p:cNvPr>
          <p:cNvSpPr>
            <a:spLocks noGrp="1"/>
          </p:cNvSpPr>
          <p:nvPr>
            <p:ph type="title"/>
          </p:nvPr>
        </p:nvSpPr>
        <p:spPr/>
        <p:txBody>
          <a:bodyPr/>
          <a:lstStyle/>
          <a:p>
            <a:endParaRPr kumimoji="1" lang="zh-CN" altLang="en-US" dirty="0"/>
          </a:p>
        </p:txBody>
      </p:sp>
      <p:graphicFrame>
        <p:nvGraphicFramePr>
          <p:cNvPr id="4" name="内容占位符 3">
            <a:extLst>
              <a:ext uri="{FF2B5EF4-FFF2-40B4-BE49-F238E27FC236}">
                <a16:creationId xmlns:a16="http://schemas.microsoft.com/office/drawing/2014/main" id="{2AF7020D-CFB8-574E-A8BF-BB175DBE7FC0}"/>
              </a:ext>
            </a:extLst>
          </p:cNvPr>
          <p:cNvGraphicFramePr>
            <a:graphicFrameLocks noGrp="1"/>
          </p:cNvGraphicFramePr>
          <p:nvPr>
            <p:ph idx="1"/>
          </p:nvPr>
        </p:nvGraphicFramePr>
        <p:xfrm>
          <a:off x="-962891"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图片 4">
            <a:extLst>
              <a:ext uri="{FF2B5EF4-FFF2-40B4-BE49-F238E27FC236}">
                <a16:creationId xmlns:a16="http://schemas.microsoft.com/office/drawing/2014/main" id="{9AB3F654-4BC7-EF4E-802A-A976EBF41B05}"/>
              </a:ext>
            </a:extLst>
          </p:cNvPr>
          <p:cNvPicPr>
            <a:picLocks noChangeAspect="1"/>
          </p:cNvPicPr>
          <p:nvPr/>
        </p:nvPicPr>
        <p:blipFill>
          <a:blip r:embed="rId7"/>
          <a:stretch>
            <a:fillRect/>
          </a:stretch>
        </p:blipFill>
        <p:spPr>
          <a:xfrm>
            <a:off x="838199" y="-3403601"/>
            <a:ext cx="9690577" cy="2572327"/>
          </a:xfrm>
          <a:prstGeom prst="rect">
            <a:avLst/>
          </a:prstGeom>
        </p:spPr>
      </p:pic>
    </p:spTree>
    <p:extLst>
      <p:ext uri="{BB962C8B-B14F-4D97-AF65-F5344CB8AC3E}">
        <p14:creationId xmlns:p14="http://schemas.microsoft.com/office/powerpoint/2010/main" val="916251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466A20-FDAA-6647-98DB-F721905A8BB5}"/>
              </a:ext>
            </a:extLst>
          </p:cNvPr>
          <p:cNvSpPr>
            <a:spLocks noGrp="1"/>
          </p:cNvSpPr>
          <p:nvPr>
            <p:ph type="title"/>
          </p:nvPr>
        </p:nvSpPr>
        <p:spPr/>
        <p:txBody>
          <a:bodyPr/>
          <a:lstStyle/>
          <a:p>
            <a:r>
              <a:rPr lang="zh-CN" altLang="zh-CN" dirty="0"/>
              <a:t>承包人提出的索赔事件</a:t>
            </a:r>
            <a:r>
              <a:rPr lang="zh-CN" altLang="zh-CN" dirty="0">
                <a:effectLst/>
              </a:rPr>
              <a:t> </a:t>
            </a:r>
            <a:endParaRPr kumimoji="1" lang="zh-CN" altLang="en-US" dirty="0"/>
          </a:p>
        </p:txBody>
      </p:sp>
      <p:sp>
        <p:nvSpPr>
          <p:cNvPr id="3" name="内容占位符 2">
            <a:extLst>
              <a:ext uri="{FF2B5EF4-FFF2-40B4-BE49-F238E27FC236}">
                <a16:creationId xmlns:a16="http://schemas.microsoft.com/office/drawing/2014/main" id="{84A8E98F-76CA-6E4C-A175-E892B2364E82}"/>
              </a:ext>
            </a:extLst>
          </p:cNvPr>
          <p:cNvSpPr>
            <a:spLocks noGrp="1"/>
          </p:cNvSpPr>
          <p:nvPr>
            <p:ph idx="1"/>
          </p:nvPr>
        </p:nvSpPr>
        <p:spPr/>
        <p:txBody>
          <a:bodyPr/>
          <a:lstStyle/>
          <a:p>
            <a:pPr marL="0" indent="0">
              <a:buNone/>
            </a:pPr>
            <a:r>
              <a:rPr lang="zh-CN" altLang="zh-CN" dirty="0"/>
              <a:t>不利的自然条件与人为障碍引起的索</a:t>
            </a:r>
            <a:r>
              <a:rPr lang="zh-CN" altLang="en-US" dirty="0"/>
              <a:t>陪</a:t>
            </a:r>
            <a:r>
              <a:rPr lang="zh-CN" altLang="zh-CN" dirty="0">
                <a:effectLst/>
              </a:rPr>
              <a:t> </a:t>
            </a:r>
            <a:endParaRPr kumimoji="1" lang="zh-CN" altLang="en-US" dirty="0"/>
          </a:p>
        </p:txBody>
      </p:sp>
      <p:grpSp>
        <p:nvGrpSpPr>
          <p:cNvPr id="6" name="组合 5">
            <a:extLst>
              <a:ext uri="{FF2B5EF4-FFF2-40B4-BE49-F238E27FC236}">
                <a16:creationId xmlns:a16="http://schemas.microsoft.com/office/drawing/2014/main" id="{F0FA4951-7E9C-FE4F-82F1-DE63193AC7E3}"/>
              </a:ext>
            </a:extLst>
          </p:cNvPr>
          <p:cNvGrpSpPr/>
          <p:nvPr/>
        </p:nvGrpSpPr>
        <p:grpSpPr>
          <a:xfrm>
            <a:off x="591127" y="2722909"/>
            <a:ext cx="7832438" cy="3179128"/>
            <a:chOff x="1200727" y="2251854"/>
            <a:chExt cx="7832438" cy="3179128"/>
          </a:xfrm>
        </p:grpSpPr>
        <p:sp>
          <p:nvSpPr>
            <p:cNvPr id="7" name="任意形状 6">
              <a:extLst>
                <a:ext uri="{FF2B5EF4-FFF2-40B4-BE49-F238E27FC236}">
                  <a16:creationId xmlns:a16="http://schemas.microsoft.com/office/drawing/2014/main" id="{D829C2BC-610E-0F49-8E63-B2B937782644}"/>
                </a:ext>
              </a:extLst>
            </p:cNvPr>
            <p:cNvSpPr/>
            <p:nvPr/>
          </p:nvSpPr>
          <p:spPr>
            <a:xfrm>
              <a:off x="1200727" y="2251854"/>
              <a:ext cx="7832438" cy="1177146"/>
            </a:xfrm>
            <a:custGeom>
              <a:avLst/>
              <a:gdLst>
                <a:gd name="connsiteX0" fmla="*/ 0 w 7832438"/>
                <a:gd name="connsiteY0" fmla="*/ 0 h 1728000"/>
                <a:gd name="connsiteX1" fmla="*/ 7832438 w 7832438"/>
                <a:gd name="connsiteY1" fmla="*/ 0 h 1728000"/>
                <a:gd name="connsiteX2" fmla="*/ 7832438 w 7832438"/>
                <a:gd name="connsiteY2" fmla="*/ 1728000 h 1728000"/>
                <a:gd name="connsiteX3" fmla="*/ 0 w 7832438"/>
                <a:gd name="connsiteY3" fmla="*/ 1728000 h 1728000"/>
                <a:gd name="connsiteX4" fmla="*/ 0 w 7832438"/>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1728000">
                  <a:moveTo>
                    <a:pt x="0" y="0"/>
                  </a:moveTo>
                  <a:lnTo>
                    <a:pt x="7832438" y="0"/>
                  </a:lnTo>
                  <a:lnTo>
                    <a:pt x="7832438" y="1728000"/>
                  </a:lnTo>
                  <a:lnTo>
                    <a:pt x="0" y="17280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114000"/>
                </a:lnSpc>
                <a:spcBef>
                  <a:spcPct val="0"/>
                </a:spcBef>
                <a:spcAft>
                  <a:spcPct val="35000"/>
                </a:spcAft>
                <a:buNone/>
              </a:pPr>
              <a:r>
                <a:rPr lang="zh-CN" altLang="en-US" sz="3200" b="1" kern="1200" dirty="0">
                  <a:latin typeface="Times New Roman" panose="02020603050405020304" pitchFamily="18" charset="0"/>
                  <a:ea typeface="Source Han Serif CN" panose="02020400000000000000" pitchFamily="18" charset="-128"/>
                  <a:cs typeface="Times New Roman" panose="02020603050405020304" pitchFamily="18" charset="0"/>
                </a:rPr>
                <a:t>不利的自然条件</a:t>
              </a:r>
            </a:p>
          </p:txBody>
        </p:sp>
        <p:sp>
          <p:nvSpPr>
            <p:cNvPr id="8" name="任意形状 7">
              <a:extLst>
                <a:ext uri="{FF2B5EF4-FFF2-40B4-BE49-F238E27FC236}">
                  <a16:creationId xmlns:a16="http://schemas.microsoft.com/office/drawing/2014/main" id="{A13567AD-E3E7-6042-AE2F-07FD7FF9C1DA}"/>
                </a:ext>
              </a:extLst>
            </p:cNvPr>
            <p:cNvSpPr/>
            <p:nvPr/>
          </p:nvSpPr>
          <p:spPr>
            <a:xfrm>
              <a:off x="1200727" y="3429000"/>
              <a:ext cx="7832438" cy="2001982"/>
            </a:xfrm>
            <a:custGeom>
              <a:avLst/>
              <a:gdLst>
                <a:gd name="connsiteX0" fmla="*/ 0 w 7832438"/>
                <a:gd name="connsiteY0" fmla="*/ 0 h 2635200"/>
                <a:gd name="connsiteX1" fmla="*/ 7832438 w 7832438"/>
                <a:gd name="connsiteY1" fmla="*/ 0 h 2635200"/>
                <a:gd name="connsiteX2" fmla="*/ 7832438 w 7832438"/>
                <a:gd name="connsiteY2" fmla="*/ 2635200 h 2635200"/>
                <a:gd name="connsiteX3" fmla="*/ 0 w 7832438"/>
                <a:gd name="connsiteY3" fmla="*/ 2635200 h 2635200"/>
                <a:gd name="connsiteX4" fmla="*/ 0 w 7832438"/>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2635200">
                  <a:moveTo>
                    <a:pt x="0" y="0"/>
                  </a:moveTo>
                  <a:lnTo>
                    <a:pt x="7832438" y="0"/>
                  </a:lnTo>
                  <a:lnTo>
                    <a:pt x="7832438" y="2635200"/>
                  </a:lnTo>
                  <a:lnTo>
                    <a:pt x="0" y="2635200"/>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marL="285750" lvl="1" indent="-285750" algn="l" defTabSz="1422400">
                <a:lnSpc>
                  <a:spcPct val="114000"/>
                </a:lnSpc>
                <a:spcBef>
                  <a:spcPct val="0"/>
                </a:spcBef>
                <a:spcAft>
                  <a:spcPct val="15000"/>
                </a:spcAft>
                <a:buChar char="•"/>
              </a:pPr>
              <a:r>
                <a:rPr lang="zh-CN" altLang="en-US" sz="3200" b="1" kern="1200" dirty="0">
                  <a:latin typeface="Times New Roman" panose="02020603050405020304" pitchFamily="18" charset="0"/>
                  <a:ea typeface="Source Han Serif CN" panose="02020400000000000000" pitchFamily="18" charset="-128"/>
                  <a:cs typeface="Times New Roman" panose="02020603050405020304" pitchFamily="18" charset="0"/>
                </a:rPr>
                <a:t>施工过程当中遇到的、实际的自然条件。</a:t>
              </a:r>
            </a:p>
            <a:p>
              <a:pPr marL="285750" lvl="1" indent="-285750" algn="l" defTabSz="1422400">
                <a:lnSpc>
                  <a:spcPct val="114000"/>
                </a:lnSpc>
                <a:spcBef>
                  <a:spcPct val="0"/>
                </a:spcBef>
                <a:spcAft>
                  <a:spcPct val="15000"/>
                </a:spcAft>
                <a:buChar char="•"/>
              </a:pPr>
              <a:r>
                <a:rPr lang="zh-CN" altLang="en-US" sz="3200" b="1" kern="1200" dirty="0">
                  <a:latin typeface="Times New Roman" panose="02020603050405020304" pitchFamily="18" charset="0"/>
                  <a:ea typeface="Source Han Serif CN" panose="02020400000000000000" pitchFamily="18" charset="-128"/>
                  <a:cs typeface="Times New Roman" panose="02020603050405020304" pitchFamily="18" charset="0"/>
                </a:rPr>
                <a:t>包括：地质条件与原勘察设计或招标文件提供的资料不符。</a:t>
              </a:r>
            </a:p>
          </p:txBody>
        </p:sp>
      </p:grpSp>
    </p:spTree>
    <p:extLst>
      <p:ext uri="{BB962C8B-B14F-4D97-AF65-F5344CB8AC3E}">
        <p14:creationId xmlns:p14="http://schemas.microsoft.com/office/powerpoint/2010/main" val="1736255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65B6DC-2B48-5D47-9774-59B75903FDBF}"/>
              </a:ext>
            </a:extLst>
          </p:cNvPr>
          <p:cNvSpPr>
            <a:spLocks noGrp="1"/>
          </p:cNvSpPr>
          <p:nvPr>
            <p:ph type="title"/>
          </p:nvPr>
        </p:nvSpPr>
        <p:spPr/>
        <p:txBody>
          <a:bodyPr/>
          <a:lstStyle/>
          <a:p>
            <a:endParaRPr kumimoji="1" lang="zh-CN" altLang="en-US" dirty="0"/>
          </a:p>
        </p:txBody>
      </p:sp>
      <p:graphicFrame>
        <p:nvGraphicFramePr>
          <p:cNvPr id="4" name="内容占位符 3">
            <a:extLst>
              <a:ext uri="{FF2B5EF4-FFF2-40B4-BE49-F238E27FC236}">
                <a16:creationId xmlns:a16="http://schemas.microsoft.com/office/drawing/2014/main" id="{2D3FD1DA-7FE4-C14D-A4CC-577142EFD588}"/>
              </a:ext>
            </a:extLst>
          </p:cNvPr>
          <p:cNvGraphicFramePr>
            <a:graphicFrameLocks noGrp="1"/>
          </p:cNvGraphicFramePr>
          <p:nvPr>
            <p:ph idx="1"/>
            <p:extLst>
              <p:ext uri="{D42A27DB-BD31-4B8C-83A1-F6EECF244321}">
                <p14:modId xmlns:p14="http://schemas.microsoft.com/office/powerpoint/2010/main" val="2907320849"/>
              </p:ext>
            </p:extLst>
          </p:nvPr>
        </p:nvGraphicFramePr>
        <p:xfrm>
          <a:off x="838200" y="1825625"/>
          <a:ext cx="1079961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9602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466A20-FDAA-6647-98DB-F721905A8BB5}"/>
              </a:ext>
            </a:extLst>
          </p:cNvPr>
          <p:cNvSpPr>
            <a:spLocks noGrp="1"/>
          </p:cNvSpPr>
          <p:nvPr>
            <p:ph type="title"/>
          </p:nvPr>
        </p:nvSpPr>
        <p:spPr/>
        <p:txBody>
          <a:bodyPr/>
          <a:lstStyle/>
          <a:p>
            <a:r>
              <a:rPr lang="zh-CN" altLang="zh-CN" dirty="0"/>
              <a:t>承包人提出的索赔事件</a:t>
            </a:r>
            <a:r>
              <a:rPr lang="zh-CN" altLang="zh-CN" dirty="0">
                <a:effectLst/>
              </a:rPr>
              <a:t> </a:t>
            </a:r>
            <a:endParaRPr kumimoji="1" lang="zh-CN" altLang="en-US" dirty="0"/>
          </a:p>
        </p:txBody>
      </p:sp>
      <p:sp>
        <p:nvSpPr>
          <p:cNvPr id="3" name="内容占位符 2">
            <a:extLst>
              <a:ext uri="{FF2B5EF4-FFF2-40B4-BE49-F238E27FC236}">
                <a16:creationId xmlns:a16="http://schemas.microsoft.com/office/drawing/2014/main" id="{84A8E98F-76CA-6E4C-A175-E892B2364E82}"/>
              </a:ext>
            </a:extLst>
          </p:cNvPr>
          <p:cNvSpPr>
            <a:spLocks noGrp="1"/>
          </p:cNvSpPr>
          <p:nvPr>
            <p:ph idx="1"/>
          </p:nvPr>
        </p:nvSpPr>
        <p:spPr/>
        <p:txBody>
          <a:bodyPr/>
          <a:lstStyle/>
          <a:p>
            <a:pPr marL="0" indent="0">
              <a:buNone/>
            </a:pPr>
            <a:r>
              <a:rPr lang="zh-CN" altLang="zh-CN" dirty="0"/>
              <a:t>不利的自然条件与人为障碍引起的索</a:t>
            </a:r>
            <a:r>
              <a:rPr lang="zh-CN" altLang="en-US" dirty="0"/>
              <a:t>陪</a:t>
            </a:r>
            <a:r>
              <a:rPr lang="zh-CN" altLang="zh-CN" dirty="0">
                <a:effectLst/>
              </a:rPr>
              <a:t> </a:t>
            </a:r>
            <a:endParaRPr kumimoji="1" lang="zh-CN" altLang="en-US" dirty="0"/>
          </a:p>
        </p:txBody>
      </p:sp>
      <p:grpSp>
        <p:nvGrpSpPr>
          <p:cNvPr id="6" name="组合 5">
            <a:extLst>
              <a:ext uri="{FF2B5EF4-FFF2-40B4-BE49-F238E27FC236}">
                <a16:creationId xmlns:a16="http://schemas.microsoft.com/office/drawing/2014/main" id="{F0FA4951-7E9C-FE4F-82F1-DE63193AC7E3}"/>
              </a:ext>
            </a:extLst>
          </p:cNvPr>
          <p:cNvGrpSpPr/>
          <p:nvPr/>
        </p:nvGrpSpPr>
        <p:grpSpPr>
          <a:xfrm>
            <a:off x="591127" y="2722909"/>
            <a:ext cx="7832438" cy="3179128"/>
            <a:chOff x="1200727" y="2251854"/>
            <a:chExt cx="7832438" cy="3179128"/>
          </a:xfrm>
        </p:grpSpPr>
        <p:sp>
          <p:nvSpPr>
            <p:cNvPr id="7" name="任意形状 6">
              <a:extLst>
                <a:ext uri="{FF2B5EF4-FFF2-40B4-BE49-F238E27FC236}">
                  <a16:creationId xmlns:a16="http://schemas.microsoft.com/office/drawing/2014/main" id="{D829C2BC-610E-0F49-8E63-B2B937782644}"/>
                </a:ext>
              </a:extLst>
            </p:cNvPr>
            <p:cNvSpPr/>
            <p:nvPr/>
          </p:nvSpPr>
          <p:spPr>
            <a:xfrm>
              <a:off x="1200727" y="2251854"/>
              <a:ext cx="7832438" cy="1177146"/>
            </a:xfrm>
            <a:custGeom>
              <a:avLst/>
              <a:gdLst>
                <a:gd name="connsiteX0" fmla="*/ 0 w 7832438"/>
                <a:gd name="connsiteY0" fmla="*/ 0 h 1728000"/>
                <a:gd name="connsiteX1" fmla="*/ 7832438 w 7832438"/>
                <a:gd name="connsiteY1" fmla="*/ 0 h 1728000"/>
                <a:gd name="connsiteX2" fmla="*/ 7832438 w 7832438"/>
                <a:gd name="connsiteY2" fmla="*/ 1728000 h 1728000"/>
                <a:gd name="connsiteX3" fmla="*/ 0 w 7832438"/>
                <a:gd name="connsiteY3" fmla="*/ 1728000 h 1728000"/>
                <a:gd name="connsiteX4" fmla="*/ 0 w 7832438"/>
                <a:gd name="connsiteY4" fmla="*/ 0 h 17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1728000">
                  <a:moveTo>
                    <a:pt x="0" y="0"/>
                  </a:moveTo>
                  <a:lnTo>
                    <a:pt x="7832438" y="0"/>
                  </a:lnTo>
                  <a:lnTo>
                    <a:pt x="7832438" y="1728000"/>
                  </a:lnTo>
                  <a:lnTo>
                    <a:pt x="0" y="17280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lvl="0" algn="ctr" defTabSz="1422400">
                <a:lnSpc>
                  <a:spcPct val="114000"/>
                </a:lnSpc>
                <a:spcBef>
                  <a:spcPct val="0"/>
                </a:spcBef>
                <a:spcAft>
                  <a:spcPct val="35000"/>
                </a:spcAft>
              </a:pPr>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人为障碍</a:t>
              </a:r>
              <a:endParaRPr lang="zh-CN" altLang="en-US" sz="3200" b="1" kern="1200" dirty="0">
                <a:latin typeface="Times New Roman" panose="02020603050405020304" pitchFamily="18" charset="0"/>
                <a:ea typeface="Source Han Serif CN" panose="02020400000000000000" pitchFamily="18" charset="-128"/>
                <a:cs typeface="Times New Roman" panose="02020603050405020304" pitchFamily="18" charset="0"/>
              </a:endParaRPr>
            </a:p>
          </p:txBody>
        </p:sp>
        <p:sp>
          <p:nvSpPr>
            <p:cNvPr id="8" name="任意形状 7">
              <a:extLst>
                <a:ext uri="{FF2B5EF4-FFF2-40B4-BE49-F238E27FC236}">
                  <a16:creationId xmlns:a16="http://schemas.microsoft.com/office/drawing/2014/main" id="{A13567AD-E3E7-6042-AE2F-07FD7FF9C1DA}"/>
                </a:ext>
              </a:extLst>
            </p:cNvPr>
            <p:cNvSpPr/>
            <p:nvPr/>
          </p:nvSpPr>
          <p:spPr>
            <a:xfrm>
              <a:off x="1200727" y="3429000"/>
              <a:ext cx="7832438" cy="2001982"/>
            </a:xfrm>
            <a:custGeom>
              <a:avLst/>
              <a:gdLst>
                <a:gd name="connsiteX0" fmla="*/ 0 w 7832438"/>
                <a:gd name="connsiteY0" fmla="*/ 0 h 2635200"/>
                <a:gd name="connsiteX1" fmla="*/ 7832438 w 7832438"/>
                <a:gd name="connsiteY1" fmla="*/ 0 h 2635200"/>
                <a:gd name="connsiteX2" fmla="*/ 7832438 w 7832438"/>
                <a:gd name="connsiteY2" fmla="*/ 2635200 h 2635200"/>
                <a:gd name="connsiteX3" fmla="*/ 0 w 7832438"/>
                <a:gd name="connsiteY3" fmla="*/ 2635200 h 2635200"/>
                <a:gd name="connsiteX4" fmla="*/ 0 w 7832438"/>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438" h="2635200">
                  <a:moveTo>
                    <a:pt x="0" y="0"/>
                  </a:moveTo>
                  <a:lnTo>
                    <a:pt x="7832438" y="0"/>
                  </a:lnTo>
                  <a:lnTo>
                    <a:pt x="7832438" y="2635200"/>
                  </a:lnTo>
                  <a:lnTo>
                    <a:pt x="0" y="2635200"/>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0688" tIns="170688" rIns="227584" bIns="256032" numCol="1" spcCol="1270" anchor="t" anchorCtr="0">
              <a:noAutofit/>
            </a:bodyPr>
            <a:lstStyle/>
            <a:p>
              <a:pPr marL="0" lvl="1" defTabSz="1422400">
                <a:lnSpc>
                  <a:spcPct val="114000"/>
                </a:lnSpc>
                <a:spcBef>
                  <a:spcPct val="0"/>
                </a:spcBef>
                <a:spcAft>
                  <a:spcPct val="15000"/>
                </a:spcAft>
              </a:pPr>
              <a:r>
                <a:rPr lang="zh-CN" altLang="en-US" sz="3200" b="1" dirty="0">
                  <a:latin typeface="Times New Roman" panose="02020603050405020304" pitchFamily="18" charset="0"/>
                  <a:ea typeface="Source Han Serif CN" panose="02020400000000000000" pitchFamily="18" charset="-128"/>
                  <a:cs typeface="Times New Roman" panose="02020603050405020304" pitchFamily="18" charset="0"/>
                </a:rPr>
                <a:t>指在施工过程当中遇到了地下构筑物或者是文物导致了工程费用的增加，承包商可以提出索赔。</a:t>
              </a:r>
              <a:endParaRPr lang="zh-CN" altLang="en-US" sz="3200" b="1" kern="1200" dirty="0">
                <a:latin typeface="Times New Roman" panose="02020603050405020304" pitchFamily="18" charset="0"/>
                <a:ea typeface="Source Han Serif CN" panose="02020400000000000000" pitchFamily="18" charset="-128"/>
                <a:cs typeface="Times New Roman" panose="02020603050405020304" pitchFamily="18" charset="0"/>
              </a:endParaRPr>
            </a:p>
          </p:txBody>
        </p:sp>
      </p:grpSp>
    </p:spTree>
    <p:extLst>
      <p:ext uri="{BB962C8B-B14F-4D97-AF65-F5344CB8AC3E}">
        <p14:creationId xmlns:p14="http://schemas.microsoft.com/office/powerpoint/2010/main" val="1919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466A20-FDAA-6647-98DB-F721905A8BB5}"/>
              </a:ext>
            </a:extLst>
          </p:cNvPr>
          <p:cNvSpPr>
            <a:spLocks noGrp="1"/>
          </p:cNvSpPr>
          <p:nvPr>
            <p:ph type="title"/>
          </p:nvPr>
        </p:nvSpPr>
        <p:spPr/>
        <p:txBody>
          <a:bodyPr/>
          <a:lstStyle/>
          <a:p>
            <a:r>
              <a:rPr lang="zh-CN" altLang="zh-CN" dirty="0"/>
              <a:t>承包人提出的索赔事件</a:t>
            </a:r>
            <a:r>
              <a:rPr lang="zh-CN" altLang="zh-CN" dirty="0">
                <a:effectLst/>
              </a:rPr>
              <a:t> </a:t>
            </a:r>
            <a:endParaRPr kumimoji="1" lang="zh-CN" altLang="en-US" dirty="0"/>
          </a:p>
        </p:txBody>
      </p:sp>
      <p:graphicFrame>
        <p:nvGraphicFramePr>
          <p:cNvPr id="9" name="内容占位符 8">
            <a:extLst>
              <a:ext uri="{FF2B5EF4-FFF2-40B4-BE49-F238E27FC236}">
                <a16:creationId xmlns:a16="http://schemas.microsoft.com/office/drawing/2014/main" id="{DA1DFBB2-87A1-3846-9FF3-75D0C3F16B1F}"/>
              </a:ext>
            </a:extLst>
          </p:cNvPr>
          <p:cNvGraphicFramePr>
            <a:graphicFrameLocks noGrp="1"/>
          </p:cNvGraphicFramePr>
          <p:nvPr>
            <p:ph idx="1"/>
            <p:extLst>
              <p:ext uri="{D42A27DB-BD31-4B8C-83A1-F6EECF244321}">
                <p14:modId xmlns:p14="http://schemas.microsoft.com/office/powerpoint/2010/main" val="3657381999"/>
              </p:ext>
            </p:extLst>
          </p:nvPr>
        </p:nvGraphicFramePr>
        <p:xfrm>
          <a:off x="838200" y="1690688"/>
          <a:ext cx="5257800" cy="3378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矩形 9">
            <a:extLst>
              <a:ext uri="{FF2B5EF4-FFF2-40B4-BE49-F238E27FC236}">
                <a16:creationId xmlns:a16="http://schemas.microsoft.com/office/drawing/2014/main" id="{8256D0A5-A2AC-034B-A98E-49E60B0EF7BB}"/>
              </a:ext>
            </a:extLst>
          </p:cNvPr>
          <p:cNvSpPr/>
          <p:nvPr/>
        </p:nvSpPr>
        <p:spPr>
          <a:xfrm>
            <a:off x="718591" y="5493101"/>
            <a:ext cx="5497018" cy="461665"/>
          </a:xfrm>
          <a:prstGeom prst="rect">
            <a:avLst/>
          </a:prstGeom>
        </p:spPr>
        <p:txBody>
          <a:bodyPr wrap="none">
            <a:spAutoFit/>
          </a:bodyPr>
          <a:lstStyle/>
          <a:p>
            <a:r>
              <a:rPr lang="zh-CN" altLang="en-US" sz="2400" b="1" kern="100" dirty="0">
                <a:latin typeface="Source Han Serif CN" panose="02020400000000000000" pitchFamily="18" charset="-128"/>
                <a:ea typeface="Source Han Serif CN" panose="02020400000000000000" pitchFamily="18" charset="-128"/>
                <a:cs typeface="Times New Roman" panose="02020603050405020304" pitchFamily="18" charset="0"/>
              </a:rPr>
              <a:t>工</a:t>
            </a:r>
            <a:r>
              <a:rPr lang="zh-CN" altLang="zh-CN" sz="2400" b="1" kern="100" dirty="0">
                <a:latin typeface="Source Han Serif CN" panose="02020400000000000000" pitchFamily="18" charset="-128"/>
                <a:ea typeface="Source Han Serif CN" panose="02020400000000000000" pitchFamily="18" charset="-128"/>
                <a:cs typeface="Times New Roman" panose="02020603050405020304" pitchFamily="18" charset="0"/>
              </a:rPr>
              <a:t>期和费用索赔并不一定同时能够成立</a:t>
            </a:r>
            <a:r>
              <a:rPr lang="zh-CN" altLang="zh-CN" sz="2400" b="1" dirty="0">
                <a:effectLst/>
                <a:latin typeface="Source Han Serif CN" panose="02020400000000000000" pitchFamily="18" charset="-128"/>
                <a:ea typeface="Source Han Serif CN" panose="02020400000000000000" pitchFamily="18" charset="-128"/>
              </a:rPr>
              <a:t> </a:t>
            </a:r>
            <a:endParaRPr lang="zh-CN" altLang="en-US" sz="2400" b="1" dirty="0">
              <a:latin typeface="Source Han Serif CN" panose="02020400000000000000" pitchFamily="18" charset="-128"/>
              <a:ea typeface="Source Han Serif CN" panose="02020400000000000000" pitchFamily="18" charset="-128"/>
            </a:endParaRPr>
          </a:p>
        </p:txBody>
      </p:sp>
    </p:spTree>
    <p:extLst>
      <p:ext uri="{BB962C8B-B14F-4D97-AF65-F5344CB8AC3E}">
        <p14:creationId xmlns:p14="http://schemas.microsoft.com/office/powerpoint/2010/main" val="3653947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5A6853-7887-BC47-934A-88164A338E69}"/>
              </a:ext>
            </a:extLst>
          </p:cNvPr>
          <p:cNvSpPr>
            <a:spLocks noGrp="1"/>
          </p:cNvSpPr>
          <p:nvPr>
            <p:ph type="title"/>
          </p:nvPr>
        </p:nvSpPr>
        <p:spPr/>
        <p:txBody>
          <a:bodyPr/>
          <a:lstStyle/>
          <a:p>
            <a:r>
              <a:rPr lang="zh-CN" altLang="zh-CN" dirty="0"/>
              <a:t>延长工期索赔</a:t>
            </a:r>
            <a:r>
              <a:rPr lang="zh-CN" altLang="en-US" dirty="0"/>
              <a:t>的原因</a:t>
            </a:r>
            <a:endParaRPr kumimoji="1" lang="zh-CN" altLang="en-US" dirty="0"/>
          </a:p>
        </p:txBody>
      </p:sp>
      <p:graphicFrame>
        <p:nvGraphicFramePr>
          <p:cNvPr id="4" name="内容占位符 3">
            <a:extLst>
              <a:ext uri="{FF2B5EF4-FFF2-40B4-BE49-F238E27FC236}">
                <a16:creationId xmlns:a16="http://schemas.microsoft.com/office/drawing/2014/main" id="{C1709D8A-EA0C-F448-B108-45252269B585}"/>
              </a:ext>
            </a:extLst>
          </p:cNvPr>
          <p:cNvGraphicFramePr>
            <a:graphicFrameLocks noGrp="1"/>
          </p:cNvGraphicFramePr>
          <p:nvPr>
            <p:ph idx="1"/>
            <p:extLst>
              <p:ext uri="{D42A27DB-BD31-4B8C-83A1-F6EECF244321}">
                <p14:modId xmlns:p14="http://schemas.microsoft.com/office/powerpoint/2010/main" val="756965882"/>
              </p:ext>
            </p:extLst>
          </p:nvPr>
        </p:nvGraphicFramePr>
        <p:xfrm>
          <a:off x="838199" y="1690688"/>
          <a:ext cx="8749145"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341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5A6853-7887-BC47-934A-88164A338E69}"/>
              </a:ext>
            </a:extLst>
          </p:cNvPr>
          <p:cNvSpPr>
            <a:spLocks noGrp="1"/>
          </p:cNvSpPr>
          <p:nvPr>
            <p:ph type="title"/>
          </p:nvPr>
        </p:nvSpPr>
        <p:spPr/>
        <p:txBody>
          <a:bodyPr/>
          <a:lstStyle/>
          <a:p>
            <a:r>
              <a:rPr lang="zh-CN" altLang="zh-CN" dirty="0"/>
              <a:t>延长工期索赔</a:t>
            </a:r>
            <a:r>
              <a:rPr lang="zh-CN" altLang="en-US" dirty="0"/>
              <a:t>的原因</a:t>
            </a:r>
            <a:endParaRPr kumimoji="1" lang="zh-CN" altLang="en-US" dirty="0"/>
          </a:p>
        </p:txBody>
      </p:sp>
      <p:graphicFrame>
        <p:nvGraphicFramePr>
          <p:cNvPr id="4" name="内容占位符 3">
            <a:extLst>
              <a:ext uri="{FF2B5EF4-FFF2-40B4-BE49-F238E27FC236}">
                <a16:creationId xmlns:a16="http://schemas.microsoft.com/office/drawing/2014/main" id="{C1709D8A-EA0C-F448-B108-45252269B585}"/>
              </a:ext>
            </a:extLst>
          </p:cNvPr>
          <p:cNvGraphicFramePr>
            <a:graphicFrameLocks noGrp="1"/>
          </p:cNvGraphicFramePr>
          <p:nvPr>
            <p:ph idx="1"/>
            <p:extLst>
              <p:ext uri="{D42A27DB-BD31-4B8C-83A1-F6EECF244321}">
                <p14:modId xmlns:p14="http://schemas.microsoft.com/office/powerpoint/2010/main" val="2283297934"/>
              </p:ext>
            </p:extLst>
          </p:nvPr>
        </p:nvGraphicFramePr>
        <p:xfrm>
          <a:off x="838199" y="1690688"/>
          <a:ext cx="8749145"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730127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1349</Words>
  <Application>Microsoft Macintosh PowerPoint</Application>
  <PresentationFormat>宽屏</PresentationFormat>
  <Paragraphs>114</Paragraphs>
  <Slides>30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30</vt:i4>
      </vt:variant>
    </vt:vector>
  </HeadingPairs>
  <TitlesOfParts>
    <vt:vector size="36" baseType="lpstr">
      <vt:lpstr>等线</vt:lpstr>
      <vt:lpstr>Source Han Serif CN</vt:lpstr>
      <vt:lpstr>Arial</vt:lpstr>
      <vt:lpstr>Cambria Math</vt:lpstr>
      <vt:lpstr>Times New Roman</vt:lpstr>
      <vt:lpstr>Office 主题​​</vt:lpstr>
      <vt:lpstr>7.7 索赔事件</vt:lpstr>
      <vt:lpstr>索赔 </vt:lpstr>
      <vt:lpstr>PowerPoint 演示文稿</vt:lpstr>
      <vt:lpstr>承包人提出的索赔事件 </vt:lpstr>
      <vt:lpstr>PowerPoint 演示文稿</vt:lpstr>
      <vt:lpstr>承包人提出的索赔事件 </vt:lpstr>
      <vt:lpstr>承包人提出的索赔事件 </vt:lpstr>
      <vt:lpstr>延长工期索赔的原因</vt:lpstr>
      <vt:lpstr>延长工期索赔的原因</vt:lpstr>
      <vt:lpstr>延误造成的索赔</vt:lpstr>
      <vt:lpstr>承包人提出的索赔事件 </vt:lpstr>
      <vt:lpstr>承包人提出的索赔事件 </vt:lpstr>
      <vt:lpstr>承包人提出的索赔事件 </vt:lpstr>
      <vt:lpstr>承包人提出的索赔事件 </vt:lpstr>
      <vt:lpstr>承包人提出的索赔事件 </vt:lpstr>
      <vt:lpstr>承包人提出的索赔事件 </vt:lpstr>
      <vt:lpstr>承包人提出的索赔事件 </vt:lpstr>
      <vt:lpstr>承包人提出的索赔事件 </vt:lpstr>
      <vt:lpstr>承包人提出的索赔事件 </vt:lpstr>
      <vt:lpstr>承包人提出的索赔事件 </vt:lpstr>
      <vt:lpstr>承包人提出的索赔事件 </vt:lpstr>
      <vt:lpstr>业主反索赔 </vt:lpstr>
      <vt:lpstr>业主反索赔 </vt:lpstr>
      <vt:lpstr>业主反索赔 </vt:lpstr>
      <vt:lpstr>业主反索赔 </vt:lpstr>
      <vt:lpstr>业主反索赔 </vt:lpstr>
      <vt:lpstr>业主反索赔 </vt:lpstr>
      <vt:lpstr>PowerPoint 演示文稿</vt:lpstr>
      <vt:lpstr>业主反索赔 </vt:lpstr>
      <vt:lpstr>PowerPoint 演示文稿</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7.7 索赔事件</dc:title>
  <dc:creator>好 喵喵</dc:creator>
  <cp:lastModifiedBy>好 喵喵</cp:lastModifiedBy>
  <cp:revision>9</cp:revision>
  <dcterms:created xsi:type="dcterms:W3CDTF">2020-06-12T08:50:18Z</dcterms:created>
  <dcterms:modified xsi:type="dcterms:W3CDTF">2020-06-12T10:28:41Z</dcterms:modified>
</cp:coreProperties>
</file>