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8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9"/>
    <p:restoredTop sz="93182"/>
  </p:normalViewPr>
  <p:slideViewPr>
    <p:cSldViewPr snapToGrid="0" snapToObjects="1" showGuides="1">
      <p:cViewPr varScale="1">
        <p:scale>
          <a:sx n="46" d="100"/>
          <a:sy n="46" d="100"/>
        </p:scale>
        <p:origin x="176" y="1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CD97E-00BC-4243-B252-C14F8B1F506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3E16C477-415B-2A43-A8B8-1CD2C073FEEE}">
      <dgm:prSet custT="1"/>
      <dgm:spPr/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提前竣工、拖期竣工 </a:t>
          </a:r>
        </a:p>
      </dgm:t>
    </dgm:pt>
    <dgm:pt modelId="{D9972FBA-1F63-4C4D-9D28-526B4B5E99EB}" type="parTrans" cxnId="{9F48D189-B2D7-084E-B78A-C1B2C74DBB12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E3199F37-587C-804F-ADD3-89FD7B18E92A}" type="sibTrans" cxnId="{9F48D189-B2D7-084E-B78A-C1B2C74DBB12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E5BBD1A2-D49B-3D4D-A8D8-4FCFF33D152C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合同价款的调整 </a:t>
          </a:r>
        </a:p>
      </dgm:t>
    </dgm:pt>
    <dgm:pt modelId="{AB851CBA-0E6D-2943-BB98-03DF82BEAD95}" type="parTrans" cxnId="{4BE63AF7-D13D-8E46-B76C-38CD9719596D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C98F62F-8AA9-E446-941B-33BCD4E0A64C}" type="sibTrans" cxnId="{4BE63AF7-D13D-8E46-B76C-38CD9719596D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58466D6-924B-AA4A-A2BE-63FD47B70A59}" type="pres">
      <dgm:prSet presAssocID="{CBECD97E-00BC-4243-B252-C14F8B1F5060}" presName="Name0" presStyleCnt="0">
        <dgm:presLayoutVars>
          <dgm:dir/>
          <dgm:animOne val="branch"/>
          <dgm:animLvl val="lvl"/>
        </dgm:presLayoutVars>
      </dgm:prSet>
      <dgm:spPr/>
    </dgm:pt>
    <dgm:pt modelId="{CAF38923-19A5-6C41-A51D-CDFAE3D4602B}" type="pres">
      <dgm:prSet presAssocID="{3E16C477-415B-2A43-A8B8-1CD2C073FEEE}" presName="chaos" presStyleCnt="0"/>
      <dgm:spPr/>
    </dgm:pt>
    <dgm:pt modelId="{123FB876-CDD3-9B4E-B7DF-ADC2507F9745}" type="pres">
      <dgm:prSet presAssocID="{3E16C477-415B-2A43-A8B8-1CD2C073FEEE}" presName="parTx1" presStyleLbl="revTx" presStyleIdx="0" presStyleCnt="1" custScaleX="75155" custLinFactNeighborX="2199" custLinFactNeighborY="10008"/>
      <dgm:spPr/>
    </dgm:pt>
    <dgm:pt modelId="{6306334E-99DF-A042-A0A3-CBA99F3A3AC6}" type="pres">
      <dgm:prSet presAssocID="{3E16C477-415B-2A43-A8B8-1CD2C073FEEE}" presName="c1" presStyleLbl="node1" presStyleIdx="0" presStyleCnt="19"/>
      <dgm:spPr/>
    </dgm:pt>
    <dgm:pt modelId="{784ED413-3AEE-7542-9F2D-09244EBA0428}" type="pres">
      <dgm:prSet presAssocID="{3E16C477-415B-2A43-A8B8-1CD2C073FEEE}" presName="c2" presStyleLbl="node1" presStyleIdx="1" presStyleCnt="19"/>
      <dgm:spPr/>
    </dgm:pt>
    <dgm:pt modelId="{CBF6EB79-CF9F-2041-8494-243701D27E1E}" type="pres">
      <dgm:prSet presAssocID="{3E16C477-415B-2A43-A8B8-1CD2C073FEEE}" presName="c3" presStyleLbl="node1" presStyleIdx="2" presStyleCnt="19"/>
      <dgm:spPr/>
    </dgm:pt>
    <dgm:pt modelId="{FE45598D-174A-5945-902C-88D6B2268DD4}" type="pres">
      <dgm:prSet presAssocID="{3E16C477-415B-2A43-A8B8-1CD2C073FEEE}" presName="c4" presStyleLbl="node1" presStyleIdx="3" presStyleCnt="19"/>
      <dgm:spPr/>
    </dgm:pt>
    <dgm:pt modelId="{68BF1FF2-576E-184C-84D3-C504196900B4}" type="pres">
      <dgm:prSet presAssocID="{3E16C477-415B-2A43-A8B8-1CD2C073FEEE}" presName="c5" presStyleLbl="node1" presStyleIdx="4" presStyleCnt="19"/>
      <dgm:spPr/>
    </dgm:pt>
    <dgm:pt modelId="{889B9901-13E4-0A43-B22F-AFA63CCA2CE6}" type="pres">
      <dgm:prSet presAssocID="{3E16C477-415B-2A43-A8B8-1CD2C073FEEE}" presName="c6" presStyleLbl="node1" presStyleIdx="5" presStyleCnt="19"/>
      <dgm:spPr/>
    </dgm:pt>
    <dgm:pt modelId="{5F1DC8E8-419D-724C-ABA2-E35192754136}" type="pres">
      <dgm:prSet presAssocID="{3E16C477-415B-2A43-A8B8-1CD2C073FEEE}" presName="c7" presStyleLbl="node1" presStyleIdx="6" presStyleCnt="19"/>
      <dgm:spPr/>
    </dgm:pt>
    <dgm:pt modelId="{09862473-558A-AD43-B9C9-995796EA5C6D}" type="pres">
      <dgm:prSet presAssocID="{3E16C477-415B-2A43-A8B8-1CD2C073FEEE}" presName="c8" presStyleLbl="node1" presStyleIdx="7" presStyleCnt="19"/>
      <dgm:spPr/>
    </dgm:pt>
    <dgm:pt modelId="{01ACEEBF-87DD-AE4A-8BAA-6E34C11B2335}" type="pres">
      <dgm:prSet presAssocID="{3E16C477-415B-2A43-A8B8-1CD2C073FEEE}" presName="c9" presStyleLbl="node1" presStyleIdx="8" presStyleCnt="19"/>
      <dgm:spPr/>
    </dgm:pt>
    <dgm:pt modelId="{EC15F885-16F9-8E4D-85AF-81C61280C85C}" type="pres">
      <dgm:prSet presAssocID="{3E16C477-415B-2A43-A8B8-1CD2C073FEEE}" presName="c10" presStyleLbl="node1" presStyleIdx="9" presStyleCnt="19"/>
      <dgm:spPr/>
    </dgm:pt>
    <dgm:pt modelId="{A475769E-5A2E-D54A-8373-6AF7B7ACBADA}" type="pres">
      <dgm:prSet presAssocID="{3E16C477-415B-2A43-A8B8-1CD2C073FEEE}" presName="c11" presStyleLbl="node1" presStyleIdx="10" presStyleCnt="19"/>
      <dgm:spPr/>
    </dgm:pt>
    <dgm:pt modelId="{3DD4B24D-4463-7343-B901-7DFF5C788282}" type="pres">
      <dgm:prSet presAssocID="{3E16C477-415B-2A43-A8B8-1CD2C073FEEE}" presName="c12" presStyleLbl="node1" presStyleIdx="11" presStyleCnt="19"/>
      <dgm:spPr/>
    </dgm:pt>
    <dgm:pt modelId="{5E9E49BB-79DC-0048-929E-08727160BBFE}" type="pres">
      <dgm:prSet presAssocID="{3E16C477-415B-2A43-A8B8-1CD2C073FEEE}" presName="c13" presStyleLbl="node1" presStyleIdx="12" presStyleCnt="19"/>
      <dgm:spPr/>
    </dgm:pt>
    <dgm:pt modelId="{2624ADAE-082F-D249-8431-CE9FDA285B60}" type="pres">
      <dgm:prSet presAssocID="{3E16C477-415B-2A43-A8B8-1CD2C073FEEE}" presName="c14" presStyleLbl="node1" presStyleIdx="13" presStyleCnt="19"/>
      <dgm:spPr/>
    </dgm:pt>
    <dgm:pt modelId="{74AB3315-5E52-B642-92E7-A0ED13AEB1B4}" type="pres">
      <dgm:prSet presAssocID="{3E16C477-415B-2A43-A8B8-1CD2C073FEEE}" presName="c15" presStyleLbl="node1" presStyleIdx="14" presStyleCnt="19"/>
      <dgm:spPr/>
    </dgm:pt>
    <dgm:pt modelId="{6994F5C7-8BAC-BC4C-BDD4-0E8DE9252E80}" type="pres">
      <dgm:prSet presAssocID="{3E16C477-415B-2A43-A8B8-1CD2C073FEEE}" presName="c16" presStyleLbl="node1" presStyleIdx="15" presStyleCnt="19"/>
      <dgm:spPr/>
    </dgm:pt>
    <dgm:pt modelId="{6B8551AE-1D64-6348-8007-5E2EEDCC6BD2}" type="pres">
      <dgm:prSet presAssocID="{3E16C477-415B-2A43-A8B8-1CD2C073FEEE}" presName="c17" presStyleLbl="node1" presStyleIdx="16" presStyleCnt="19"/>
      <dgm:spPr/>
    </dgm:pt>
    <dgm:pt modelId="{21B899E9-FF19-A54A-961A-F2D669604DFE}" type="pres">
      <dgm:prSet presAssocID="{3E16C477-415B-2A43-A8B8-1CD2C073FEEE}" presName="c18" presStyleLbl="node1" presStyleIdx="17" presStyleCnt="19"/>
      <dgm:spPr/>
    </dgm:pt>
    <dgm:pt modelId="{0902A4B6-63D6-5045-8B2A-2D784709022B}" type="pres">
      <dgm:prSet presAssocID="{E3199F37-587C-804F-ADD3-89FD7B18E92A}" presName="chevronComposite1" presStyleCnt="0"/>
      <dgm:spPr/>
    </dgm:pt>
    <dgm:pt modelId="{45A79818-23FD-264C-8EDA-15F35409E62C}" type="pres">
      <dgm:prSet presAssocID="{E3199F37-587C-804F-ADD3-89FD7B18E92A}" presName="chevron1" presStyleLbl="sibTrans2D1" presStyleIdx="0" presStyleCnt="2"/>
      <dgm:spPr>
        <a:solidFill>
          <a:srgbClr val="C38172"/>
        </a:solidFill>
      </dgm:spPr>
    </dgm:pt>
    <dgm:pt modelId="{5C1C7458-F308-A34A-894A-0F4661EE9C03}" type="pres">
      <dgm:prSet presAssocID="{E3199F37-587C-804F-ADD3-89FD7B18E92A}" presName="spChevron1" presStyleCnt="0"/>
      <dgm:spPr/>
    </dgm:pt>
    <dgm:pt modelId="{2DD4A402-9182-B24D-B3A2-074F6ECEB1C9}" type="pres">
      <dgm:prSet presAssocID="{E3199F37-587C-804F-ADD3-89FD7B18E92A}" presName="overlap" presStyleCnt="0"/>
      <dgm:spPr/>
    </dgm:pt>
    <dgm:pt modelId="{643481DB-269D-4F44-A6D9-9AAEBB9E0D5B}" type="pres">
      <dgm:prSet presAssocID="{E3199F37-587C-804F-ADD3-89FD7B18E92A}" presName="chevronComposite2" presStyleCnt="0"/>
      <dgm:spPr/>
    </dgm:pt>
    <dgm:pt modelId="{ED8D21D5-25D3-1D4E-81B4-547ED80C2757}" type="pres">
      <dgm:prSet presAssocID="{E3199F37-587C-804F-ADD3-89FD7B18E92A}" presName="chevron2" presStyleLbl="sibTrans2D1" presStyleIdx="1" presStyleCnt="2"/>
      <dgm:spPr/>
    </dgm:pt>
    <dgm:pt modelId="{0E51EC62-3C5A-1F44-A9D8-A8CD646ED8B7}" type="pres">
      <dgm:prSet presAssocID="{E3199F37-587C-804F-ADD3-89FD7B18E92A}" presName="spChevron2" presStyleCnt="0"/>
      <dgm:spPr/>
    </dgm:pt>
    <dgm:pt modelId="{01E68DBC-FB15-CB4C-84D1-984EBD244979}" type="pres">
      <dgm:prSet presAssocID="{E5BBD1A2-D49B-3D4D-A8D8-4FCFF33D152C}" presName="last" presStyleCnt="0"/>
      <dgm:spPr/>
    </dgm:pt>
    <dgm:pt modelId="{CDC3A9A0-98EC-1E47-B24B-9D16A2989168}" type="pres">
      <dgm:prSet presAssocID="{E5BBD1A2-D49B-3D4D-A8D8-4FCFF33D152C}" presName="circleTx" presStyleLbl="node1" presStyleIdx="18" presStyleCnt="19"/>
      <dgm:spPr/>
    </dgm:pt>
    <dgm:pt modelId="{48341540-5982-5A4C-A263-EBD90470E6F0}" type="pres">
      <dgm:prSet presAssocID="{E5BBD1A2-D49B-3D4D-A8D8-4FCFF33D152C}" presName="spN" presStyleCnt="0"/>
      <dgm:spPr/>
    </dgm:pt>
  </dgm:ptLst>
  <dgm:cxnLst>
    <dgm:cxn modelId="{0AB92E44-0222-B94E-8D76-61B26CC47409}" type="presOf" srcId="{E5BBD1A2-D49B-3D4D-A8D8-4FCFF33D152C}" destId="{CDC3A9A0-98EC-1E47-B24B-9D16A2989168}" srcOrd="0" destOrd="0" presId="urn:microsoft.com/office/officeart/2009/3/layout/RandomtoResultProcess"/>
    <dgm:cxn modelId="{9F48D189-B2D7-084E-B78A-C1B2C74DBB12}" srcId="{CBECD97E-00BC-4243-B252-C14F8B1F5060}" destId="{3E16C477-415B-2A43-A8B8-1CD2C073FEEE}" srcOrd="0" destOrd="0" parTransId="{D9972FBA-1F63-4C4D-9D28-526B4B5E99EB}" sibTransId="{E3199F37-587C-804F-ADD3-89FD7B18E92A}"/>
    <dgm:cxn modelId="{63BEFDA3-6681-E440-ABEE-56F79111EDDC}" type="presOf" srcId="{CBECD97E-00BC-4243-B252-C14F8B1F5060}" destId="{F58466D6-924B-AA4A-A2BE-63FD47B70A59}" srcOrd="0" destOrd="0" presId="urn:microsoft.com/office/officeart/2009/3/layout/RandomtoResultProcess"/>
    <dgm:cxn modelId="{6D65BDE8-0011-B44F-BCBC-51F292811D81}" type="presOf" srcId="{3E16C477-415B-2A43-A8B8-1CD2C073FEEE}" destId="{123FB876-CDD3-9B4E-B7DF-ADC2507F9745}" srcOrd="0" destOrd="0" presId="urn:microsoft.com/office/officeart/2009/3/layout/RandomtoResultProcess"/>
    <dgm:cxn modelId="{4BE63AF7-D13D-8E46-B76C-38CD9719596D}" srcId="{CBECD97E-00BC-4243-B252-C14F8B1F5060}" destId="{E5BBD1A2-D49B-3D4D-A8D8-4FCFF33D152C}" srcOrd="1" destOrd="0" parTransId="{AB851CBA-0E6D-2943-BB98-03DF82BEAD95}" sibTransId="{CC98F62F-8AA9-E446-941B-33BCD4E0A64C}"/>
    <dgm:cxn modelId="{6A644DAC-EB70-0949-9104-29FF2F8EBE7E}" type="presParOf" srcId="{F58466D6-924B-AA4A-A2BE-63FD47B70A59}" destId="{CAF38923-19A5-6C41-A51D-CDFAE3D4602B}" srcOrd="0" destOrd="0" presId="urn:microsoft.com/office/officeart/2009/3/layout/RandomtoResultProcess"/>
    <dgm:cxn modelId="{4F5AFB18-DB24-C94E-B04A-6D670AAD3B43}" type="presParOf" srcId="{CAF38923-19A5-6C41-A51D-CDFAE3D4602B}" destId="{123FB876-CDD3-9B4E-B7DF-ADC2507F9745}" srcOrd="0" destOrd="0" presId="urn:microsoft.com/office/officeart/2009/3/layout/RandomtoResultProcess"/>
    <dgm:cxn modelId="{AFC0205B-74FC-CB4F-A5DC-ACB365781A45}" type="presParOf" srcId="{CAF38923-19A5-6C41-A51D-CDFAE3D4602B}" destId="{6306334E-99DF-A042-A0A3-CBA99F3A3AC6}" srcOrd="1" destOrd="0" presId="urn:microsoft.com/office/officeart/2009/3/layout/RandomtoResultProcess"/>
    <dgm:cxn modelId="{19437647-7F97-DC40-A7BE-4B61309BA1F9}" type="presParOf" srcId="{CAF38923-19A5-6C41-A51D-CDFAE3D4602B}" destId="{784ED413-3AEE-7542-9F2D-09244EBA0428}" srcOrd="2" destOrd="0" presId="urn:microsoft.com/office/officeart/2009/3/layout/RandomtoResultProcess"/>
    <dgm:cxn modelId="{F041A270-A116-1C4B-A8D2-D952B818B154}" type="presParOf" srcId="{CAF38923-19A5-6C41-A51D-CDFAE3D4602B}" destId="{CBF6EB79-CF9F-2041-8494-243701D27E1E}" srcOrd="3" destOrd="0" presId="urn:microsoft.com/office/officeart/2009/3/layout/RandomtoResultProcess"/>
    <dgm:cxn modelId="{22539D60-15AE-8249-9A1C-A04941B98585}" type="presParOf" srcId="{CAF38923-19A5-6C41-A51D-CDFAE3D4602B}" destId="{FE45598D-174A-5945-902C-88D6B2268DD4}" srcOrd="4" destOrd="0" presId="urn:microsoft.com/office/officeart/2009/3/layout/RandomtoResultProcess"/>
    <dgm:cxn modelId="{66CB958C-76B9-B44E-8214-B9F6741BC253}" type="presParOf" srcId="{CAF38923-19A5-6C41-A51D-CDFAE3D4602B}" destId="{68BF1FF2-576E-184C-84D3-C504196900B4}" srcOrd="5" destOrd="0" presId="urn:microsoft.com/office/officeart/2009/3/layout/RandomtoResultProcess"/>
    <dgm:cxn modelId="{3C5869C5-3C6D-7343-A3C0-9547281CC939}" type="presParOf" srcId="{CAF38923-19A5-6C41-A51D-CDFAE3D4602B}" destId="{889B9901-13E4-0A43-B22F-AFA63CCA2CE6}" srcOrd="6" destOrd="0" presId="urn:microsoft.com/office/officeart/2009/3/layout/RandomtoResultProcess"/>
    <dgm:cxn modelId="{DD952081-3F69-0D4F-A756-D96692AF9DF9}" type="presParOf" srcId="{CAF38923-19A5-6C41-A51D-CDFAE3D4602B}" destId="{5F1DC8E8-419D-724C-ABA2-E35192754136}" srcOrd="7" destOrd="0" presId="urn:microsoft.com/office/officeart/2009/3/layout/RandomtoResultProcess"/>
    <dgm:cxn modelId="{BB0A10C3-1D13-4443-B160-3DAA264432B3}" type="presParOf" srcId="{CAF38923-19A5-6C41-A51D-CDFAE3D4602B}" destId="{09862473-558A-AD43-B9C9-995796EA5C6D}" srcOrd="8" destOrd="0" presId="urn:microsoft.com/office/officeart/2009/3/layout/RandomtoResultProcess"/>
    <dgm:cxn modelId="{FE886155-BF5B-5141-9198-A27165D1EF4B}" type="presParOf" srcId="{CAF38923-19A5-6C41-A51D-CDFAE3D4602B}" destId="{01ACEEBF-87DD-AE4A-8BAA-6E34C11B2335}" srcOrd="9" destOrd="0" presId="urn:microsoft.com/office/officeart/2009/3/layout/RandomtoResultProcess"/>
    <dgm:cxn modelId="{5CD9C2E7-8C6D-2D40-8E1E-40F3D1A17AF5}" type="presParOf" srcId="{CAF38923-19A5-6C41-A51D-CDFAE3D4602B}" destId="{EC15F885-16F9-8E4D-85AF-81C61280C85C}" srcOrd="10" destOrd="0" presId="urn:microsoft.com/office/officeart/2009/3/layout/RandomtoResultProcess"/>
    <dgm:cxn modelId="{053311E2-8487-9D43-A105-A8704D681DA0}" type="presParOf" srcId="{CAF38923-19A5-6C41-A51D-CDFAE3D4602B}" destId="{A475769E-5A2E-D54A-8373-6AF7B7ACBADA}" srcOrd="11" destOrd="0" presId="urn:microsoft.com/office/officeart/2009/3/layout/RandomtoResultProcess"/>
    <dgm:cxn modelId="{C267447B-2BB6-7F46-845B-161AD4985F1E}" type="presParOf" srcId="{CAF38923-19A5-6C41-A51D-CDFAE3D4602B}" destId="{3DD4B24D-4463-7343-B901-7DFF5C788282}" srcOrd="12" destOrd="0" presId="urn:microsoft.com/office/officeart/2009/3/layout/RandomtoResultProcess"/>
    <dgm:cxn modelId="{492073B1-DAA2-8B44-8835-6CB4A183063C}" type="presParOf" srcId="{CAF38923-19A5-6C41-A51D-CDFAE3D4602B}" destId="{5E9E49BB-79DC-0048-929E-08727160BBFE}" srcOrd="13" destOrd="0" presId="urn:microsoft.com/office/officeart/2009/3/layout/RandomtoResultProcess"/>
    <dgm:cxn modelId="{78E83261-264D-394A-BCDD-80F3511093F0}" type="presParOf" srcId="{CAF38923-19A5-6C41-A51D-CDFAE3D4602B}" destId="{2624ADAE-082F-D249-8431-CE9FDA285B60}" srcOrd="14" destOrd="0" presId="urn:microsoft.com/office/officeart/2009/3/layout/RandomtoResultProcess"/>
    <dgm:cxn modelId="{DAB037E0-59B3-2A4A-9917-57699F1A1E7F}" type="presParOf" srcId="{CAF38923-19A5-6C41-A51D-CDFAE3D4602B}" destId="{74AB3315-5E52-B642-92E7-A0ED13AEB1B4}" srcOrd="15" destOrd="0" presId="urn:microsoft.com/office/officeart/2009/3/layout/RandomtoResultProcess"/>
    <dgm:cxn modelId="{2D0A3CD1-DC75-B747-80FD-0826D078585E}" type="presParOf" srcId="{CAF38923-19A5-6C41-A51D-CDFAE3D4602B}" destId="{6994F5C7-8BAC-BC4C-BDD4-0E8DE9252E80}" srcOrd="16" destOrd="0" presId="urn:microsoft.com/office/officeart/2009/3/layout/RandomtoResultProcess"/>
    <dgm:cxn modelId="{0E88872F-C2B7-7546-B8FE-211FA42682C8}" type="presParOf" srcId="{CAF38923-19A5-6C41-A51D-CDFAE3D4602B}" destId="{6B8551AE-1D64-6348-8007-5E2EEDCC6BD2}" srcOrd="17" destOrd="0" presId="urn:microsoft.com/office/officeart/2009/3/layout/RandomtoResultProcess"/>
    <dgm:cxn modelId="{609C4DDF-4538-2244-B194-C71FA779CFE5}" type="presParOf" srcId="{CAF38923-19A5-6C41-A51D-CDFAE3D4602B}" destId="{21B899E9-FF19-A54A-961A-F2D669604DFE}" srcOrd="18" destOrd="0" presId="urn:microsoft.com/office/officeart/2009/3/layout/RandomtoResultProcess"/>
    <dgm:cxn modelId="{A71064BE-7DB1-214C-A0BB-D3B11A8E6753}" type="presParOf" srcId="{F58466D6-924B-AA4A-A2BE-63FD47B70A59}" destId="{0902A4B6-63D6-5045-8B2A-2D784709022B}" srcOrd="1" destOrd="0" presId="urn:microsoft.com/office/officeart/2009/3/layout/RandomtoResultProcess"/>
    <dgm:cxn modelId="{D0EA2FEE-F286-0142-8E39-52DF54425C3F}" type="presParOf" srcId="{0902A4B6-63D6-5045-8B2A-2D784709022B}" destId="{45A79818-23FD-264C-8EDA-15F35409E62C}" srcOrd="0" destOrd="0" presId="urn:microsoft.com/office/officeart/2009/3/layout/RandomtoResultProcess"/>
    <dgm:cxn modelId="{94C2E997-70B4-0541-ADFF-CB060E36F0F2}" type="presParOf" srcId="{0902A4B6-63D6-5045-8B2A-2D784709022B}" destId="{5C1C7458-F308-A34A-894A-0F4661EE9C03}" srcOrd="1" destOrd="0" presId="urn:microsoft.com/office/officeart/2009/3/layout/RandomtoResultProcess"/>
    <dgm:cxn modelId="{5FBFEB33-5A5A-524B-BCB1-A55E6351CEAF}" type="presParOf" srcId="{F58466D6-924B-AA4A-A2BE-63FD47B70A59}" destId="{2DD4A402-9182-B24D-B3A2-074F6ECEB1C9}" srcOrd="2" destOrd="0" presId="urn:microsoft.com/office/officeart/2009/3/layout/RandomtoResultProcess"/>
    <dgm:cxn modelId="{64D7D603-9C0C-1A4A-88A3-AAD6D25C76C5}" type="presParOf" srcId="{F58466D6-924B-AA4A-A2BE-63FD47B70A59}" destId="{643481DB-269D-4F44-A6D9-9AAEBB9E0D5B}" srcOrd="3" destOrd="0" presId="urn:microsoft.com/office/officeart/2009/3/layout/RandomtoResultProcess"/>
    <dgm:cxn modelId="{DFDF5229-CD8F-C64E-AB6E-C960BFDC91A2}" type="presParOf" srcId="{643481DB-269D-4F44-A6D9-9AAEBB9E0D5B}" destId="{ED8D21D5-25D3-1D4E-81B4-547ED80C2757}" srcOrd="0" destOrd="0" presId="urn:microsoft.com/office/officeart/2009/3/layout/RandomtoResultProcess"/>
    <dgm:cxn modelId="{D4329A3B-DC6F-6546-AC0B-7A98B3D590CA}" type="presParOf" srcId="{643481DB-269D-4F44-A6D9-9AAEBB9E0D5B}" destId="{0E51EC62-3C5A-1F44-A9D8-A8CD646ED8B7}" srcOrd="1" destOrd="0" presId="urn:microsoft.com/office/officeart/2009/3/layout/RandomtoResultProcess"/>
    <dgm:cxn modelId="{445E7008-1DF6-644E-8832-89B9D82054B2}" type="presParOf" srcId="{F58466D6-924B-AA4A-A2BE-63FD47B70A59}" destId="{01E68DBC-FB15-CB4C-84D1-984EBD244979}" srcOrd="4" destOrd="0" presId="urn:microsoft.com/office/officeart/2009/3/layout/RandomtoResultProcess"/>
    <dgm:cxn modelId="{270CB3A4-D82E-124C-8BA1-E0D4A9AFEA7D}" type="presParOf" srcId="{01E68DBC-FB15-CB4C-84D1-984EBD244979}" destId="{CDC3A9A0-98EC-1E47-B24B-9D16A2989168}" srcOrd="0" destOrd="0" presId="urn:microsoft.com/office/officeart/2009/3/layout/RandomtoResultProcess"/>
    <dgm:cxn modelId="{116BD8E8-71FE-C646-8D25-5A39E42B2B96}" type="presParOf" srcId="{01E68DBC-FB15-CB4C-84D1-984EBD244979}" destId="{48341540-5982-5A4C-A263-EBD90470E6F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707513-17AE-BC4A-B661-AA395B273C59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58252B02-BDCC-0E48-9874-39911B06C72E}">
      <dgm:prSet custT="1"/>
      <dgm:spPr>
        <a:solidFill>
          <a:srgbClr val="C38172"/>
        </a:solidFill>
      </dgm:spPr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合同签约之后，发包人要求提前竣工；</a:t>
          </a:r>
        </a:p>
      </dgm:t>
    </dgm:pt>
    <dgm:pt modelId="{4C0E1844-31E1-2749-8895-5358AC01E0E3}" type="parTrans" cxnId="{C441C68B-30FE-C541-A20D-847D63C5FB1A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B7C5CDC6-D8CD-8243-A5E4-5CCA89AC09AC}" type="sibTrans" cxnId="{C441C68B-30FE-C541-A20D-847D63C5FB1A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E60F824-E530-A149-A63C-A1DB5299EBAA}">
      <dgm:prSet custT="1"/>
      <dgm:spPr/>
      <dgm:t>
        <a:bodyPr/>
        <a:lstStyle/>
        <a:p>
          <a:r>
            <a:rPr lang="zh-CN" altLang="en-US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承包人需投入更多的人力和设备；</a:t>
          </a:r>
        </a:p>
      </dgm:t>
    </dgm:pt>
    <dgm:pt modelId="{EC4991DD-CE3E-3F4F-A810-E6BCE7D34492}" type="parTrans" cxnId="{079C309E-B3A2-C74C-9DD6-AE3AE4CF17F9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1C839F67-3A76-C640-8834-E82E67B455C3}" type="sibTrans" cxnId="{079C309E-B3A2-C74C-9DD6-AE3AE4CF17F9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FC68545-A9FF-F147-A0CB-4F1B96D2D9DF}">
      <dgm:prSet custT="1"/>
      <dgm:spPr/>
      <dgm:t>
        <a:bodyPr/>
        <a:lstStyle/>
        <a:p>
          <a:r>
            <a:rPr lang="zh-CN" altLang="en-US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造成承包人大量的额外花费；</a:t>
          </a:r>
        </a:p>
      </dgm:t>
    </dgm:pt>
    <dgm:pt modelId="{BAE60F97-EE60-2147-9E6D-51AF25F68A73}" type="parTrans" cxnId="{FB91F7A4-28EF-3C40-8AE5-B340881CBDD8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71F02FC-4E77-8A47-849D-7358009EAB16}" type="sibTrans" cxnId="{FB91F7A4-28EF-3C40-8AE5-B340881CBDD8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F14B5DE-243D-584A-BA28-146D2299FCD6}">
      <dgm:prSet custT="1"/>
      <dgm:spPr/>
      <dgm:t>
        <a:bodyPr/>
        <a:lstStyle/>
        <a:p>
          <a:r>
            <a:rPr lang="zh-CN" altLang="en-US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承包人有权获得赶工补偿费。</a:t>
          </a:r>
        </a:p>
      </dgm:t>
    </dgm:pt>
    <dgm:pt modelId="{A30166D8-54BF-BA45-A43E-B91090446D26}" type="parTrans" cxnId="{D48E6D0B-F700-3748-8C24-2B4DC1C0B3C3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975E907F-3FC4-4142-9C12-DBE66E980747}" type="sibTrans" cxnId="{D48E6D0B-F700-3748-8C24-2B4DC1C0B3C3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6F61E7C-4AA0-724D-B424-8222DBD82E30}" type="pres">
      <dgm:prSet presAssocID="{C1707513-17AE-BC4A-B661-AA395B273C59}" presName="CompostProcess" presStyleCnt="0">
        <dgm:presLayoutVars>
          <dgm:dir/>
          <dgm:resizeHandles val="exact"/>
        </dgm:presLayoutVars>
      </dgm:prSet>
      <dgm:spPr/>
    </dgm:pt>
    <dgm:pt modelId="{2377C3EE-BD99-E241-A5D1-9C6699758021}" type="pres">
      <dgm:prSet presAssocID="{C1707513-17AE-BC4A-B661-AA395B273C59}" presName="arrow" presStyleLbl="bgShp" presStyleIdx="0" presStyleCnt="1"/>
      <dgm:spPr/>
    </dgm:pt>
    <dgm:pt modelId="{0E9616E4-E453-6046-B872-06079101C1FC}" type="pres">
      <dgm:prSet presAssocID="{C1707513-17AE-BC4A-B661-AA395B273C59}" presName="linearProcess" presStyleCnt="0"/>
      <dgm:spPr/>
    </dgm:pt>
    <dgm:pt modelId="{D946D4D5-93F9-1D47-ACEE-AD765EFAA930}" type="pres">
      <dgm:prSet presAssocID="{58252B02-BDCC-0E48-9874-39911B06C72E}" presName="textNode" presStyleLbl="node1" presStyleIdx="0" presStyleCnt="4">
        <dgm:presLayoutVars>
          <dgm:bulletEnabled val="1"/>
        </dgm:presLayoutVars>
      </dgm:prSet>
      <dgm:spPr/>
    </dgm:pt>
    <dgm:pt modelId="{F0234C84-AB2E-2A4C-A5F2-3A2465F7F47D}" type="pres">
      <dgm:prSet presAssocID="{B7C5CDC6-D8CD-8243-A5E4-5CCA89AC09AC}" presName="sibTrans" presStyleCnt="0"/>
      <dgm:spPr/>
    </dgm:pt>
    <dgm:pt modelId="{793E9076-A7ED-E84C-9078-2B2BBD65E101}" type="pres">
      <dgm:prSet presAssocID="{DE60F824-E530-A149-A63C-A1DB5299EBAA}" presName="textNode" presStyleLbl="node1" presStyleIdx="1" presStyleCnt="4">
        <dgm:presLayoutVars>
          <dgm:bulletEnabled val="1"/>
        </dgm:presLayoutVars>
      </dgm:prSet>
      <dgm:spPr/>
    </dgm:pt>
    <dgm:pt modelId="{68C47E6D-09DA-AB43-904B-61DD0621965C}" type="pres">
      <dgm:prSet presAssocID="{1C839F67-3A76-C640-8834-E82E67B455C3}" presName="sibTrans" presStyleCnt="0"/>
      <dgm:spPr/>
    </dgm:pt>
    <dgm:pt modelId="{DB589767-20CF-FD42-9AE5-D09FAF85FF0F}" type="pres">
      <dgm:prSet presAssocID="{FFC68545-A9FF-F147-A0CB-4F1B96D2D9DF}" presName="textNode" presStyleLbl="node1" presStyleIdx="2" presStyleCnt="4">
        <dgm:presLayoutVars>
          <dgm:bulletEnabled val="1"/>
        </dgm:presLayoutVars>
      </dgm:prSet>
      <dgm:spPr/>
    </dgm:pt>
    <dgm:pt modelId="{EB01A48D-AA4A-E745-93B8-C18183AF8681}" type="pres">
      <dgm:prSet presAssocID="{C71F02FC-4E77-8A47-849D-7358009EAB16}" presName="sibTrans" presStyleCnt="0"/>
      <dgm:spPr/>
    </dgm:pt>
    <dgm:pt modelId="{67BA407A-6D36-354D-8902-EAB5E7C0E933}" type="pres">
      <dgm:prSet presAssocID="{0F14B5DE-243D-584A-BA28-146D2299FC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FEBC80A-8127-4242-81B4-1D26C891606A}" type="presOf" srcId="{C1707513-17AE-BC4A-B661-AA395B273C59}" destId="{76F61E7C-4AA0-724D-B424-8222DBD82E30}" srcOrd="0" destOrd="0" presId="urn:microsoft.com/office/officeart/2005/8/layout/hProcess9"/>
    <dgm:cxn modelId="{D48E6D0B-F700-3748-8C24-2B4DC1C0B3C3}" srcId="{C1707513-17AE-BC4A-B661-AA395B273C59}" destId="{0F14B5DE-243D-584A-BA28-146D2299FCD6}" srcOrd="3" destOrd="0" parTransId="{A30166D8-54BF-BA45-A43E-B91090446D26}" sibTransId="{975E907F-3FC4-4142-9C12-DBE66E980747}"/>
    <dgm:cxn modelId="{3282C913-4BD3-6048-AE0A-A44873328D26}" type="presOf" srcId="{0F14B5DE-243D-584A-BA28-146D2299FCD6}" destId="{67BA407A-6D36-354D-8902-EAB5E7C0E933}" srcOrd="0" destOrd="0" presId="urn:microsoft.com/office/officeart/2005/8/layout/hProcess9"/>
    <dgm:cxn modelId="{D56C4173-BF1B-A043-A0B3-DACE6B04F0A8}" type="presOf" srcId="{58252B02-BDCC-0E48-9874-39911B06C72E}" destId="{D946D4D5-93F9-1D47-ACEE-AD765EFAA930}" srcOrd="0" destOrd="0" presId="urn:microsoft.com/office/officeart/2005/8/layout/hProcess9"/>
    <dgm:cxn modelId="{C441C68B-30FE-C541-A20D-847D63C5FB1A}" srcId="{C1707513-17AE-BC4A-B661-AA395B273C59}" destId="{58252B02-BDCC-0E48-9874-39911B06C72E}" srcOrd="0" destOrd="0" parTransId="{4C0E1844-31E1-2749-8895-5358AC01E0E3}" sibTransId="{B7C5CDC6-D8CD-8243-A5E4-5CCA89AC09AC}"/>
    <dgm:cxn modelId="{079C309E-B3A2-C74C-9DD6-AE3AE4CF17F9}" srcId="{C1707513-17AE-BC4A-B661-AA395B273C59}" destId="{DE60F824-E530-A149-A63C-A1DB5299EBAA}" srcOrd="1" destOrd="0" parTransId="{EC4991DD-CE3E-3F4F-A810-E6BCE7D34492}" sibTransId="{1C839F67-3A76-C640-8834-E82E67B455C3}"/>
    <dgm:cxn modelId="{FB91F7A4-28EF-3C40-8AE5-B340881CBDD8}" srcId="{C1707513-17AE-BC4A-B661-AA395B273C59}" destId="{FFC68545-A9FF-F147-A0CB-4F1B96D2D9DF}" srcOrd="2" destOrd="0" parTransId="{BAE60F97-EE60-2147-9E6D-51AF25F68A73}" sibTransId="{C71F02FC-4E77-8A47-849D-7358009EAB16}"/>
    <dgm:cxn modelId="{1F3D20A5-EE44-244C-AA8B-E4C0B1700D29}" type="presOf" srcId="{FFC68545-A9FF-F147-A0CB-4F1B96D2D9DF}" destId="{DB589767-20CF-FD42-9AE5-D09FAF85FF0F}" srcOrd="0" destOrd="0" presId="urn:microsoft.com/office/officeart/2005/8/layout/hProcess9"/>
    <dgm:cxn modelId="{30F626D2-E5A5-E24B-A966-B5CD3D6A9590}" type="presOf" srcId="{DE60F824-E530-A149-A63C-A1DB5299EBAA}" destId="{793E9076-A7ED-E84C-9078-2B2BBD65E101}" srcOrd="0" destOrd="0" presId="urn:microsoft.com/office/officeart/2005/8/layout/hProcess9"/>
    <dgm:cxn modelId="{991B8A83-A4E0-2542-B378-192AC86666FA}" type="presParOf" srcId="{76F61E7C-4AA0-724D-B424-8222DBD82E30}" destId="{2377C3EE-BD99-E241-A5D1-9C6699758021}" srcOrd="0" destOrd="0" presId="urn:microsoft.com/office/officeart/2005/8/layout/hProcess9"/>
    <dgm:cxn modelId="{924677FA-1D2A-0545-BD2B-49168FE34D1E}" type="presParOf" srcId="{76F61E7C-4AA0-724D-B424-8222DBD82E30}" destId="{0E9616E4-E453-6046-B872-06079101C1FC}" srcOrd="1" destOrd="0" presId="urn:microsoft.com/office/officeart/2005/8/layout/hProcess9"/>
    <dgm:cxn modelId="{FF7D3EC7-B2D7-BB48-8BE8-A7861D89BDAC}" type="presParOf" srcId="{0E9616E4-E453-6046-B872-06079101C1FC}" destId="{D946D4D5-93F9-1D47-ACEE-AD765EFAA930}" srcOrd="0" destOrd="0" presId="urn:microsoft.com/office/officeart/2005/8/layout/hProcess9"/>
    <dgm:cxn modelId="{E56CC46D-3127-2248-A5B1-C7AC336EFFA3}" type="presParOf" srcId="{0E9616E4-E453-6046-B872-06079101C1FC}" destId="{F0234C84-AB2E-2A4C-A5F2-3A2465F7F47D}" srcOrd="1" destOrd="0" presId="urn:microsoft.com/office/officeart/2005/8/layout/hProcess9"/>
    <dgm:cxn modelId="{26D34A1B-6606-2B48-B412-FD1D6F87421D}" type="presParOf" srcId="{0E9616E4-E453-6046-B872-06079101C1FC}" destId="{793E9076-A7ED-E84C-9078-2B2BBD65E101}" srcOrd="2" destOrd="0" presId="urn:microsoft.com/office/officeart/2005/8/layout/hProcess9"/>
    <dgm:cxn modelId="{446A0586-FA8B-D54B-AF22-A272E331A5CE}" type="presParOf" srcId="{0E9616E4-E453-6046-B872-06079101C1FC}" destId="{68C47E6D-09DA-AB43-904B-61DD0621965C}" srcOrd="3" destOrd="0" presId="urn:microsoft.com/office/officeart/2005/8/layout/hProcess9"/>
    <dgm:cxn modelId="{195E75A8-77B1-3548-BF64-F3EB98306F21}" type="presParOf" srcId="{0E9616E4-E453-6046-B872-06079101C1FC}" destId="{DB589767-20CF-FD42-9AE5-D09FAF85FF0F}" srcOrd="4" destOrd="0" presId="urn:microsoft.com/office/officeart/2005/8/layout/hProcess9"/>
    <dgm:cxn modelId="{CBB6D17C-EDCC-3A43-8DD1-E8E128648F4D}" type="presParOf" srcId="{0E9616E4-E453-6046-B872-06079101C1FC}" destId="{EB01A48D-AA4A-E745-93B8-C18183AF8681}" srcOrd="5" destOrd="0" presId="urn:microsoft.com/office/officeart/2005/8/layout/hProcess9"/>
    <dgm:cxn modelId="{5D530BA1-FE33-C847-8D2A-33D90DD8FB3A}" type="presParOf" srcId="{0E9616E4-E453-6046-B872-06079101C1FC}" destId="{67BA407A-6D36-354D-8902-EAB5E7C0E93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976EF1-2AC5-314C-8713-838A7337AA92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DC9583FC-C027-C74B-B08C-D6BB648D99FD}">
      <dgm:prSet/>
      <dgm:spPr>
        <a:solidFill>
          <a:srgbClr val="C38172"/>
        </a:solidFill>
        <a:ln>
          <a:solidFill>
            <a:srgbClr val="C38172"/>
          </a:solidFill>
        </a:ln>
      </dgm:spPr>
      <dgm:t>
        <a:bodyPr/>
        <a:lstStyle/>
        <a:p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确定的时间 </a:t>
          </a:r>
        </a:p>
      </dgm:t>
    </dgm:pt>
    <dgm:pt modelId="{2E7A378B-5958-4A4E-A5EE-0F64B3D9A258}" type="parTrans" cxnId="{C72462F7-5BFE-2743-B89D-68021ED90C55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65DE2EAA-5A63-EA4C-BCA4-8F17418D0905}" type="sibTrans" cxnId="{C72462F7-5BFE-2743-B89D-68021ED90C55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66D4D81-EBBE-B24B-B6B8-504AAC19CDB7}">
      <dgm:prSet/>
      <dgm:spPr/>
      <dgm:t>
        <a:bodyPr/>
        <a:lstStyle/>
        <a:p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赶工费：合同签订之前，在招标文件中明示；</a:t>
          </a:r>
        </a:p>
      </dgm:t>
    </dgm:pt>
    <dgm:pt modelId="{4F71FA5C-C8E3-1F48-BFE7-3E1BF3E0E756}" type="parTrans" cxnId="{B095D3FB-B6DC-CB4D-B227-C01F5488EB15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315BB654-FEB4-374C-8B48-0DE06E2725DD}" type="sibTrans" cxnId="{B095D3FB-B6DC-CB4D-B227-C01F5488EB15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B8DF7122-0A24-AF43-B424-B87D85BE55BF}">
      <dgm:prSet/>
      <dgm:spPr/>
      <dgm:t>
        <a:bodyPr/>
        <a:lstStyle/>
        <a:p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赶工补偿费：开工之后，发包人提出提前竣工要求； </a:t>
          </a:r>
        </a:p>
      </dgm:t>
    </dgm:pt>
    <dgm:pt modelId="{D577915A-A8A9-B848-9B9D-662946511EA9}" type="parTrans" cxnId="{A5D93F5A-9D7A-764E-983F-4673E77A7277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1B63B0FC-4286-1545-9466-1D111812C10B}" type="sibTrans" cxnId="{A5D93F5A-9D7A-764E-983F-4673E77A7277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B96612E4-94CB-FC43-ACC3-6F5FE8F69207}">
      <dgm:prSet/>
      <dgm:spPr/>
      <dgm:t>
        <a:bodyPr/>
        <a:lstStyle/>
        <a:p>
          <a:r>
            <a:rPr kumimoji="1"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费用的确定</a:t>
          </a:r>
          <a:endParaRPr lang="zh-CN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38BB6235-7992-874A-9D29-99EEADE8EA8B}" type="parTrans" cxnId="{92D075F5-E2EB-584D-B8F7-60B38C805547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6880CEE-0192-6F41-8F3A-5216C7089C6C}" type="sibTrans" cxnId="{92D075F5-E2EB-584D-B8F7-60B38C805547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88DAF27-81F5-AB4B-9DEF-3737F7C8D39B}">
      <dgm:prSet/>
      <dgm:spPr/>
      <dgm:t>
        <a:bodyPr/>
        <a:lstStyle/>
        <a:p>
          <a:r>
            <a:rPr kumimoji="1"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赶工费：</a:t>
          </a:r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按照合同约定的工期天数是否超过定额工期的</a:t>
          </a:r>
          <a:r>
            <a:rPr lang="en-US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20%</a:t>
          </a:r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来确定；</a:t>
          </a:r>
        </a:p>
      </dgm:t>
    </dgm:pt>
    <dgm:pt modelId="{59E6CEEC-B62F-E146-B430-75E090C8ADC4}" type="parTrans" cxnId="{2A79113E-A5CB-1949-B26D-A098BAE7EB0A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BF2EB78-7AB6-6D42-8F7F-ACCD557FF974}" type="sibTrans" cxnId="{2A79113E-A5CB-1949-B26D-A098BAE7EB0A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A92813F-373B-3D4C-867E-4EFA4092438A}">
      <dgm:prSet/>
      <dgm:spPr/>
      <dgm:t>
        <a:bodyPr/>
        <a:lstStyle/>
        <a:p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赶工补偿费：合同约定的工期天数和发包人实际要求的竣工工期之间，需要增加提前竣工的赶工补偿费。</a:t>
          </a:r>
        </a:p>
      </dgm:t>
    </dgm:pt>
    <dgm:pt modelId="{7E1CB371-7561-084F-A1AE-0187EB71D9FF}" type="parTrans" cxnId="{4AEBA376-5DF2-5347-8707-8B3DAA75CDAF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DF53E12-2E00-B94B-9CB3-2348D3FB86F4}" type="sibTrans" cxnId="{4AEBA376-5DF2-5347-8707-8B3DAA75CDAF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A196A15-14FC-B34F-A3B2-AD5E4F9CDFA4}" type="pres">
      <dgm:prSet presAssocID="{61976EF1-2AC5-314C-8713-838A7337AA92}" presName="Name0" presStyleCnt="0">
        <dgm:presLayoutVars>
          <dgm:dir/>
          <dgm:animLvl val="lvl"/>
          <dgm:resizeHandles val="exact"/>
        </dgm:presLayoutVars>
      </dgm:prSet>
      <dgm:spPr/>
    </dgm:pt>
    <dgm:pt modelId="{B4274BC0-55D8-B64E-99F4-C0717C2DD025}" type="pres">
      <dgm:prSet presAssocID="{DC9583FC-C027-C74B-B08C-D6BB648D99FD}" presName="composite" presStyleCnt="0"/>
      <dgm:spPr/>
    </dgm:pt>
    <dgm:pt modelId="{7EAE6609-CD1F-5B4A-8F1C-D7098E6F6753}" type="pres">
      <dgm:prSet presAssocID="{DC9583FC-C027-C74B-B08C-D6BB648D99F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2182BFB-8132-234F-BAD7-74AC95A48AD6}" type="pres">
      <dgm:prSet presAssocID="{DC9583FC-C027-C74B-B08C-D6BB648D99FD}" presName="desTx" presStyleLbl="alignAccFollowNode1" presStyleIdx="0" presStyleCnt="2">
        <dgm:presLayoutVars>
          <dgm:bulletEnabled val="1"/>
        </dgm:presLayoutVars>
      </dgm:prSet>
      <dgm:spPr/>
    </dgm:pt>
    <dgm:pt modelId="{24472189-5797-CD4A-8400-E75C90B33C08}" type="pres">
      <dgm:prSet presAssocID="{65DE2EAA-5A63-EA4C-BCA4-8F17418D0905}" presName="space" presStyleCnt="0"/>
      <dgm:spPr/>
    </dgm:pt>
    <dgm:pt modelId="{01C33DFB-5B0C-9647-89BD-BDC83AE24A7C}" type="pres">
      <dgm:prSet presAssocID="{B96612E4-94CB-FC43-ACC3-6F5FE8F69207}" presName="composite" presStyleCnt="0"/>
      <dgm:spPr/>
    </dgm:pt>
    <dgm:pt modelId="{92889C67-7FD0-664F-B16B-31456DB3D4DF}" type="pres">
      <dgm:prSet presAssocID="{B96612E4-94CB-FC43-ACC3-6F5FE8F6920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D9F7419-56B6-B444-82C8-3D2E9A6C88E8}" type="pres">
      <dgm:prSet presAssocID="{B96612E4-94CB-FC43-ACC3-6F5FE8F6920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3AAEE1A-E286-3E43-A11F-E09CC7D328AB}" type="presOf" srcId="{4A92813F-373B-3D4C-867E-4EFA4092438A}" destId="{AD9F7419-56B6-B444-82C8-3D2E9A6C88E8}" srcOrd="0" destOrd="1" presId="urn:microsoft.com/office/officeart/2005/8/layout/hList1"/>
    <dgm:cxn modelId="{813B5431-198D-4B43-BCC6-17EB0AE9CCDA}" type="presOf" srcId="{61976EF1-2AC5-314C-8713-838A7337AA92}" destId="{2A196A15-14FC-B34F-A3B2-AD5E4F9CDFA4}" srcOrd="0" destOrd="0" presId="urn:microsoft.com/office/officeart/2005/8/layout/hList1"/>
    <dgm:cxn modelId="{2A79113E-A5CB-1949-B26D-A098BAE7EB0A}" srcId="{B96612E4-94CB-FC43-ACC3-6F5FE8F69207}" destId="{788DAF27-81F5-AB4B-9DEF-3737F7C8D39B}" srcOrd="0" destOrd="0" parTransId="{59E6CEEC-B62F-E146-B430-75E090C8ADC4}" sibTransId="{CBF2EB78-7AB6-6D42-8F7F-ACCD557FF974}"/>
    <dgm:cxn modelId="{EE14D745-B139-5147-B919-5D742BB8430B}" type="presOf" srcId="{B96612E4-94CB-FC43-ACC3-6F5FE8F69207}" destId="{92889C67-7FD0-664F-B16B-31456DB3D4DF}" srcOrd="0" destOrd="0" presId="urn:microsoft.com/office/officeart/2005/8/layout/hList1"/>
    <dgm:cxn modelId="{A5D93F5A-9D7A-764E-983F-4673E77A7277}" srcId="{DC9583FC-C027-C74B-B08C-D6BB648D99FD}" destId="{B8DF7122-0A24-AF43-B424-B87D85BE55BF}" srcOrd="1" destOrd="0" parTransId="{D577915A-A8A9-B848-9B9D-662946511EA9}" sibTransId="{1B63B0FC-4286-1545-9466-1D111812C10B}"/>
    <dgm:cxn modelId="{B84CCA73-052E-BB45-850A-8685CCCD7078}" type="presOf" srcId="{DC9583FC-C027-C74B-B08C-D6BB648D99FD}" destId="{7EAE6609-CD1F-5B4A-8F1C-D7098E6F6753}" srcOrd="0" destOrd="0" presId="urn:microsoft.com/office/officeart/2005/8/layout/hList1"/>
    <dgm:cxn modelId="{4AEBA376-5DF2-5347-8707-8B3DAA75CDAF}" srcId="{B96612E4-94CB-FC43-ACC3-6F5FE8F69207}" destId="{4A92813F-373B-3D4C-867E-4EFA4092438A}" srcOrd="1" destOrd="0" parTransId="{7E1CB371-7561-084F-A1AE-0187EB71D9FF}" sibTransId="{0DF53E12-2E00-B94B-9CB3-2348D3FB86F4}"/>
    <dgm:cxn modelId="{EB11B681-5DC6-5643-86BE-939C8571A8AA}" type="presOf" srcId="{266D4D81-EBBE-B24B-B6B8-504AAC19CDB7}" destId="{42182BFB-8132-234F-BAD7-74AC95A48AD6}" srcOrd="0" destOrd="0" presId="urn:microsoft.com/office/officeart/2005/8/layout/hList1"/>
    <dgm:cxn modelId="{E16A61C8-DC6A-FF41-B784-06F7358D995D}" type="presOf" srcId="{B8DF7122-0A24-AF43-B424-B87D85BE55BF}" destId="{42182BFB-8132-234F-BAD7-74AC95A48AD6}" srcOrd="0" destOrd="1" presId="urn:microsoft.com/office/officeart/2005/8/layout/hList1"/>
    <dgm:cxn modelId="{62D756D4-F33F-F842-A6C7-5A6849517094}" type="presOf" srcId="{788DAF27-81F5-AB4B-9DEF-3737F7C8D39B}" destId="{AD9F7419-56B6-B444-82C8-3D2E9A6C88E8}" srcOrd="0" destOrd="0" presId="urn:microsoft.com/office/officeart/2005/8/layout/hList1"/>
    <dgm:cxn modelId="{92D075F5-E2EB-584D-B8F7-60B38C805547}" srcId="{61976EF1-2AC5-314C-8713-838A7337AA92}" destId="{B96612E4-94CB-FC43-ACC3-6F5FE8F69207}" srcOrd="1" destOrd="0" parTransId="{38BB6235-7992-874A-9D29-99EEADE8EA8B}" sibTransId="{26880CEE-0192-6F41-8F3A-5216C7089C6C}"/>
    <dgm:cxn modelId="{C72462F7-5BFE-2743-B89D-68021ED90C55}" srcId="{61976EF1-2AC5-314C-8713-838A7337AA92}" destId="{DC9583FC-C027-C74B-B08C-D6BB648D99FD}" srcOrd="0" destOrd="0" parTransId="{2E7A378B-5958-4A4E-A5EE-0F64B3D9A258}" sibTransId="{65DE2EAA-5A63-EA4C-BCA4-8F17418D0905}"/>
    <dgm:cxn modelId="{B095D3FB-B6DC-CB4D-B227-C01F5488EB15}" srcId="{DC9583FC-C027-C74B-B08C-D6BB648D99FD}" destId="{266D4D81-EBBE-B24B-B6B8-504AAC19CDB7}" srcOrd="0" destOrd="0" parTransId="{4F71FA5C-C8E3-1F48-BFE7-3E1BF3E0E756}" sibTransId="{315BB654-FEB4-374C-8B48-0DE06E2725DD}"/>
    <dgm:cxn modelId="{C24E48E9-BF55-284E-BCE9-1974E8DF824D}" type="presParOf" srcId="{2A196A15-14FC-B34F-A3B2-AD5E4F9CDFA4}" destId="{B4274BC0-55D8-B64E-99F4-C0717C2DD025}" srcOrd="0" destOrd="0" presId="urn:microsoft.com/office/officeart/2005/8/layout/hList1"/>
    <dgm:cxn modelId="{5309F2C6-9853-2F4C-B812-82A2C9A17530}" type="presParOf" srcId="{B4274BC0-55D8-B64E-99F4-C0717C2DD025}" destId="{7EAE6609-CD1F-5B4A-8F1C-D7098E6F6753}" srcOrd="0" destOrd="0" presId="urn:microsoft.com/office/officeart/2005/8/layout/hList1"/>
    <dgm:cxn modelId="{15519655-8DD2-4948-9362-E8E698EDC3EE}" type="presParOf" srcId="{B4274BC0-55D8-B64E-99F4-C0717C2DD025}" destId="{42182BFB-8132-234F-BAD7-74AC95A48AD6}" srcOrd="1" destOrd="0" presId="urn:microsoft.com/office/officeart/2005/8/layout/hList1"/>
    <dgm:cxn modelId="{A297999D-E95D-8B4C-AF45-CA2E91F60F02}" type="presParOf" srcId="{2A196A15-14FC-B34F-A3B2-AD5E4F9CDFA4}" destId="{24472189-5797-CD4A-8400-E75C90B33C08}" srcOrd="1" destOrd="0" presId="urn:microsoft.com/office/officeart/2005/8/layout/hList1"/>
    <dgm:cxn modelId="{2EC7737F-8F7C-2546-9F5B-A05C88CEADBE}" type="presParOf" srcId="{2A196A15-14FC-B34F-A3B2-AD5E4F9CDFA4}" destId="{01C33DFB-5B0C-9647-89BD-BDC83AE24A7C}" srcOrd="2" destOrd="0" presId="urn:microsoft.com/office/officeart/2005/8/layout/hList1"/>
    <dgm:cxn modelId="{66F07DF7-30CD-B045-84CD-D024F2AF948A}" type="presParOf" srcId="{01C33DFB-5B0C-9647-89BD-BDC83AE24A7C}" destId="{92889C67-7FD0-664F-B16B-31456DB3D4DF}" srcOrd="0" destOrd="0" presId="urn:microsoft.com/office/officeart/2005/8/layout/hList1"/>
    <dgm:cxn modelId="{0A0E6500-76A8-DD4B-9CEA-798E6F34AC9C}" type="presParOf" srcId="{01C33DFB-5B0C-9647-89BD-BDC83AE24A7C}" destId="{AD9F7419-56B6-B444-82C8-3D2E9A6C88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FAE130-F53B-5042-9145-81AD6591A3E6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zh-CN" altLang="en-US"/>
        </a:p>
      </dgm:t>
    </dgm:pt>
    <dgm:pt modelId="{30E29115-846A-8044-8729-9CF42F473C49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承包人未按照合同约定施工</a:t>
          </a:r>
        </a:p>
      </dgm:t>
    </dgm:pt>
    <dgm:pt modelId="{CD73BB4B-415C-634B-8F21-B6C71612988D}" type="parTrans" cxnId="{6A0B5336-BE91-8745-898C-ECCE02AEFB69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102003FB-2CD8-864E-B1B1-31338B86BF2F}" type="sibTrans" cxnId="{6A0B5336-BE91-8745-898C-ECCE02AEFB69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356E863C-2DD2-2B49-B351-7692174961B9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实际进度迟于计划进度</a:t>
          </a:r>
        </a:p>
      </dgm:t>
    </dgm:pt>
    <dgm:pt modelId="{3A3221A2-071F-4144-8B78-8F9BE007E0CB}" type="parTrans" cxnId="{BC1893A9-A1CD-624A-B2CF-419B8A780AB2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EA0F1F63-8D93-5447-B11A-A25D3E66D3EA}" type="sibTrans" cxnId="{BC1893A9-A1CD-624A-B2CF-419B8A780AB2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F7F0305-EF30-574A-91E8-B360E890FDD7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发包人应要求承包人加快进度，实现合同工期</a:t>
          </a:r>
        </a:p>
      </dgm:t>
    </dgm:pt>
    <dgm:pt modelId="{67586CC3-5136-B947-85A4-202D9731AEE3}" type="parTrans" cxnId="{43D04EE5-845F-584D-83BA-B810FA07497F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E0094160-CC6D-F64E-9950-10387C91498C}" type="sibTrans" cxnId="{43D04EE5-845F-584D-83BA-B810FA07497F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9A8A8F9A-D993-014A-8415-C6105D35D003}" type="pres">
      <dgm:prSet presAssocID="{16FAE130-F53B-5042-9145-81AD6591A3E6}" presName="Name0" presStyleCnt="0">
        <dgm:presLayoutVars>
          <dgm:dir/>
          <dgm:resizeHandles val="exact"/>
        </dgm:presLayoutVars>
      </dgm:prSet>
      <dgm:spPr/>
    </dgm:pt>
    <dgm:pt modelId="{AA959527-5514-CD43-8E3A-09A8DEAED957}" type="pres">
      <dgm:prSet presAssocID="{16FAE130-F53B-5042-9145-81AD6591A3E6}" presName="arrow" presStyleLbl="bgShp" presStyleIdx="0" presStyleCnt="1"/>
      <dgm:spPr/>
    </dgm:pt>
    <dgm:pt modelId="{3DC0DB6A-0854-6A4D-AD9E-94BEBB764F26}" type="pres">
      <dgm:prSet presAssocID="{16FAE130-F53B-5042-9145-81AD6591A3E6}" presName="points" presStyleCnt="0"/>
      <dgm:spPr/>
    </dgm:pt>
    <dgm:pt modelId="{2B59474A-137F-B943-8211-7358BCB2EA82}" type="pres">
      <dgm:prSet presAssocID="{30E29115-846A-8044-8729-9CF42F473C49}" presName="compositeA" presStyleCnt="0"/>
      <dgm:spPr/>
    </dgm:pt>
    <dgm:pt modelId="{79306D62-732C-E04F-83A0-DB0B7920B730}" type="pres">
      <dgm:prSet presAssocID="{30E29115-846A-8044-8729-9CF42F473C49}" presName="textA" presStyleLbl="revTx" presStyleIdx="0" presStyleCnt="3">
        <dgm:presLayoutVars>
          <dgm:bulletEnabled val="1"/>
        </dgm:presLayoutVars>
      </dgm:prSet>
      <dgm:spPr/>
    </dgm:pt>
    <dgm:pt modelId="{292EB0F0-6C7A-B049-AC44-6C2E284388E1}" type="pres">
      <dgm:prSet presAssocID="{30E29115-846A-8044-8729-9CF42F473C49}" presName="circleA" presStyleLbl="node1" presStyleIdx="0" presStyleCnt="3"/>
      <dgm:spPr/>
    </dgm:pt>
    <dgm:pt modelId="{B529796C-8B2C-C446-A66B-4281A622F43D}" type="pres">
      <dgm:prSet presAssocID="{30E29115-846A-8044-8729-9CF42F473C49}" presName="spaceA" presStyleCnt="0"/>
      <dgm:spPr/>
    </dgm:pt>
    <dgm:pt modelId="{9211FF8E-D5CD-6249-9C74-8E1B803C267D}" type="pres">
      <dgm:prSet presAssocID="{102003FB-2CD8-864E-B1B1-31338B86BF2F}" presName="space" presStyleCnt="0"/>
      <dgm:spPr/>
    </dgm:pt>
    <dgm:pt modelId="{C92467AC-421C-9246-97E0-44B1F24777CE}" type="pres">
      <dgm:prSet presAssocID="{356E863C-2DD2-2B49-B351-7692174961B9}" presName="compositeB" presStyleCnt="0"/>
      <dgm:spPr/>
    </dgm:pt>
    <dgm:pt modelId="{7FFADEC3-4E73-3647-B2E6-2DC3D417E20D}" type="pres">
      <dgm:prSet presAssocID="{356E863C-2DD2-2B49-B351-7692174961B9}" presName="textB" presStyleLbl="revTx" presStyleIdx="1" presStyleCnt="3">
        <dgm:presLayoutVars>
          <dgm:bulletEnabled val="1"/>
        </dgm:presLayoutVars>
      </dgm:prSet>
      <dgm:spPr/>
    </dgm:pt>
    <dgm:pt modelId="{7A6BE008-4BEB-BF43-BC32-D65A4B779D2D}" type="pres">
      <dgm:prSet presAssocID="{356E863C-2DD2-2B49-B351-7692174961B9}" presName="circleB" presStyleLbl="node1" presStyleIdx="1" presStyleCnt="3"/>
      <dgm:spPr/>
    </dgm:pt>
    <dgm:pt modelId="{CBA15DB3-2768-9940-BD11-A2217B5ECE46}" type="pres">
      <dgm:prSet presAssocID="{356E863C-2DD2-2B49-B351-7692174961B9}" presName="spaceB" presStyleCnt="0"/>
      <dgm:spPr/>
    </dgm:pt>
    <dgm:pt modelId="{472169BC-0792-0344-B4C2-A2C98B930B77}" type="pres">
      <dgm:prSet presAssocID="{EA0F1F63-8D93-5447-B11A-A25D3E66D3EA}" presName="space" presStyleCnt="0"/>
      <dgm:spPr/>
    </dgm:pt>
    <dgm:pt modelId="{BAC0752D-9C2B-F040-9A81-D78075F41593}" type="pres">
      <dgm:prSet presAssocID="{7F7F0305-EF30-574A-91E8-B360E890FDD7}" presName="compositeA" presStyleCnt="0"/>
      <dgm:spPr/>
    </dgm:pt>
    <dgm:pt modelId="{E64A02D1-2904-E14F-9E4C-076FE875B056}" type="pres">
      <dgm:prSet presAssocID="{7F7F0305-EF30-574A-91E8-B360E890FDD7}" presName="textA" presStyleLbl="revTx" presStyleIdx="2" presStyleCnt="3">
        <dgm:presLayoutVars>
          <dgm:bulletEnabled val="1"/>
        </dgm:presLayoutVars>
      </dgm:prSet>
      <dgm:spPr/>
    </dgm:pt>
    <dgm:pt modelId="{1D062255-C703-4E44-B38A-C42FBF6DA240}" type="pres">
      <dgm:prSet presAssocID="{7F7F0305-EF30-574A-91E8-B360E890FDD7}" presName="circleA" presStyleLbl="node1" presStyleIdx="2" presStyleCnt="3"/>
      <dgm:spPr/>
    </dgm:pt>
    <dgm:pt modelId="{F4273F3B-5A53-EB46-82F4-C0B61B8F09DA}" type="pres">
      <dgm:prSet presAssocID="{7F7F0305-EF30-574A-91E8-B360E890FDD7}" presName="spaceA" presStyleCnt="0"/>
      <dgm:spPr/>
    </dgm:pt>
  </dgm:ptLst>
  <dgm:cxnLst>
    <dgm:cxn modelId="{6A0B5336-BE91-8745-898C-ECCE02AEFB69}" srcId="{16FAE130-F53B-5042-9145-81AD6591A3E6}" destId="{30E29115-846A-8044-8729-9CF42F473C49}" srcOrd="0" destOrd="0" parTransId="{CD73BB4B-415C-634B-8F21-B6C71612988D}" sibTransId="{102003FB-2CD8-864E-B1B1-31338B86BF2F}"/>
    <dgm:cxn modelId="{88574F62-DB10-2648-BEDB-28849E6EBE90}" type="presOf" srcId="{16FAE130-F53B-5042-9145-81AD6591A3E6}" destId="{9A8A8F9A-D993-014A-8415-C6105D35D003}" srcOrd="0" destOrd="0" presId="urn:microsoft.com/office/officeart/2005/8/layout/hProcess11"/>
    <dgm:cxn modelId="{12ACCEA4-BF04-004F-ACE2-F4987C20FB47}" type="presOf" srcId="{30E29115-846A-8044-8729-9CF42F473C49}" destId="{79306D62-732C-E04F-83A0-DB0B7920B730}" srcOrd="0" destOrd="0" presId="urn:microsoft.com/office/officeart/2005/8/layout/hProcess11"/>
    <dgm:cxn modelId="{BC1893A9-A1CD-624A-B2CF-419B8A780AB2}" srcId="{16FAE130-F53B-5042-9145-81AD6591A3E6}" destId="{356E863C-2DD2-2B49-B351-7692174961B9}" srcOrd="1" destOrd="0" parTransId="{3A3221A2-071F-4144-8B78-8F9BE007E0CB}" sibTransId="{EA0F1F63-8D93-5447-B11A-A25D3E66D3EA}"/>
    <dgm:cxn modelId="{E9A74DAA-B230-B440-B993-2EEADACAEED1}" type="presOf" srcId="{356E863C-2DD2-2B49-B351-7692174961B9}" destId="{7FFADEC3-4E73-3647-B2E6-2DC3D417E20D}" srcOrd="0" destOrd="0" presId="urn:microsoft.com/office/officeart/2005/8/layout/hProcess11"/>
    <dgm:cxn modelId="{43D04EE5-845F-584D-83BA-B810FA07497F}" srcId="{16FAE130-F53B-5042-9145-81AD6591A3E6}" destId="{7F7F0305-EF30-574A-91E8-B360E890FDD7}" srcOrd="2" destOrd="0" parTransId="{67586CC3-5136-B947-85A4-202D9731AEE3}" sibTransId="{E0094160-CC6D-F64E-9950-10387C91498C}"/>
    <dgm:cxn modelId="{95A6F6F0-240F-264A-BC67-E7EAFC15F68C}" type="presOf" srcId="{7F7F0305-EF30-574A-91E8-B360E890FDD7}" destId="{E64A02D1-2904-E14F-9E4C-076FE875B056}" srcOrd="0" destOrd="0" presId="urn:microsoft.com/office/officeart/2005/8/layout/hProcess11"/>
    <dgm:cxn modelId="{0B8D7B8E-C085-8143-A8B1-5E5D22ABE4F9}" type="presParOf" srcId="{9A8A8F9A-D993-014A-8415-C6105D35D003}" destId="{AA959527-5514-CD43-8E3A-09A8DEAED957}" srcOrd="0" destOrd="0" presId="urn:microsoft.com/office/officeart/2005/8/layout/hProcess11"/>
    <dgm:cxn modelId="{993E334E-92C8-D647-BA84-CFEB513BE908}" type="presParOf" srcId="{9A8A8F9A-D993-014A-8415-C6105D35D003}" destId="{3DC0DB6A-0854-6A4D-AD9E-94BEBB764F26}" srcOrd="1" destOrd="0" presId="urn:microsoft.com/office/officeart/2005/8/layout/hProcess11"/>
    <dgm:cxn modelId="{79B5B4E3-B4AA-D34A-8CC9-B8D9914A692B}" type="presParOf" srcId="{3DC0DB6A-0854-6A4D-AD9E-94BEBB764F26}" destId="{2B59474A-137F-B943-8211-7358BCB2EA82}" srcOrd="0" destOrd="0" presId="urn:microsoft.com/office/officeart/2005/8/layout/hProcess11"/>
    <dgm:cxn modelId="{BFC4E9B9-8BC9-1447-808A-F0B143CB358F}" type="presParOf" srcId="{2B59474A-137F-B943-8211-7358BCB2EA82}" destId="{79306D62-732C-E04F-83A0-DB0B7920B730}" srcOrd="0" destOrd="0" presId="urn:microsoft.com/office/officeart/2005/8/layout/hProcess11"/>
    <dgm:cxn modelId="{259FB6C1-AF4E-6542-9DF4-D8F27EAADB48}" type="presParOf" srcId="{2B59474A-137F-B943-8211-7358BCB2EA82}" destId="{292EB0F0-6C7A-B049-AC44-6C2E284388E1}" srcOrd="1" destOrd="0" presId="urn:microsoft.com/office/officeart/2005/8/layout/hProcess11"/>
    <dgm:cxn modelId="{28D297AE-E19D-7E41-BE2B-AAD711090136}" type="presParOf" srcId="{2B59474A-137F-B943-8211-7358BCB2EA82}" destId="{B529796C-8B2C-C446-A66B-4281A622F43D}" srcOrd="2" destOrd="0" presId="urn:microsoft.com/office/officeart/2005/8/layout/hProcess11"/>
    <dgm:cxn modelId="{AF9326DE-C351-F141-806C-174E8FB761D5}" type="presParOf" srcId="{3DC0DB6A-0854-6A4D-AD9E-94BEBB764F26}" destId="{9211FF8E-D5CD-6249-9C74-8E1B803C267D}" srcOrd="1" destOrd="0" presId="urn:microsoft.com/office/officeart/2005/8/layout/hProcess11"/>
    <dgm:cxn modelId="{0987A260-17CB-424D-B053-57C77273CC5B}" type="presParOf" srcId="{3DC0DB6A-0854-6A4D-AD9E-94BEBB764F26}" destId="{C92467AC-421C-9246-97E0-44B1F24777CE}" srcOrd="2" destOrd="0" presId="urn:microsoft.com/office/officeart/2005/8/layout/hProcess11"/>
    <dgm:cxn modelId="{FEC05E8B-FA4A-A447-B0BD-E36139A74415}" type="presParOf" srcId="{C92467AC-421C-9246-97E0-44B1F24777CE}" destId="{7FFADEC3-4E73-3647-B2E6-2DC3D417E20D}" srcOrd="0" destOrd="0" presId="urn:microsoft.com/office/officeart/2005/8/layout/hProcess11"/>
    <dgm:cxn modelId="{69FE8622-C596-FA40-9066-2490D3045A71}" type="presParOf" srcId="{C92467AC-421C-9246-97E0-44B1F24777CE}" destId="{7A6BE008-4BEB-BF43-BC32-D65A4B779D2D}" srcOrd="1" destOrd="0" presId="urn:microsoft.com/office/officeart/2005/8/layout/hProcess11"/>
    <dgm:cxn modelId="{C439A86E-475F-2540-BA22-B22A75D07B59}" type="presParOf" srcId="{C92467AC-421C-9246-97E0-44B1F24777CE}" destId="{CBA15DB3-2768-9940-BD11-A2217B5ECE46}" srcOrd="2" destOrd="0" presId="urn:microsoft.com/office/officeart/2005/8/layout/hProcess11"/>
    <dgm:cxn modelId="{D8EE64C4-C3D5-5249-941C-29E37818D080}" type="presParOf" srcId="{3DC0DB6A-0854-6A4D-AD9E-94BEBB764F26}" destId="{472169BC-0792-0344-B4C2-A2C98B930B77}" srcOrd="3" destOrd="0" presId="urn:microsoft.com/office/officeart/2005/8/layout/hProcess11"/>
    <dgm:cxn modelId="{EF091AF5-67A7-094A-8CD4-EE992F6859F9}" type="presParOf" srcId="{3DC0DB6A-0854-6A4D-AD9E-94BEBB764F26}" destId="{BAC0752D-9C2B-F040-9A81-D78075F41593}" srcOrd="4" destOrd="0" presId="urn:microsoft.com/office/officeart/2005/8/layout/hProcess11"/>
    <dgm:cxn modelId="{555BA9F7-4A98-1A4D-B8E2-6DFA9A5B91AB}" type="presParOf" srcId="{BAC0752D-9C2B-F040-9A81-D78075F41593}" destId="{E64A02D1-2904-E14F-9E4C-076FE875B056}" srcOrd="0" destOrd="0" presId="urn:microsoft.com/office/officeart/2005/8/layout/hProcess11"/>
    <dgm:cxn modelId="{3731F14A-9576-5B4F-9E9D-883C9FF58E9E}" type="presParOf" srcId="{BAC0752D-9C2B-F040-9A81-D78075F41593}" destId="{1D062255-C703-4E44-B38A-C42FBF6DA240}" srcOrd="1" destOrd="0" presId="urn:microsoft.com/office/officeart/2005/8/layout/hProcess11"/>
    <dgm:cxn modelId="{052460BD-3141-1345-9683-D570F031B8BA}" type="presParOf" srcId="{BAC0752D-9C2B-F040-9A81-D78075F41593}" destId="{F4273F3B-5A53-EB46-82F4-C0B61B8F09D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CE961B-F010-F941-9971-E52302C75594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B80FF14D-2556-BE40-8BD0-4CD7A313C55C}">
      <dgm:prSet/>
      <dgm:spPr/>
      <dgm:t>
        <a:bodyPr/>
        <a:lstStyle/>
        <a:p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</a:t>
          </a:r>
          <a:endParaRPr lang="zh-CN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B41D9650-711B-8B42-8966-18AEB9AE4934}" type="parTrans" cxnId="{F48E4AF3-392B-264F-B15C-030CBCFF929E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1AC68813-9A03-9D4B-A1E8-1728592B88C0}" type="sibTrans" cxnId="{F48E4AF3-392B-264F-B15C-030CBCFF929E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BB971D3B-DA65-0C46-83D2-024E357792F1}">
      <dgm:prSet/>
      <dgm:spPr>
        <a:solidFill>
          <a:srgbClr val="C38172"/>
        </a:solidFill>
      </dgm:spPr>
      <dgm:t>
        <a:bodyPr/>
        <a:lstStyle/>
        <a:p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发包人</a:t>
          </a:r>
          <a:endParaRPr lang="zh-CN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EEF8516-BCB9-E249-A03E-9C9295A55986}" type="parTrans" cxnId="{832EFF04-977B-E94B-AED4-E1AE4DFD935B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7796DB8-CB59-4247-86A3-C3F9B07E3EF6}" type="sibTrans" cxnId="{832EFF04-977B-E94B-AED4-E1AE4DFD935B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EA74D2D0-C0C6-E146-AB50-F4BB21071B9D}" type="pres">
      <dgm:prSet presAssocID="{07CE961B-F010-F941-9971-E52302C75594}" presName="Name0" presStyleCnt="0">
        <dgm:presLayoutVars>
          <dgm:dir/>
          <dgm:resizeHandles val="exact"/>
        </dgm:presLayoutVars>
      </dgm:prSet>
      <dgm:spPr/>
    </dgm:pt>
    <dgm:pt modelId="{D16F4ECB-C3F9-904E-ABD1-26B875532CBC}" type="pres">
      <dgm:prSet presAssocID="{B80FF14D-2556-BE40-8BD0-4CD7A313C55C}" presName="node" presStyleLbl="node1" presStyleIdx="0" presStyleCnt="2">
        <dgm:presLayoutVars>
          <dgm:bulletEnabled val="1"/>
        </dgm:presLayoutVars>
      </dgm:prSet>
      <dgm:spPr/>
    </dgm:pt>
    <dgm:pt modelId="{12937BCB-10FB-D14C-81A4-B07FC23564B0}" type="pres">
      <dgm:prSet presAssocID="{1AC68813-9A03-9D4B-A1E8-1728592B88C0}" presName="sibTrans" presStyleLbl="sibTrans2D1" presStyleIdx="0" presStyleCnt="1"/>
      <dgm:spPr/>
    </dgm:pt>
    <dgm:pt modelId="{B21F7F86-2E8A-B640-A5F7-28B7F2CE3767}" type="pres">
      <dgm:prSet presAssocID="{1AC68813-9A03-9D4B-A1E8-1728592B88C0}" presName="connectorText" presStyleLbl="sibTrans2D1" presStyleIdx="0" presStyleCnt="1"/>
      <dgm:spPr/>
    </dgm:pt>
    <dgm:pt modelId="{5E6E6AC4-3369-114F-BA8C-3FEAF7B75CA0}" type="pres">
      <dgm:prSet presAssocID="{BB971D3B-DA65-0C46-83D2-024E357792F1}" presName="node" presStyleLbl="node1" presStyleIdx="1" presStyleCnt="2">
        <dgm:presLayoutVars>
          <dgm:bulletEnabled val="1"/>
        </dgm:presLayoutVars>
      </dgm:prSet>
      <dgm:spPr/>
    </dgm:pt>
  </dgm:ptLst>
  <dgm:cxnLst>
    <dgm:cxn modelId="{832EFF04-977B-E94B-AED4-E1AE4DFD935B}" srcId="{07CE961B-F010-F941-9971-E52302C75594}" destId="{BB971D3B-DA65-0C46-83D2-024E357792F1}" srcOrd="1" destOrd="0" parTransId="{DEEF8516-BCB9-E249-A03E-9C9295A55986}" sibTransId="{27796DB8-CB59-4247-86A3-C3F9B07E3EF6}"/>
    <dgm:cxn modelId="{624F2B14-641F-AE4D-9D84-D996E456519B}" type="presOf" srcId="{BB971D3B-DA65-0C46-83D2-024E357792F1}" destId="{5E6E6AC4-3369-114F-BA8C-3FEAF7B75CA0}" srcOrd="0" destOrd="0" presId="urn:microsoft.com/office/officeart/2005/8/layout/process1"/>
    <dgm:cxn modelId="{AC7CE518-7735-8846-B8BB-A8C83B6008DC}" type="presOf" srcId="{B80FF14D-2556-BE40-8BD0-4CD7A313C55C}" destId="{D16F4ECB-C3F9-904E-ABD1-26B875532CBC}" srcOrd="0" destOrd="0" presId="urn:microsoft.com/office/officeart/2005/8/layout/process1"/>
    <dgm:cxn modelId="{8FB542F2-DE9E-E04C-A171-F511F9360D9C}" type="presOf" srcId="{1AC68813-9A03-9D4B-A1E8-1728592B88C0}" destId="{12937BCB-10FB-D14C-81A4-B07FC23564B0}" srcOrd="0" destOrd="0" presId="urn:microsoft.com/office/officeart/2005/8/layout/process1"/>
    <dgm:cxn modelId="{F48E4AF3-392B-264F-B15C-030CBCFF929E}" srcId="{07CE961B-F010-F941-9971-E52302C75594}" destId="{B80FF14D-2556-BE40-8BD0-4CD7A313C55C}" srcOrd="0" destOrd="0" parTransId="{B41D9650-711B-8B42-8966-18AEB9AE4934}" sibTransId="{1AC68813-9A03-9D4B-A1E8-1728592B88C0}"/>
    <dgm:cxn modelId="{CEDAE0F5-78F4-6346-9C80-0616710483F6}" type="presOf" srcId="{1AC68813-9A03-9D4B-A1E8-1728592B88C0}" destId="{B21F7F86-2E8A-B640-A5F7-28B7F2CE3767}" srcOrd="1" destOrd="0" presId="urn:microsoft.com/office/officeart/2005/8/layout/process1"/>
    <dgm:cxn modelId="{648DCCFC-19A5-A540-8172-6FB07E3404CC}" type="presOf" srcId="{07CE961B-F010-F941-9971-E52302C75594}" destId="{EA74D2D0-C0C6-E146-AB50-F4BB21071B9D}" srcOrd="0" destOrd="0" presId="urn:microsoft.com/office/officeart/2005/8/layout/process1"/>
    <dgm:cxn modelId="{D6CA4194-F911-F345-9E07-6706CAC37B17}" type="presParOf" srcId="{EA74D2D0-C0C6-E146-AB50-F4BB21071B9D}" destId="{D16F4ECB-C3F9-904E-ABD1-26B875532CBC}" srcOrd="0" destOrd="0" presId="urn:microsoft.com/office/officeart/2005/8/layout/process1"/>
    <dgm:cxn modelId="{B6DC6583-9A6E-3B43-93AE-C78ABF5E5532}" type="presParOf" srcId="{EA74D2D0-C0C6-E146-AB50-F4BB21071B9D}" destId="{12937BCB-10FB-D14C-81A4-B07FC23564B0}" srcOrd="1" destOrd="0" presId="urn:microsoft.com/office/officeart/2005/8/layout/process1"/>
    <dgm:cxn modelId="{CA742078-3335-F041-9D29-54E460E22F3F}" type="presParOf" srcId="{12937BCB-10FB-D14C-81A4-B07FC23564B0}" destId="{B21F7F86-2E8A-B640-A5F7-28B7F2CE3767}" srcOrd="0" destOrd="0" presId="urn:microsoft.com/office/officeart/2005/8/layout/process1"/>
    <dgm:cxn modelId="{AE537AA1-4210-5944-A0A3-3A6E18769475}" type="presParOf" srcId="{EA74D2D0-C0C6-E146-AB50-F4BB21071B9D}" destId="{5E6E6AC4-3369-114F-BA8C-3FEAF7B75CA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714354-674B-4B49-A3C2-F3037C808755}" type="doc">
      <dgm:prSet loTypeId="urn:microsoft.com/office/officeart/2005/8/layout/default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F8D9E71C-5431-1F42-A55F-248C8DE82820}">
      <dgm:prSet custT="1"/>
      <dgm:spPr>
        <a:solidFill>
          <a:srgbClr val="C38172"/>
        </a:solidFill>
      </dgm:spPr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需要租赁其他建筑物时的租赁费用；</a:t>
          </a:r>
        </a:p>
      </dgm:t>
    </dgm:pt>
    <dgm:pt modelId="{74F7F232-03C3-7E42-AEBE-983E60AF13E2}" type="parTrans" cxnId="{3F96EBFB-81A0-9441-A929-B590A3DBD6F2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A20BBA5-DDFD-794D-B2C6-5AA0DC49632E}" type="sibTrans" cxnId="{3F96EBFB-81A0-9441-A929-B590A3DBD6F2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F3A9C60-B71C-BB46-ACBF-625122DCF660}">
      <dgm:prSet custT="1"/>
      <dgm:spPr/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继续使用原有的建筑物或租赁其他建筑物所发生的维修费用；</a:t>
          </a:r>
        </a:p>
      </dgm:t>
    </dgm:pt>
    <dgm:pt modelId="{567E687E-D21B-B74F-A167-C2A830BB3ECC}" type="parTrans" cxnId="{003E8346-8E6E-234C-A0A3-6A2C89A8CE53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21F3DC1-1FB5-6E44-A52F-AC09C883689E}" type="sibTrans" cxnId="{003E8346-8E6E-234C-A0A3-6A2C89A8CE53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9F027FB9-7259-6048-A8A5-39BEE8BEF744}">
      <dgm:prSet custT="1"/>
      <dgm:spPr/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投资利息或贷款利息；</a:t>
          </a:r>
        </a:p>
      </dgm:t>
    </dgm:pt>
    <dgm:pt modelId="{3DBD24FC-7B12-A542-8571-DF5AC726DFC9}" type="parTrans" cxnId="{4B2F54F8-D8F3-B24E-B4D3-210FD7E73CA5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A3C22BE1-D8BD-734C-BB55-92E36BB84664}" type="sibTrans" cxnId="{4B2F54F8-D8F3-B24E-B4D3-210FD7E73CA5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75668DC-1473-B24F-B0B7-9D58BE841E4C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附加监理费；</a:t>
          </a:r>
        </a:p>
      </dgm:t>
    </dgm:pt>
    <dgm:pt modelId="{68F6CBEB-4196-8D41-9086-01988986CA02}" type="parTrans" cxnId="{C2DC6E95-4435-EF46-A25D-65573CFE9356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5ED1A1E-3E13-0349-8645-0C7A2607B0E4}" type="sibTrans" cxnId="{C2DC6E95-4435-EF46-A25D-65573CFE9356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DCBF3F7-CCE9-BE4E-A139-C89425E9BA9F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原计划合同工程按期使用后的收益落空部分。    </a:t>
          </a:r>
        </a:p>
      </dgm:t>
    </dgm:pt>
    <dgm:pt modelId="{1064F6E7-7A7F-6448-9B6C-D0441325E5A4}" type="parTrans" cxnId="{AC26A278-0544-1F4C-840B-9473D6A0A312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8D35558-8955-8341-97C7-C86040D5CE27}" type="sibTrans" cxnId="{AC26A278-0544-1F4C-840B-9473D6A0A312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B881AFF-BB9C-2B41-B47B-040BC8D7099B}" type="pres">
      <dgm:prSet presAssocID="{AA714354-674B-4B49-A3C2-F3037C808755}" presName="diagram" presStyleCnt="0">
        <dgm:presLayoutVars>
          <dgm:dir/>
          <dgm:resizeHandles val="exact"/>
        </dgm:presLayoutVars>
      </dgm:prSet>
      <dgm:spPr/>
    </dgm:pt>
    <dgm:pt modelId="{14C0E859-515F-FB41-81B2-EBAE514186AF}" type="pres">
      <dgm:prSet presAssocID="{F8D9E71C-5431-1F42-A55F-248C8DE82820}" presName="node" presStyleLbl="node1" presStyleIdx="0" presStyleCnt="5">
        <dgm:presLayoutVars>
          <dgm:bulletEnabled val="1"/>
        </dgm:presLayoutVars>
      </dgm:prSet>
      <dgm:spPr/>
    </dgm:pt>
    <dgm:pt modelId="{2BEDC982-FC59-2B4F-AFBB-7CB30DCBB0D0}" type="pres">
      <dgm:prSet presAssocID="{5A20BBA5-DDFD-794D-B2C6-5AA0DC49632E}" presName="sibTrans" presStyleCnt="0"/>
      <dgm:spPr/>
    </dgm:pt>
    <dgm:pt modelId="{91765C2A-DB26-A147-A292-C257F7168028}" type="pres">
      <dgm:prSet presAssocID="{DF3A9C60-B71C-BB46-ACBF-625122DCF660}" presName="node" presStyleLbl="node1" presStyleIdx="1" presStyleCnt="5" custScaleX="111304">
        <dgm:presLayoutVars>
          <dgm:bulletEnabled val="1"/>
        </dgm:presLayoutVars>
      </dgm:prSet>
      <dgm:spPr/>
    </dgm:pt>
    <dgm:pt modelId="{B602F692-5820-F042-B73D-B2C08BE05ABA}" type="pres">
      <dgm:prSet presAssocID="{421F3DC1-1FB5-6E44-A52F-AC09C883689E}" presName="sibTrans" presStyleCnt="0"/>
      <dgm:spPr/>
    </dgm:pt>
    <dgm:pt modelId="{05849925-B9EA-0A40-9F18-9726F9A06BD8}" type="pres">
      <dgm:prSet presAssocID="{9F027FB9-7259-6048-A8A5-39BEE8BEF744}" presName="node" presStyleLbl="node1" presStyleIdx="2" presStyleCnt="5" custScaleX="88622">
        <dgm:presLayoutVars>
          <dgm:bulletEnabled val="1"/>
        </dgm:presLayoutVars>
      </dgm:prSet>
      <dgm:spPr/>
    </dgm:pt>
    <dgm:pt modelId="{12EF3E00-863A-7C4C-85C0-F9A4CF2453A6}" type="pres">
      <dgm:prSet presAssocID="{A3C22BE1-D8BD-734C-BB55-92E36BB84664}" presName="sibTrans" presStyleCnt="0"/>
      <dgm:spPr/>
    </dgm:pt>
    <dgm:pt modelId="{AF36E9E0-8E2E-B247-A6BE-684A31FA51D0}" type="pres">
      <dgm:prSet presAssocID="{C75668DC-1473-B24F-B0B7-9D58BE841E4C}" presName="node" presStyleLbl="node1" presStyleIdx="3" presStyleCnt="5">
        <dgm:presLayoutVars>
          <dgm:bulletEnabled val="1"/>
        </dgm:presLayoutVars>
      </dgm:prSet>
      <dgm:spPr/>
    </dgm:pt>
    <dgm:pt modelId="{B7D16A7D-1EBF-F349-936E-900CE448CACB}" type="pres">
      <dgm:prSet presAssocID="{85ED1A1E-3E13-0349-8645-0C7A2607B0E4}" presName="sibTrans" presStyleCnt="0"/>
      <dgm:spPr/>
    </dgm:pt>
    <dgm:pt modelId="{C2D38E06-ACA0-7D46-AF59-2CDFF362F01F}" type="pres">
      <dgm:prSet presAssocID="{2DCBF3F7-CCE9-BE4E-A139-C89425E9BA9F}" presName="node" presStyleLbl="node1" presStyleIdx="4" presStyleCnt="5">
        <dgm:presLayoutVars>
          <dgm:bulletEnabled val="1"/>
        </dgm:presLayoutVars>
      </dgm:prSet>
      <dgm:spPr/>
    </dgm:pt>
  </dgm:ptLst>
  <dgm:cxnLst>
    <dgm:cxn modelId="{B9D7FB19-3EB3-F043-9431-C10C65EC4CB7}" type="presOf" srcId="{AA714354-674B-4B49-A3C2-F3037C808755}" destId="{0B881AFF-BB9C-2B41-B47B-040BC8D7099B}" srcOrd="0" destOrd="0" presId="urn:microsoft.com/office/officeart/2005/8/layout/default"/>
    <dgm:cxn modelId="{D7EAA722-7F48-BD4D-BA80-BB870C63F58C}" type="presOf" srcId="{F8D9E71C-5431-1F42-A55F-248C8DE82820}" destId="{14C0E859-515F-FB41-81B2-EBAE514186AF}" srcOrd="0" destOrd="0" presId="urn:microsoft.com/office/officeart/2005/8/layout/default"/>
    <dgm:cxn modelId="{003E8346-8E6E-234C-A0A3-6A2C89A8CE53}" srcId="{AA714354-674B-4B49-A3C2-F3037C808755}" destId="{DF3A9C60-B71C-BB46-ACBF-625122DCF660}" srcOrd="1" destOrd="0" parTransId="{567E687E-D21B-B74F-A167-C2A830BB3ECC}" sibTransId="{421F3DC1-1FB5-6E44-A52F-AC09C883689E}"/>
    <dgm:cxn modelId="{344A116A-3501-F745-8DAF-F9372DAFF3D1}" type="presOf" srcId="{9F027FB9-7259-6048-A8A5-39BEE8BEF744}" destId="{05849925-B9EA-0A40-9F18-9726F9A06BD8}" srcOrd="0" destOrd="0" presId="urn:microsoft.com/office/officeart/2005/8/layout/default"/>
    <dgm:cxn modelId="{AC26A278-0544-1F4C-840B-9473D6A0A312}" srcId="{AA714354-674B-4B49-A3C2-F3037C808755}" destId="{2DCBF3F7-CCE9-BE4E-A139-C89425E9BA9F}" srcOrd="4" destOrd="0" parTransId="{1064F6E7-7A7F-6448-9B6C-D0441325E5A4}" sibTransId="{78D35558-8955-8341-97C7-C86040D5CE27}"/>
    <dgm:cxn modelId="{34144293-E9CF-0D46-A68E-E7690826FF77}" type="presOf" srcId="{DF3A9C60-B71C-BB46-ACBF-625122DCF660}" destId="{91765C2A-DB26-A147-A292-C257F7168028}" srcOrd="0" destOrd="0" presId="urn:microsoft.com/office/officeart/2005/8/layout/default"/>
    <dgm:cxn modelId="{C2DC6E95-4435-EF46-A25D-65573CFE9356}" srcId="{AA714354-674B-4B49-A3C2-F3037C808755}" destId="{C75668DC-1473-B24F-B0B7-9D58BE841E4C}" srcOrd="3" destOrd="0" parTransId="{68F6CBEB-4196-8D41-9086-01988986CA02}" sibTransId="{85ED1A1E-3E13-0349-8645-0C7A2607B0E4}"/>
    <dgm:cxn modelId="{BC038FA7-C15B-BB45-B392-F98D5194319C}" type="presOf" srcId="{2DCBF3F7-CCE9-BE4E-A139-C89425E9BA9F}" destId="{C2D38E06-ACA0-7D46-AF59-2CDFF362F01F}" srcOrd="0" destOrd="0" presId="urn:microsoft.com/office/officeart/2005/8/layout/default"/>
    <dgm:cxn modelId="{3693C9DC-0150-0E44-A3CB-6054FBC04C44}" type="presOf" srcId="{C75668DC-1473-B24F-B0B7-9D58BE841E4C}" destId="{AF36E9E0-8E2E-B247-A6BE-684A31FA51D0}" srcOrd="0" destOrd="0" presId="urn:microsoft.com/office/officeart/2005/8/layout/default"/>
    <dgm:cxn modelId="{4B2F54F8-D8F3-B24E-B4D3-210FD7E73CA5}" srcId="{AA714354-674B-4B49-A3C2-F3037C808755}" destId="{9F027FB9-7259-6048-A8A5-39BEE8BEF744}" srcOrd="2" destOrd="0" parTransId="{3DBD24FC-7B12-A542-8571-DF5AC726DFC9}" sibTransId="{A3C22BE1-D8BD-734C-BB55-92E36BB84664}"/>
    <dgm:cxn modelId="{3F96EBFB-81A0-9441-A929-B590A3DBD6F2}" srcId="{AA714354-674B-4B49-A3C2-F3037C808755}" destId="{F8D9E71C-5431-1F42-A55F-248C8DE82820}" srcOrd="0" destOrd="0" parTransId="{74F7F232-03C3-7E42-AEBE-983E60AF13E2}" sibTransId="{5A20BBA5-DDFD-794D-B2C6-5AA0DC49632E}"/>
    <dgm:cxn modelId="{FD02195B-9AD6-354A-B6B5-BD8641C92FF6}" type="presParOf" srcId="{0B881AFF-BB9C-2B41-B47B-040BC8D7099B}" destId="{14C0E859-515F-FB41-81B2-EBAE514186AF}" srcOrd="0" destOrd="0" presId="urn:microsoft.com/office/officeart/2005/8/layout/default"/>
    <dgm:cxn modelId="{DE94254C-1F53-5D43-9C89-D6CBDD6151A2}" type="presParOf" srcId="{0B881AFF-BB9C-2B41-B47B-040BC8D7099B}" destId="{2BEDC982-FC59-2B4F-AFBB-7CB30DCBB0D0}" srcOrd="1" destOrd="0" presId="urn:microsoft.com/office/officeart/2005/8/layout/default"/>
    <dgm:cxn modelId="{C34C2954-CA2D-854F-A6BD-45C39242D52D}" type="presParOf" srcId="{0B881AFF-BB9C-2B41-B47B-040BC8D7099B}" destId="{91765C2A-DB26-A147-A292-C257F7168028}" srcOrd="2" destOrd="0" presId="urn:microsoft.com/office/officeart/2005/8/layout/default"/>
    <dgm:cxn modelId="{5CEB8C19-C9BF-524B-92D8-BD466124DF02}" type="presParOf" srcId="{0B881AFF-BB9C-2B41-B47B-040BC8D7099B}" destId="{B602F692-5820-F042-B73D-B2C08BE05ABA}" srcOrd="3" destOrd="0" presId="urn:microsoft.com/office/officeart/2005/8/layout/default"/>
    <dgm:cxn modelId="{0656EAE2-A3BC-EB4D-AF04-31E092F590AC}" type="presParOf" srcId="{0B881AFF-BB9C-2B41-B47B-040BC8D7099B}" destId="{05849925-B9EA-0A40-9F18-9726F9A06BD8}" srcOrd="4" destOrd="0" presId="urn:microsoft.com/office/officeart/2005/8/layout/default"/>
    <dgm:cxn modelId="{7AB954A0-16F4-D742-A7A0-147D2765FA8A}" type="presParOf" srcId="{0B881AFF-BB9C-2B41-B47B-040BC8D7099B}" destId="{12EF3E00-863A-7C4C-85C0-F9A4CF2453A6}" srcOrd="5" destOrd="0" presId="urn:microsoft.com/office/officeart/2005/8/layout/default"/>
    <dgm:cxn modelId="{711B1EF0-9B3C-A047-80F9-94D17BD305F8}" type="presParOf" srcId="{0B881AFF-BB9C-2B41-B47B-040BC8D7099B}" destId="{AF36E9E0-8E2E-B247-A6BE-684A31FA51D0}" srcOrd="6" destOrd="0" presId="urn:microsoft.com/office/officeart/2005/8/layout/default"/>
    <dgm:cxn modelId="{959F0ADC-03EA-364B-A2F4-4BAB16574412}" type="presParOf" srcId="{0B881AFF-BB9C-2B41-B47B-040BC8D7099B}" destId="{B7D16A7D-1EBF-F349-936E-900CE448CACB}" srcOrd="7" destOrd="0" presId="urn:microsoft.com/office/officeart/2005/8/layout/default"/>
    <dgm:cxn modelId="{7C96D925-3710-5C4E-A398-170EC222E269}" type="presParOf" srcId="{0B881AFF-BB9C-2B41-B47B-040BC8D7099B}" destId="{C2D38E06-ACA0-7D46-AF59-2CDFF362F01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0F624C-1557-6A4A-903A-738432BEA5AF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E0944D59-313E-7A49-877D-49DADC459CF0}">
      <dgm:prSet custT="1"/>
      <dgm:spPr>
        <a:solidFill>
          <a:srgbClr val="C38172"/>
        </a:solidFill>
      </dgm:spPr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若已通过了竣工验收且并未延误，合同工程的其他部分产生了工期延误；</a:t>
          </a:r>
        </a:p>
      </dgm:t>
    </dgm:pt>
    <dgm:pt modelId="{E77465E4-A29C-474A-8CC3-AE3B2EC05D65}" type="parTrans" cxnId="{143C5D44-DD3C-2A43-B65E-8C63F77F9F29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D2FA795-2E80-3147-B6DE-3BAD9075052F}" type="sibTrans" cxnId="{143C5D44-DD3C-2A43-B65E-8C63F77F9F29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E144AD7A-9FBE-5549-8A0B-555D3829C757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期赔偿费应按照已颁发工程接收证书的单位工程造价，占合同价款的比例幅度予以扣减。  </a:t>
          </a:r>
        </a:p>
      </dgm:t>
    </dgm:pt>
    <dgm:pt modelId="{F4FDB87B-9C7A-EE43-AFA2-C9F4A6940CAA}" type="parTrans" cxnId="{3885B667-D343-8D4B-9DA8-4F73397C5E6B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F29F587-99FA-A642-BE56-88591E3DCE33}" type="sibTrans" cxnId="{3885B667-D343-8D4B-9DA8-4F73397C5E6B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A1ADC439-3E1E-A14B-A2AC-E030480A53D3}" type="pres">
      <dgm:prSet presAssocID="{4E0F624C-1557-6A4A-903A-738432BEA5AF}" presName="CompostProcess" presStyleCnt="0">
        <dgm:presLayoutVars>
          <dgm:dir/>
          <dgm:resizeHandles val="exact"/>
        </dgm:presLayoutVars>
      </dgm:prSet>
      <dgm:spPr/>
    </dgm:pt>
    <dgm:pt modelId="{9BD42853-DDB5-6D47-A4E4-B2C9F22839F3}" type="pres">
      <dgm:prSet presAssocID="{4E0F624C-1557-6A4A-903A-738432BEA5AF}" presName="arrow" presStyleLbl="bgShp" presStyleIdx="0" presStyleCnt="1"/>
      <dgm:spPr/>
    </dgm:pt>
    <dgm:pt modelId="{6762F691-1C66-4544-BCBE-E7CA41196B8D}" type="pres">
      <dgm:prSet presAssocID="{4E0F624C-1557-6A4A-903A-738432BEA5AF}" presName="linearProcess" presStyleCnt="0"/>
      <dgm:spPr/>
    </dgm:pt>
    <dgm:pt modelId="{73F6DCE6-6CCC-C641-8790-34F0EEBA62D8}" type="pres">
      <dgm:prSet presAssocID="{E0944D59-313E-7A49-877D-49DADC459CF0}" presName="textNode" presStyleLbl="node1" presStyleIdx="0" presStyleCnt="2">
        <dgm:presLayoutVars>
          <dgm:bulletEnabled val="1"/>
        </dgm:presLayoutVars>
      </dgm:prSet>
      <dgm:spPr/>
    </dgm:pt>
    <dgm:pt modelId="{C205C185-068B-6946-82C1-CE66C9E355E3}" type="pres">
      <dgm:prSet presAssocID="{FD2FA795-2E80-3147-B6DE-3BAD9075052F}" presName="sibTrans" presStyleCnt="0"/>
      <dgm:spPr/>
    </dgm:pt>
    <dgm:pt modelId="{0E6FEE0D-5E53-BD4A-B464-77BDBC0AAD88}" type="pres">
      <dgm:prSet presAssocID="{E144AD7A-9FBE-5549-8A0B-555D3829C75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143C5D44-DD3C-2A43-B65E-8C63F77F9F29}" srcId="{4E0F624C-1557-6A4A-903A-738432BEA5AF}" destId="{E0944D59-313E-7A49-877D-49DADC459CF0}" srcOrd="0" destOrd="0" parTransId="{E77465E4-A29C-474A-8CC3-AE3B2EC05D65}" sibTransId="{FD2FA795-2E80-3147-B6DE-3BAD9075052F}"/>
    <dgm:cxn modelId="{B73AC060-801D-B843-B820-7E8E3AA0D688}" type="presOf" srcId="{E144AD7A-9FBE-5549-8A0B-555D3829C757}" destId="{0E6FEE0D-5E53-BD4A-B464-77BDBC0AAD88}" srcOrd="0" destOrd="0" presId="urn:microsoft.com/office/officeart/2005/8/layout/hProcess9"/>
    <dgm:cxn modelId="{3885B667-D343-8D4B-9DA8-4F73397C5E6B}" srcId="{4E0F624C-1557-6A4A-903A-738432BEA5AF}" destId="{E144AD7A-9FBE-5549-8A0B-555D3829C757}" srcOrd="1" destOrd="0" parTransId="{F4FDB87B-9C7A-EE43-AFA2-C9F4A6940CAA}" sibTransId="{0F29F587-99FA-A642-BE56-88591E3DCE33}"/>
    <dgm:cxn modelId="{3A7970A6-681C-8B4D-8D29-D1D94368F97B}" type="presOf" srcId="{4E0F624C-1557-6A4A-903A-738432BEA5AF}" destId="{A1ADC439-3E1E-A14B-A2AC-E030480A53D3}" srcOrd="0" destOrd="0" presId="urn:microsoft.com/office/officeart/2005/8/layout/hProcess9"/>
    <dgm:cxn modelId="{3D1FC0D5-3F44-CF40-9100-FE1F894875E1}" type="presOf" srcId="{E0944D59-313E-7A49-877D-49DADC459CF0}" destId="{73F6DCE6-6CCC-C641-8790-34F0EEBA62D8}" srcOrd="0" destOrd="0" presId="urn:microsoft.com/office/officeart/2005/8/layout/hProcess9"/>
    <dgm:cxn modelId="{876B1AAB-ADF2-D24B-85F4-C677DEB8D403}" type="presParOf" srcId="{A1ADC439-3E1E-A14B-A2AC-E030480A53D3}" destId="{9BD42853-DDB5-6D47-A4E4-B2C9F22839F3}" srcOrd="0" destOrd="0" presId="urn:microsoft.com/office/officeart/2005/8/layout/hProcess9"/>
    <dgm:cxn modelId="{40865D7B-97DB-8048-90BB-DD79C61C9CD0}" type="presParOf" srcId="{A1ADC439-3E1E-A14B-A2AC-E030480A53D3}" destId="{6762F691-1C66-4544-BCBE-E7CA41196B8D}" srcOrd="1" destOrd="0" presId="urn:microsoft.com/office/officeart/2005/8/layout/hProcess9"/>
    <dgm:cxn modelId="{361F0150-ADA0-2F44-A4E6-C9B581383B22}" type="presParOf" srcId="{6762F691-1C66-4544-BCBE-E7CA41196B8D}" destId="{73F6DCE6-6CCC-C641-8790-34F0EEBA62D8}" srcOrd="0" destOrd="0" presId="urn:microsoft.com/office/officeart/2005/8/layout/hProcess9"/>
    <dgm:cxn modelId="{4F17BBDB-098D-B84D-A3A8-D675E67B2071}" type="presParOf" srcId="{6762F691-1C66-4544-BCBE-E7CA41196B8D}" destId="{C205C185-068B-6946-82C1-CE66C9E355E3}" srcOrd="1" destOrd="0" presId="urn:microsoft.com/office/officeart/2005/8/layout/hProcess9"/>
    <dgm:cxn modelId="{6D993EC7-5B5E-164F-8FCF-98FE7C708C54}" type="presParOf" srcId="{6762F691-1C66-4544-BCBE-E7CA41196B8D}" destId="{0E6FEE0D-5E53-BD4A-B464-77BDBC0AAD8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ECD97E-00BC-4243-B252-C14F8B1F506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3E16C477-415B-2A43-A8B8-1CD2C073FEEE}">
      <dgm:prSet custT="1"/>
      <dgm:spPr/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提前竣工、拖期竣工 </a:t>
          </a:r>
        </a:p>
      </dgm:t>
    </dgm:pt>
    <dgm:pt modelId="{D9972FBA-1F63-4C4D-9D28-526B4B5E99EB}" type="parTrans" cxnId="{9F48D189-B2D7-084E-B78A-C1B2C74DBB12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E3199F37-587C-804F-ADD3-89FD7B18E92A}" type="sibTrans" cxnId="{9F48D189-B2D7-084E-B78A-C1B2C74DBB12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E5BBD1A2-D49B-3D4D-A8D8-4FCFF33D152C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合同价款的调整 </a:t>
          </a:r>
        </a:p>
      </dgm:t>
    </dgm:pt>
    <dgm:pt modelId="{AB851CBA-0E6D-2943-BB98-03DF82BEAD95}" type="parTrans" cxnId="{4BE63AF7-D13D-8E46-B76C-38CD9719596D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C98F62F-8AA9-E446-941B-33BCD4E0A64C}" type="sibTrans" cxnId="{4BE63AF7-D13D-8E46-B76C-38CD9719596D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58466D6-924B-AA4A-A2BE-63FD47B70A59}" type="pres">
      <dgm:prSet presAssocID="{CBECD97E-00BC-4243-B252-C14F8B1F5060}" presName="Name0" presStyleCnt="0">
        <dgm:presLayoutVars>
          <dgm:dir/>
          <dgm:animOne val="branch"/>
          <dgm:animLvl val="lvl"/>
        </dgm:presLayoutVars>
      </dgm:prSet>
      <dgm:spPr/>
    </dgm:pt>
    <dgm:pt modelId="{CAF38923-19A5-6C41-A51D-CDFAE3D4602B}" type="pres">
      <dgm:prSet presAssocID="{3E16C477-415B-2A43-A8B8-1CD2C073FEEE}" presName="chaos" presStyleCnt="0"/>
      <dgm:spPr/>
    </dgm:pt>
    <dgm:pt modelId="{123FB876-CDD3-9B4E-B7DF-ADC2507F9745}" type="pres">
      <dgm:prSet presAssocID="{3E16C477-415B-2A43-A8B8-1CD2C073FEEE}" presName="parTx1" presStyleLbl="revTx" presStyleIdx="0" presStyleCnt="1" custScaleX="75155" custLinFactNeighborX="2199" custLinFactNeighborY="10008"/>
      <dgm:spPr/>
    </dgm:pt>
    <dgm:pt modelId="{6306334E-99DF-A042-A0A3-CBA99F3A3AC6}" type="pres">
      <dgm:prSet presAssocID="{3E16C477-415B-2A43-A8B8-1CD2C073FEEE}" presName="c1" presStyleLbl="node1" presStyleIdx="0" presStyleCnt="19"/>
      <dgm:spPr/>
    </dgm:pt>
    <dgm:pt modelId="{784ED413-3AEE-7542-9F2D-09244EBA0428}" type="pres">
      <dgm:prSet presAssocID="{3E16C477-415B-2A43-A8B8-1CD2C073FEEE}" presName="c2" presStyleLbl="node1" presStyleIdx="1" presStyleCnt="19"/>
      <dgm:spPr/>
    </dgm:pt>
    <dgm:pt modelId="{CBF6EB79-CF9F-2041-8494-243701D27E1E}" type="pres">
      <dgm:prSet presAssocID="{3E16C477-415B-2A43-A8B8-1CD2C073FEEE}" presName="c3" presStyleLbl="node1" presStyleIdx="2" presStyleCnt="19"/>
      <dgm:spPr/>
    </dgm:pt>
    <dgm:pt modelId="{FE45598D-174A-5945-902C-88D6B2268DD4}" type="pres">
      <dgm:prSet presAssocID="{3E16C477-415B-2A43-A8B8-1CD2C073FEEE}" presName="c4" presStyleLbl="node1" presStyleIdx="3" presStyleCnt="19"/>
      <dgm:spPr/>
    </dgm:pt>
    <dgm:pt modelId="{68BF1FF2-576E-184C-84D3-C504196900B4}" type="pres">
      <dgm:prSet presAssocID="{3E16C477-415B-2A43-A8B8-1CD2C073FEEE}" presName="c5" presStyleLbl="node1" presStyleIdx="4" presStyleCnt="19"/>
      <dgm:spPr/>
    </dgm:pt>
    <dgm:pt modelId="{889B9901-13E4-0A43-B22F-AFA63CCA2CE6}" type="pres">
      <dgm:prSet presAssocID="{3E16C477-415B-2A43-A8B8-1CD2C073FEEE}" presName="c6" presStyleLbl="node1" presStyleIdx="5" presStyleCnt="19"/>
      <dgm:spPr/>
    </dgm:pt>
    <dgm:pt modelId="{5F1DC8E8-419D-724C-ABA2-E35192754136}" type="pres">
      <dgm:prSet presAssocID="{3E16C477-415B-2A43-A8B8-1CD2C073FEEE}" presName="c7" presStyleLbl="node1" presStyleIdx="6" presStyleCnt="19"/>
      <dgm:spPr/>
    </dgm:pt>
    <dgm:pt modelId="{09862473-558A-AD43-B9C9-995796EA5C6D}" type="pres">
      <dgm:prSet presAssocID="{3E16C477-415B-2A43-A8B8-1CD2C073FEEE}" presName="c8" presStyleLbl="node1" presStyleIdx="7" presStyleCnt="19"/>
      <dgm:spPr/>
    </dgm:pt>
    <dgm:pt modelId="{01ACEEBF-87DD-AE4A-8BAA-6E34C11B2335}" type="pres">
      <dgm:prSet presAssocID="{3E16C477-415B-2A43-A8B8-1CD2C073FEEE}" presName="c9" presStyleLbl="node1" presStyleIdx="8" presStyleCnt="19"/>
      <dgm:spPr/>
    </dgm:pt>
    <dgm:pt modelId="{EC15F885-16F9-8E4D-85AF-81C61280C85C}" type="pres">
      <dgm:prSet presAssocID="{3E16C477-415B-2A43-A8B8-1CD2C073FEEE}" presName="c10" presStyleLbl="node1" presStyleIdx="9" presStyleCnt="19"/>
      <dgm:spPr/>
    </dgm:pt>
    <dgm:pt modelId="{A475769E-5A2E-D54A-8373-6AF7B7ACBADA}" type="pres">
      <dgm:prSet presAssocID="{3E16C477-415B-2A43-A8B8-1CD2C073FEEE}" presName="c11" presStyleLbl="node1" presStyleIdx="10" presStyleCnt="19"/>
      <dgm:spPr/>
    </dgm:pt>
    <dgm:pt modelId="{3DD4B24D-4463-7343-B901-7DFF5C788282}" type="pres">
      <dgm:prSet presAssocID="{3E16C477-415B-2A43-A8B8-1CD2C073FEEE}" presName="c12" presStyleLbl="node1" presStyleIdx="11" presStyleCnt="19"/>
      <dgm:spPr/>
    </dgm:pt>
    <dgm:pt modelId="{5E9E49BB-79DC-0048-929E-08727160BBFE}" type="pres">
      <dgm:prSet presAssocID="{3E16C477-415B-2A43-A8B8-1CD2C073FEEE}" presName="c13" presStyleLbl="node1" presStyleIdx="12" presStyleCnt="19"/>
      <dgm:spPr/>
    </dgm:pt>
    <dgm:pt modelId="{2624ADAE-082F-D249-8431-CE9FDA285B60}" type="pres">
      <dgm:prSet presAssocID="{3E16C477-415B-2A43-A8B8-1CD2C073FEEE}" presName="c14" presStyleLbl="node1" presStyleIdx="13" presStyleCnt="19"/>
      <dgm:spPr/>
    </dgm:pt>
    <dgm:pt modelId="{74AB3315-5E52-B642-92E7-A0ED13AEB1B4}" type="pres">
      <dgm:prSet presAssocID="{3E16C477-415B-2A43-A8B8-1CD2C073FEEE}" presName="c15" presStyleLbl="node1" presStyleIdx="14" presStyleCnt="19"/>
      <dgm:spPr/>
    </dgm:pt>
    <dgm:pt modelId="{6994F5C7-8BAC-BC4C-BDD4-0E8DE9252E80}" type="pres">
      <dgm:prSet presAssocID="{3E16C477-415B-2A43-A8B8-1CD2C073FEEE}" presName="c16" presStyleLbl="node1" presStyleIdx="15" presStyleCnt="19"/>
      <dgm:spPr/>
    </dgm:pt>
    <dgm:pt modelId="{6B8551AE-1D64-6348-8007-5E2EEDCC6BD2}" type="pres">
      <dgm:prSet presAssocID="{3E16C477-415B-2A43-A8B8-1CD2C073FEEE}" presName="c17" presStyleLbl="node1" presStyleIdx="16" presStyleCnt="19"/>
      <dgm:spPr/>
    </dgm:pt>
    <dgm:pt modelId="{21B899E9-FF19-A54A-961A-F2D669604DFE}" type="pres">
      <dgm:prSet presAssocID="{3E16C477-415B-2A43-A8B8-1CD2C073FEEE}" presName="c18" presStyleLbl="node1" presStyleIdx="17" presStyleCnt="19"/>
      <dgm:spPr/>
    </dgm:pt>
    <dgm:pt modelId="{0902A4B6-63D6-5045-8B2A-2D784709022B}" type="pres">
      <dgm:prSet presAssocID="{E3199F37-587C-804F-ADD3-89FD7B18E92A}" presName="chevronComposite1" presStyleCnt="0"/>
      <dgm:spPr/>
    </dgm:pt>
    <dgm:pt modelId="{45A79818-23FD-264C-8EDA-15F35409E62C}" type="pres">
      <dgm:prSet presAssocID="{E3199F37-587C-804F-ADD3-89FD7B18E92A}" presName="chevron1" presStyleLbl="sibTrans2D1" presStyleIdx="0" presStyleCnt="2"/>
      <dgm:spPr>
        <a:solidFill>
          <a:srgbClr val="C38172"/>
        </a:solidFill>
      </dgm:spPr>
    </dgm:pt>
    <dgm:pt modelId="{5C1C7458-F308-A34A-894A-0F4661EE9C03}" type="pres">
      <dgm:prSet presAssocID="{E3199F37-587C-804F-ADD3-89FD7B18E92A}" presName="spChevron1" presStyleCnt="0"/>
      <dgm:spPr/>
    </dgm:pt>
    <dgm:pt modelId="{2DD4A402-9182-B24D-B3A2-074F6ECEB1C9}" type="pres">
      <dgm:prSet presAssocID="{E3199F37-587C-804F-ADD3-89FD7B18E92A}" presName="overlap" presStyleCnt="0"/>
      <dgm:spPr/>
    </dgm:pt>
    <dgm:pt modelId="{643481DB-269D-4F44-A6D9-9AAEBB9E0D5B}" type="pres">
      <dgm:prSet presAssocID="{E3199F37-587C-804F-ADD3-89FD7B18E92A}" presName="chevronComposite2" presStyleCnt="0"/>
      <dgm:spPr/>
    </dgm:pt>
    <dgm:pt modelId="{ED8D21D5-25D3-1D4E-81B4-547ED80C2757}" type="pres">
      <dgm:prSet presAssocID="{E3199F37-587C-804F-ADD3-89FD7B18E92A}" presName="chevron2" presStyleLbl="sibTrans2D1" presStyleIdx="1" presStyleCnt="2"/>
      <dgm:spPr/>
    </dgm:pt>
    <dgm:pt modelId="{0E51EC62-3C5A-1F44-A9D8-A8CD646ED8B7}" type="pres">
      <dgm:prSet presAssocID="{E3199F37-587C-804F-ADD3-89FD7B18E92A}" presName="spChevron2" presStyleCnt="0"/>
      <dgm:spPr/>
    </dgm:pt>
    <dgm:pt modelId="{01E68DBC-FB15-CB4C-84D1-984EBD244979}" type="pres">
      <dgm:prSet presAssocID="{E5BBD1A2-D49B-3D4D-A8D8-4FCFF33D152C}" presName="last" presStyleCnt="0"/>
      <dgm:spPr/>
    </dgm:pt>
    <dgm:pt modelId="{CDC3A9A0-98EC-1E47-B24B-9D16A2989168}" type="pres">
      <dgm:prSet presAssocID="{E5BBD1A2-D49B-3D4D-A8D8-4FCFF33D152C}" presName="circleTx" presStyleLbl="node1" presStyleIdx="18" presStyleCnt="19"/>
      <dgm:spPr/>
    </dgm:pt>
    <dgm:pt modelId="{48341540-5982-5A4C-A263-EBD90470E6F0}" type="pres">
      <dgm:prSet presAssocID="{E5BBD1A2-D49B-3D4D-A8D8-4FCFF33D152C}" presName="spN" presStyleCnt="0"/>
      <dgm:spPr/>
    </dgm:pt>
  </dgm:ptLst>
  <dgm:cxnLst>
    <dgm:cxn modelId="{0AB92E44-0222-B94E-8D76-61B26CC47409}" type="presOf" srcId="{E5BBD1A2-D49B-3D4D-A8D8-4FCFF33D152C}" destId="{CDC3A9A0-98EC-1E47-B24B-9D16A2989168}" srcOrd="0" destOrd="0" presId="urn:microsoft.com/office/officeart/2009/3/layout/RandomtoResultProcess"/>
    <dgm:cxn modelId="{9F48D189-B2D7-084E-B78A-C1B2C74DBB12}" srcId="{CBECD97E-00BC-4243-B252-C14F8B1F5060}" destId="{3E16C477-415B-2A43-A8B8-1CD2C073FEEE}" srcOrd="0" destOrd="0" parTransId="{D9972FBA-1F63-4C4D-9D28-526B4B5E99EB}" sibTransId="{E3199F37-587C-804F-ADD3-89FD7B18E92A}"/>
    <dgm:cxn modelId="{63BEFDA3-6681-E440-ABEE-56F79111EDDC}" type="presOf" srcId="{CBECD97E-00BC-4243-B252-C14F8B1F5060}" destId="{F58466D6-924B-AA4A-A2BE-63FD47B70A59}" srcOrd="0" destOrd="0" presId="urn:microsoft.com/office/officeart/2009/3/layout/RandomtoResultProcess"/>
    <dgm:cxn modelId="{6D65BDE8-0011-B44F-BCBC-51F292811D81}" type="presOf" srcId="{3E16C477-415B-2A43-A8B8-1CD2C073FEEE}" destId="{123FB876-CDD3-9B4E-B7DF-ADC2507F9745}" srcOrd="0" destOrd="0" presId="urn:microsoft.com/office/officeart/2009/3/layout/RandomtoResultProcess"/>
    <dgm:cxn modelId="{4BE63AF7-D13D-8E46-B76C-38CD9719596D}" srcId="{CBECD97E-00BC-4243-B252-C14F8B1F5060}" destId="{E5BBD1A2-D49B-3D4D-A8D8-4FCFF33D152C}" srcOrd="1" destOrd="0" parTransId="{AB851CBA-0E6D-2943-BB98-03DF82BEAD95}" sibTransId="{CC98F62F-8AA9-E446-941B-33BCD4E0A64C}"/>
    <dgm:cxn modelId="{6A644DAC-EB70-0949-9104-29FF2F8EBE7E}" type="presParOf" srcId="{F58466D6-924B-AA4A-A2BE-63FD47B70A59}" destId="{CAF38923-19A5-6C41-A51D-CDFAE3D4602B}" srcOrd="0" destOrd="0" presId="urn:microsoft.com/office/officeart/2009/3/layout/RandomtoResultProcess"/>
    <dgm:cxn modelId="{4F5AFB18-DB24-C94E-B04A-6D670AAD3B43}" type="presParOf" srcId="{CAF38923-19A5-6C41-A51D-CDFAE3D4602B}" destId="{123FB876-CDD3-9B4E-B7DF-ADC2507F9745}" srcOrd="0" destOrd="0" presId="urn:microsoft.com/office/officeart/2009/3/layout/RandomtoResultProcess"/>
    <dgm:cxn modelId="{AFC0205B-74FC-CB4F-A5DC-ACB365781A45}" type="presParOf" srcId="{CAF38923-19A5-6C41-A51D-CDFAE3D4602B}" destId="{6306334E-99DF-A042-A0A3-CBA99F3A3AC6}" srcOrd="1" destOrd="0" presId="urn:microsoft.com/office/officeart/2009/3/layout/RandomtoResultProcess"/>
    <dgm:cxn modelId="{19437647-7F97-DC40-A7BE-4B61309BA1F9}" type="presParOf" srcId="{CAF38923-19A5-6C41-A51D-CDFAE3D4602B}" destId="{784ED413-3AEE-7542-9F2D-09244EBA0428}" srcOrd="2" destOrd="0" presId="urn:microsoft.com/office/officeart/2009/3/layout/RandomtoResultProcess"/>
    <dgm:cxn modelId="{F041A270-A116-1C4B-A8D2-D952B818B154}" type="presParOf" srcId="{CAF38923-19A5-6C41-A51D-CDFAE3D4602B}" destId="{CBF6EB79-CF9F-2041-8494-243701D27E1E}" srcOrd="3" destOrd="0" presId="urn:microsoft.com/office/officeart/2009/3/layout/RandomtoResultProcess"/>
    <dgm:cxn modelId="{22539D60-15AE-8249-9A1C-A04941B98585}" type="presParOf" srcId="{CAF38923-19A5-6C41-A51D-CDFAE3D4602B}" destId="{FE45598D-174A-5945-902C-88D6B2268DD4}" srcOrd="4" destOrd="0" presId="urn:microsoft.com/office/officeart/2009/3/layout/RandomtoResultProcess"/>
    <dgm:cxn modelId="{66CB958C-76B9-B44E-8214-B9F6741BC253}" type="presParOf" srcId="{CAF38923-19A5-6C41-A51D-CDFAE3D4602B}" destId="{68BF1FF2-576E-184C-84D3-C504196900B4}" srcOrd="5" destOrd="0" presId="urn:microsoft.com/office/officeart/2009/3/layout/RandomtoResultProcess"/>
    <dgm:cxn modelId="{3C5869C5-3C6D-7343-A3C0-9547281CC939}" type="presParOf" srcId="{CAF38923-19A5-6C41-A51D-CDFAE3D4602B}" destId="{889B9901-13E4-0A43-B22F-AFA63CCA2CE6}" srcOrd="6" destOrd="0" presId="urn:microsoft.com/office/officeart/2009/3/layout/RandomtoResultProcess"/>
    <dgm:cxn modelId="{DD952081-3F69-0D4F-A756-D96692AF9DF9}" type="presParOf" srcId="{CAF38923-19A5-6C41-A51D-CDFAE3D4602B}" destId="{5F1DC8E8-419D-724C-ABA2-E35192754136}" srcOrd="7" destOrd="0" presId="urn:microsoft.com/office/officeart/2009/3/layout/RandomtoResultProcess"/>
    <dgm:cxn modelId="{BB0A10C3-1D13-4443-B160-3DAA264432B3}" type="presParOf" srcId="{CAF38923-19A5-6C41-A51D-CDFAE3D4602B}" destId="{09862473-558A-AD43-B9C9-995796EA5C6D}" srcOrd="8" destOrd="0" presId="urn:microsoft.com/office/officeart/2009/3/layout/RandomtoResultProcess"/>
    <dgm:cxn modelId="{FE886155-BF5B-5141-9198-A27165D1EF4B}" type="presParOf" srcId="{CAF38923-19A5-6C41-A51D-CDFAE3D4602B}" destId="{01ACEEBF-87DD-AE4A-8BAA-6E34C11B2335}" srcOrd="9" destOrd="0" presId="urn:microsoft.com/office/officeart/2009/3/layout/RandomtoResultProcess"/>
    <dgm:cxn modelId="{5CD9C2E7-8C6D-2D40-8E1E-40F3D1A17AF5}" type="presParOf" srcId="{CAF38923-19A5-6C41-A51D-CDFAE3D4602B}" destId="{EC15F885-16F9-8E4D-85AF-81C61280C85C}" srcOrd="10" destOrd="0" presId="urn:microsoft.com/office/officeart/2009/3/layout/RandomtoResultProcess"/>
    <dgm:cxn modelId="{053311E2-8487-9D43-A105-A8704D681DA0}" type="presParOf" srcId="{CAF38923-19A5-6C41-A51D-CDFAE3D4602B}" destId="{A475769E-5A2E-D54A-8373-6AF7B7ACBADA}" srcOrd="11" destOrd="0" presId="urn:microsoft.com/office/officeart/2009/3/layout/RandomtoResultProcess"/>
    <dgm:cxn modelId="{C267447B-2BB6-7F46-845B-161AD4985F1E}" type="presParOf" srcId="{CAF38923-19A5-6C41-A51D-CDFAE3D4602B}" destId="{3DD4B24D-4463-7343-B901-7DFF5C788282}" srcOrd="12" destOrd="0" presId="urn:microsoft.com/office/officeart/2009/3/layout/RandomtoResultProcess"/>
    <dgm:cxn modelId="{492073B1-DAA2-8B44-8835-6CB4A183063C}" type="presParOf" srcId="{CAF38923-19A5-6C41-A51D-CDFAE3D4602B}" destId="{5E9E49BB-79DC-0048-929E-08727160BBFE}" srcOrd="13" destOrd="0" presId="urn:microsoft.com/office/officeart/2009/3/layout/RandomtoResultProcess"/>
    <dgm:cxn modelId="{78E83261-264D-394A-BCDD-80F3511093F0}" type="presParOf" srcId="{CAF38923-19A5-6C41-A51D-CDFAE3D4602B}" destId="{2624ADAE-082F-D249-8431-CE9FDA285B60}" srcOrd="14" destOrd="0" presId="urn:microsoft.com/office/officeart/2009/3/layout/RandomtoResultProcess"/>
    <dgm:cxn modelId="{DAB037E0-59B3-2A4A-9917-57699F1A1E7F}" type="presParOf" srcId="{CAF38923-19A5-6C41-A51D-CDFAE3D4602B}" destId="{74AB3315-5E52-B642-92E7-A0ED13AEB1B4}" srcOrd="15" destOrd="0" presId="urn:microsoft.com/office/officeart/2009/3/layout/RandomtoResultProcess"/>
    <dgm:cxn modelId="{2D0A3CD1-DC75-B747-80FD-0826D078585E}" type="presParOf" srcId="{CAF38923-19A5-6C41-A51D-CDFAE3D4602B}" destId="{6994F5C7-8BAC-BC4C-BDD4-0E8DE9252E80}" srcOrd="16" destOrd="0" presId="urn:microsoft.com/office/officeart/2009/3/layout/RandomtoResultProcess"/>
    <dgm:cxn modelId="{0E88872F-C2B7-7546-B8FE-211FA42682C8}" type="presParOf" srcId="{CAF38923-19A5-6C41-A51D-CDFAE3D4602B}" destId="{6B8551AE-1D64-6348-8007-5E2EEDCC6BD2}" srcOrd="17" destOrd="0" presId="urn:microsoft.com/office/officeart/2009/3/layout/RandomtoResultProcess"/>
    <dgm:cxn modelId="{609C4DDF-4538-2244-B194-C71FA779CFE5}" type="presParOf" srcId="{CAF38923-19A5-6C41-A51D-CDFAE3D4602B}" destId="{21B899E9-FF19-A54A-961A-F2D669604DFE}" srcOrd="18" destOrd="0" presId="urn:microsoft.com/office/officeart/2009/3/layout/RandomtoResultProcess"/>
    <dgm:cxn modelId="{A71064BE-7DB1-214C-A0BB-D3B11A8E6753}" type="presParOf" srcId="{F58466D6-924B-AA4A-A2BE-63FD47B70A59}" destId="{0902A4B6-63D6-5045-8B2A-2D784709022B}" srcOrd="1" destOrd="0" presId="urn:microsoft.com/office/officeart/2009/3/layout/RandomtoResultProcess"/>
    <dgm:cxn modelId="{D0EA2FEE-F286-0142-8E39-52DF54425C3F}" type="presParOf" srcId="{0902A4B6-63D6-5045-8B2A-2D784709022B}" destId="{45A79818-23FD-264C-8EDA-15F35409E62C}" srcOrd="0" destOrd="0" presId="urn:microsoft.com/office/officeart/2009/3/layout/RandomtoResultProcess"/>
    <dgm:cxn modelId="{94C2E997-70B4-0541-ADFF-CB060E36F0F2}" type="presParOf" srcId="{0902A4B6-63D6-5045-8B2A-2D784709022B}" destId="{5C1C7458-F308-A34A-894A-0F4661EE9C03}" srcOrd="1" destOrd="0" presId="urn:microsoft.com/office/officeart/2009/3/layout/RandomtoResultProcess"/>
    <dgm:cxn modelId="{5FBFEB33-5A5A-524B-BCB1-A55E6351CEAF}" type="presParOf" srcId="{F58466D6-924B-AA4A-A2BE-63FD47B70A59}" destId="{2DD4A402-9182-B24D-B3A2-074F6ECEB1C9}" srcOrd="2" destOrd="0" presId="urn:microsoft.com/office/officeart/2009/3/layout/RandomtoResultProcess"/>
    <dgm:cxn modelId="{64D7D603-9C0C-1A4A-88A3-AAD6D25C76C5}" type="presParOf" srcId="{F58466D6-924B-AA4A-A2BE-63FD47B70A59}" destId="{643481DB-269D-4F44-A6D9-9AAEBB9E0D5B}" srcOrd="3" destOrd="0" presId="urn:microsoft.com/office/officeart/2009/3/layout/RandomtoResultProcess"/>
    <dgm:cxn modelId="{DFDF5229-CD8F-C64E-AB6E-C960BFDC91A2}" type="presParOf" srcId="{643481DB-269D-4F44-A6D9-9AAEBB9E0D5B}" destId="{ED8D21D5-25D3-1D4E-81B4-547ED80C2757}" srcOrd="0" destOrd="0" presId="urn:microsoft.com/office/officeart/2009/3/layout/RandomtoResultProcess"/>
    <dgm:cxn modelId="{D4329A3B-DC6F-6546-AC0B-7A98B3D590CA}" type="presParOf" srcId="{643481DB-269D-4F44-A6D9-9AAEBB9E0D5B}" destId="{0E51EC62-3C5A-1F44-A9D8-A8CD646ED8B7}" srcOrd="1" destOrd="0" presId="urn:microsoft.com/office/officeart/2009/3/layout/RandomtoResultProcess"/>
    <dgm:cxn modelId="{445E7008-1DF6-644E-8832-89B9D82054B2}" type="presParOf" srcId="{F58466D6-924B-AA4A-A2BE-63FD47B70A59}" destId="{01E68DBC-FB15-CB4C-84D1-984EBD244979}" srcOrd="4" destOrd="0" presId="urn:microsoft.com/office/officeart/2009/3/layout/RandomtoResultProcess"/>
    <dgm:cxn modelId="{270CB3A4-D82E-124C-8BA1-E0D4A9AFEA7D}" type="presParOf" srcId="{01E68DBC-FB15-CB4C-84D1-984EBD244979}" destId="{CDC3A9A0-98EC-1E47-B24B-9D16A2989168}" srcOrd="0" destOrd="0" presId="urn:microsoft.com/office/officeart/2009/3/layout/RandomtoResultProcess"/>
    <dgm:cxn modelId="{116BD8E8-71FE-C646-8D25-5A39E42B2B96}" type="presParOf" srcId="{01E68DBC-FB15-CB4C-84D1-984EBD244979}" destId="{48341540-5982-5A4C-A263-EBD90470E6F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FB876-CDD3-9B4E-B7DF-ADC2507F9745}">
      <dsp:nvSpPr>
        <dsp:cNvPr id="0" name=""/>
        <dsp:cNvSpPr/>
      </dsp:nvSpPr>
      <dsp:spPr>
        <a:xfrm>
          <a:off x="537194" y="1973395"/>
          <a:ext cx="1894282" cy="830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提前竣工、拖期竣工 </a:t>
          </a:r>
        </a:p>
      </dsp:txBody>
      <dsp:txXfrm>
        <a:off x="537194" y="1973395"/>
        <a:ext cx="1894282" cy="830619"/>
      </dsp:txXfrm>
    </dsp:sp>
    <dsp:sp modelId="{6306334E-99DF-A042-A0A3-CBA99F3A3AC6}">
      <dsp:nvSpPr>
        <dsp:cNvPr id="0" name=""/>
        <dsp:cNvSpPr/>
      </dsp:nvSpPr>
      <dsp:spPr>
        <a:xfrm>
          <a:off x="165794" y="1637644"/>
          <a:ext cx="200494" cy="2004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ED413-3AEE-7542-9F2D-09244EBA0428}">
      <dsp:nvSpPr>
        <dsp:cNvPr id="0" name=""/>
        <dsp:cNvSpPr/>
      </dsp:nvSpPr>
      <dsp:spPr>
        <a:xfrm>
          <a:off x="306140" y="1356952"/>
          <a:ext cx="200494" cy="200494"/>
        </a:xfrm>
        <a:prstGeom prst="ellipse">
          <a:avLst/>
        </a:prstGeom>
        <a:solidFill>
          <a:schemeClr val="accent2">
            <a:hueOff val="-80854"/>
            <a:satOff val="-4663"/>
            <a:lumOff val="4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6EB79-CF9F-2041-8494-243701D27E1E}">
      <dsp:nvSpPr>
        <dsp:cNvPr id="0" name=""/>
        <dsp:cNvSpPr/>
      </dsp:nvSpPr>
      <dsp:spPr>
        <a:xfrm>
          <a:off x="642971" y="1413090"/>
          <a:ext cx="315062" cy="315062"/>
        </a:xfrm>
        <a:prstGeom prst="ellipse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5598D-174A-5945-902C-88D6B2268DD4}">
      <dsp:nvSpPr>
        <dsp:cNvPr id="0" name=""/>
        <dsp:cNvSpPr/>
      </dsp:nvSpPr>
      <dsp:spPr>
        <a:xfrm>
          <a:off x="923663" y="1104329"/>
          <a:ext cx="200494" cy="200494"/>
        </a:xfrm>
        <a:prstGeom prst="ellips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F1FF2-576E-184C-84D3-C504196900B4}">
      <dsp:nvSpPr>
        <dsp:cNvPr id="0" name=""/>
        <dsp:cNvSpPr/>
      </dsp:nvSpPr>
      <dsp:spPr>
        <a:xfrm>
          <a:off x="1288563" y="992052"/>
          <a:ext cx="200494" cy="200494"/>
        </a:xfrm>
        <a:prstGeom prst="ellips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B9901-13E4-0A43-B22F-AFA63CCA2CE6}">
      <dsp:nvSpPr>
        <dsp:cNvPr id="0" name=""/>
        <dsp:cNvSpPr/>
      </dsp:nvSpPr>
      <dsp:spPr>
        <a:xfrm>
          <a:off x="1737671" y="1188536"/>
          <a:ext cx="200494" cy="200494"/>
        </a:xfrm>
        <a:prstGeom prst="ellipse">
          <a:avLst/>
        </a:prstGeom>
        <a:solidFill>
          <a:schemeClr val="accent2">
            <a:hueOff val="-404268"/>
            <a:satOff val="-23313"/>
            <a:lumOff val="23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DC8E8-419D-724C-ABA2-E35192754136}">
      <dsp:nvSpPr>
        <dsp:cNvPr id="0" name=""/>
        <dsp:cNvSpPr/>
      </dsp:nvSpPr>
      <dsp:spPr>
        <a:xfrm>
          <a:off x="2018363" y="1328882"/>
          <a:ext cx="315062" cy="315062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62473-558A-AD43-B9C9-995796EA5C6D}">
      <dsp:nvSpPr>
        <dsp:cNvPr id="0" name=""/>
        <dsp:cNvSpPr/>
      </dsp:nvSpPr>
      <dsp:spPr>
        <a:xfrm>
          <a:off x="2411332" y="1637644"/>
          <a:ext cx="200494" cy="200494"/>
        </a:xfrm>
        <a:prstGeom prst="ellipse">
          <a:avLst/>
        </a:prstGeom>
        <a:solidFill>
          <a:schemeClr val="accent2">
            <a:hueOff val="-565975"/>
            <a:satOff val="-32639"/>
            <a:lumOff val="33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CEEBF-87DD-AE4A-8BAA-6E34C11B2335}">
      <dsp:nvSpPr>
        <dsp:cNvPr id="0" name=""/>
        <dsp:cNvSpPr/>
      </dsp:nvSpPr>
      <dsp:spPr>
        <a:xfrm>
          <a:off x="2579747" y="1946405"/>
          <a:ext cx="200494" cy="200494"/>
        </a:xfrm>
        <a:prstGeom prst="ellips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5F885-16F9-8E4D-85AF-81C61280C85C}">
      <dsp:nvSpPr>
        <dsp:cNvPr id="0" name=""/>
        <dsp:cNvSpPr/>
      </dsp:nvSpPr>
      <dsp:spPr>
        <a:xfrm>
          <a:off x="1120148" y="1356952"/>
          <a:ext cx="515557" cy="515557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5769E-5A2E-D54A-8373-6AF7B7ACBADA}">
      <dsp:nvSpPr>
        <dsp:cNvPr id="0" name=""/>
        <dsp:cNvSpPr/>
      </dsp:nvSpPr>
      <dsp:spPr>
        <a:xfrm>
          <a:off x="25448" y="2423582"/>
          <a:ext cx="200494" cy="200494"/>
        </a:xfrm>
        <a:prstGeom prst="ellipse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4B24D-4463-7343-B901-7DFF5C788282}">
      <dsp:nvSpPr>
        <dsp:cNvPr id="0" name=""/>
        <dsp:cNvSpPr/>
      </dsp:nvSpPr>
      <dsp:spPr>
        <a:xfrm>
          <a:off x="193864" y="2676205"/>
          <a:ext cx="315062" cy="315062"/>
        </a:xfrm>
        <a:prstGeom prst="ellipse">
          <a:avLst/>
        </a:prstGeom>
        <a:solidFill>
          <a:schemeClr val="accent2">
            <a:hueOff val="-889388"/>
            <a:satOff val="-51289"/>
            <a:lumOff val="52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E49BB-79DC-0048-929E-08727160BBFE}">
      <dsp:nvSpPr>
        <dsp:cNvPr id="0" name=""/>
        <dsp:cNvSpPr/>
      </dsp:nvSpPr>
      <dsp:spPr>
        <a:xfrm>
          <a:off x="614902" y="2900759"/>
          <a:ext cx="458272" cy="458272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4ADAE-082F-D249-8431-CE9FDA285B60}">
      <dsp:nvSpPr>
        <dsp:cNvPr id="0" name=""/>
        <dsp:cNvSpPr/>
      </dsp:nvSpPr>
      <dsp:spPr>
        <a:xfrm>
          <a:off x="1204355" y="3265659"/>
          <a:ext cx="200494" cy="200494"/>
        </a:xfrm>
        <a:prstGeom prst="ellipse">
          <a:avLst/>
        </a:prstGeom>
        <a:solidFill>
          <a:schemeClr val="accent2">
            <a:hueOff val="-1051095"/>
            <a:satOff val="-60615"/>
            <a:lumOff val="62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B3315-5E52-B642-92E7-A0ED13AEB1B4}">
      <dsp:nvSpPr>
        <dsp:cNvPr id="0" name=""/>
        <dsp:cNvSpPr/>
      </dsp:nvSpPr>
      <dsp:spPr>
        <a:xfrm>
          <a:off x="1316632" y="2900759"/>
          <a:ext cx="315062" cy="315062"/>
        </a:xfrm>
        <a:prstGeom prst="ellipse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4F5C7-8BAC-BC4C-BDD4-0E8DE9252E80}">
      <dsp:nvSpPr>
        <dsp:cNvPr id="0" name=""/>
        <dsp:cNvSpPr/>
      </dsp:nvSpPr>
      <dsp:spPr>
        <a:xfrm>
          <a:off x="1597325" y="3293728"/>
          <a:ext cx="200494" cy="200494"/>
        </a:xfrm>
        <a:prstGeom prst="ellips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551AE-1D64-6348-8007-5E2EEDCC6BD2}">
      <dsp:nvSpPr>
        <dsp:cNvPr id="0" name=""/>
        <dsp:cNvSpPr/>
      </dsp:nvSpPr>
      <dsp:spPr>
        <a:xfrm>
          <a:off x="1849948" y="2844620"/>
          <a:ext cx="458272" cy="458272"/>
        </a:xfrm>
        <a:prstGeom prst="ellips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899E9-FF19-A54A-961A-F2D669604DFE}">
      <dsp:nvSpPr>
        <dsp:cNvPr id="0" name=""/>
        <dsp:cNvSpPr/>
      </dsp:nvSpPr>
      <dsp:spPr>
        <a:xfrm>
          <a:off x="2467470" y="2732343"/>
          <a:ext cx="315062" cy="315062"/>
        </a:xfrm>
        <a:prstGeom prst="ellipse">
          <a:avLst/>
        </a:prstGeom>
        <a:solidFill>
          <a:schemeClr val="accent2">
            <a:hueOff val="-1374509"/>
            <a:satOff val="-79265"/>
            <a:lumOff val="81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79818-23FD-264C-8EDA-15F35409E62C}">
      <dsp:nvSpPr>
        <dsp:cNvPr id="0" name=""/>
        <dsp:cNvSpPr/>
      </dsp:nvSpPr>
      <dsp:spPr>
        <a:xfrm>
          <a:off x="2782533" y="1412623"/>
          <a:ext cx="925294" cy="1766487"/>
        </a:xfrm>
        <a:prstGeom prst="chevron">
          <a:avLst>
            <a:gd name="adj" fmla="val 62310"/>
          </a:avLst>
        </a:prstGeom>
        <a:solidFill>
          <a:srgbClr val="C381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D21D5-25D3-1D4E-81B4-547ED80C2757}">
      <dsp:nvSpPr>
        <dsp:cNvPr id="0" name=""/>
        <dsp:cNvSpPr/>
      </dsp:nvSpPr>
      <dsp:spPr>
        <a:xfrm>
          <a:off x="3539592" y="1412623"/>
          <a:ext cx="925294" cy="1766487"/>
        </a:xfrm>
        <a:prstGeom prst="chevron">
          <a:avLst>
            <a:gd name="adj" fmla="val 623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3A9A0-98EC-1E47-B24B-9D16A2989168}">
      <dsp:nvSpPr>
        <dsp:cNvPr id="0" name=""/>
        <dsp:cNvSpPr/>
      </dsp:nvSpPr>
      <dsp:spPr>
        <a:xfrm>
          <a:off x="4565827" y="1266637"/>
          <a:ext cx="2145000" cy="214500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合同价款的调整 </a:t>
          </a:r>
        </a:p>
      </dsp:txBody>
      <dsp:txXfrm>
        <a:off x="4879955" y="1580765"/>
        <a:ext cx="1516744" cy="1516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7C3EE-BD99-E241-A5D1-9C6699758021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6D4D5-93F9-1D47-ACEE-AD765EFAA930}">
      <dsp:nvSpPr>
        <dsp:cNvPr id="0" name=""/>
        <dsp:cNvSpPr/>
      </dsp:nvSpPr>
      <dsp:spPr>
        <a:xfrm>
          <a:off x="3594" y="1305401"/>
          <a:ext cx="2335202" cy="1740535"/>
        </a:xfrm>
        <a:prstGeom prst="roundRect">
          <a:avLst/>
        </a:prstGeom>
        <a:solidFill>
          <a:srgbClr val="C381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合同签约之后，发包人要求提前竣工；</a:t>
          </a:r>
        </a:p>
      </dsp:txBody>
      <dsp:txXfrm>
        <a:off x="88560" y="1390367"/>
        <a:ext cx="2165270" cy="1570603"/>
      </dsp:txXfrm>
    </dsp:sp>
    <dsp:sp modelId="{793E9076-A7ED-E84C-9078-2B2BBD65E101}">
      <dsp:nvSpPr>
        <dsp:cNvPr id="0" name=""/>
        <dsp:cNvSpPr/>
      </dsp:nvSpPr>
      <dsp:spPr>
        <a:xfrm>
          <a:off x="2727997" y="1305401"/>
          <a:ext cx="2335202" cy="174053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承包人需投入更多的人力和设备；</a:t>
          </a:r>
        </a:p>
      </dsp:txBody>
      <dsp:txXfrm>
        <a:off x="2812963" y="1390367"/>
        <a:ext cx="2165270" cy="1570603"/>
      </dsp:txXfrm>
    </dsp:sp>
    <dsp:sp modelId="{DB589767-20CF-FD42-9AE5-D09FAF85FF0F}">
      <dsp:nvSpPr>
        <dsp:cNvPr id="0" name=""/>
        <dsp:cNvSpPr/>
      </dsp:nvSpPr>
      <dsp:spPr>
        <a:xfrm>
          <a:off x="5452400" y="1305401"/>
          <a:ext cx="2335202" cy="174053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造成承包人大量的额外花费；</a:t>
          </a:r>
        </a:p>
      </dsp:txBody>
      <dsp:txXfrm>
        <a:off x="5537366" y="1390367"/>
        <a:ext cx="2165270" cy="1570603"/>
      </dsp:txXfrm>
    </dsp:sp>
    <dsp:sp modelId="{67BA407A-6D36-354D-8902-EAB5E7C0E933}">
      <dsp:nvSpPr>
        <dsp:cNvPr id="0" name=""/>
        <dsp:cNvSpPr/>
      </dsp:nvSpPr>
      <dsp:spPr>
        <a:xfrm>
          <a:off x="8176803" y="1305401"/>
          <a:ext cx="2335202" cy="174053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承包人有权获得赶工补偿费。</a:t>
          </a:r>
        </a:p>
      </dsp:txBody>
      <dsp:txXfrm>
        <a:off x="8261769" y="1390367"/>
        <a:ext cx="2165270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E6609-CD1F-5B4A-8F1C-D7098E6F6753}">
      <dsp:nvSpPr>
        <dsp:cNvPr id="0" name=""/>
        <dsp:cNvSpPr/>
      </dsp:nvSpPr>
      <dsp:spPr>
        <a:xfrm>
          <a:off x="51" y="362138"/>
          <a:ext cx="4913783" cy="703122"/>
        </a:xfrm>
        <a:prstGeom prst="rect">
          <a:avLst/>
        </a:prstGeom>
        <a:solidFill>
          <a:srgbClr val="C38172"/>
        </a:solidFill>
        <a:ln w="12700" cap="flat" cmpd="sng" algn="ctr">
          <a:solidFill>
            <a:srgbClr val="C381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确定的时间 </a:t>
          </a:r>
        </a:p>
      </dsp:txBody>
      <dsp:txXfrm>
        <a:off x="51" y="362138"/>
        <a:ext cx="4913783" cy="703122"/>
      </dsp:txXfrm>
    </dsp:sp>
    <dsp:sp modelId="{42182BFB-8132-234F-BAD7-74AC95A48AD6}">
      <dsp:nvSpPr>
        <dsp:cNvPr id="0" name=""/>
        <dsp:cNvSpPr/>
      </dsp:nvSpPr>
      <dsp:spPr>
        <a:xfrm>
          <a:off x="51" y="1065260"/>
          <a:ext cx="4913783" cy="29239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23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赶工费：合同签订之前，在招标文件中明示；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23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赶工补偿费：开工之后，发包人提出提前竣工要求； </a:t>
          </a:r>
        </a:p>
      </dsp:txBody>
      <dsp:txXfrm>
        <a:off x="51" y="1065260"/>
        <a:ext cx="4913783" cy="2923939"/>
      </dsp:txXfrm>
    </dsp:sp>
    <dsp:sp modelId="{92889C67-7FD0-664F-B16B-31456DB3D4DF}">
      <dsp:nvSpPr>
        <dsp:cNvPr id="0" name=""/>
        <dsp:cNvSpPr/>
      </dsp:nvSpPr>
      <dsp:spPr>
        <a:xfrm>
          <a:off x="5601764" y="362138"/>
          <a:ext cx="4913783" cy="70312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3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费用的确定</a:t>
          </a:r>
          <a:endParaRPr lang="zh-CN" sz="2300" b="1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5601764" y="362138"/>
        <a:ext cx="4913783" cy="703122"/>
      </dsp:txXfrm>
    </dsp:sp>
    <dsp:sp modelId="{AD9F7419-56B6-B444-82C8-3D2E9A6C88E8}">
      <dsp:nvSpPr>
        <dsp:cNvPr id="0" name=""/>
        <dsp:cNvSpPr/>
      </dsp:nvSpPr>
      <dsp:spPr>
        <a:xfrm>
          <a:off x="5601764" y="1065260"/>
          <a:ext cx="4913783" cy="292393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23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赶工费：</a:t>
          </a:r>
          <a:r>
            <a:rPr lang="zh-CN" sz="23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按照合同约定的工期天数是否超过定额工期的</a:t>
          </a:r>
          <a:r>
            <a:rPr lang="en-US" sz="23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20%</a:t>
          </a:r>
          <a:r>
            <a:rPr lang="zh-CN" sz="23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来确定；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23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赶工补偿费：合同约定的工期天数和发包人实际要求的竣工工期之间，需要增加提前竣工的赶工补偿费。</a:t>
          </a:r>
        </a:p>
      </dsp:txBody>
      <dsp:txXfrm>
        <a:off x="5601764" y="1065260"/>
        <a:ext cx="4913783" cy="2923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59527-5514-CD43-8E3A-09A8DEAED957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06D62-732C-E04F-83A0-DB0B7920B730}">
      <dsp:nvSpPr>
        <dsp:cNvPr id="0" name=""/>
        <dsp:cNvSpPr/>
      </dsp:nvSpPr>
      <dsp:spPr>
        <a:xfrm>
          <a:off x="4621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承包人未按照合同约定施工</a:t>
          </a:r>
        </a:p>
      </dsp:txBody>
      <dsp:txXfrm>
        <a:off x="4621" y="0"/>
        <a:ext cx="3049934" cy="1740535"/>
      </dsp:txXfrm>
    </dsp:sp>
    <dsp:sp modelId="{292EB0F0-6C7A-B049-AC44-6C2E284388E1}">
      <dsp:nvSpPr>
        <dsp:cNvPr id="0" name=""/>
        <dsp:cNvSpPr/>
      </dsp:nvSpPr>
      <dsp:spPr>
        <a:xfrm>
          <a:off x="1312021" y="1958102"/>
          <a:ext cx="435133" cy="435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ADEC3-4E73-3647-B2E6-2DC3D417E20D}">
      <dsp:nvSpPr>
        <dsp:cNvPr id="0" name=""/>
        <dsp:cNvSpPr/>
      </dsp:nvSpPr>
      <dsp:spPr>
        <a:xfrm>
          <a:off x="3207052" y="2610802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实际进度迟于计划进度</a:t>
          </a:r>
        </a:p>
      </dsp:txBody>
      <dsp:txXfrm>
        <a:off x="3207052" y="2610802"/>
        <a:ext cx="3049934" cy="1740535"/>
      </dsp:txXfrm>
    </dsp:sp>
    <dsp:sp modelId="{7A6BE008-4BEB-BF43-BC32-D65A4B779D2D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A02D1-2904-E14F-9E4C-076FE875B056}">
      <dsp:nvSpPr>
        <dsp:cNvPr id="0" name=""/>
        <dsp:cNvSpPr/>
      </dsp:nvSpPr>
      <dsp:spPr>
        <a:xfrm>
          <a:off x="6409484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发包人应要求承包人加快进度，实现合同工期</a:t>
          </a:r>
        </a:p>
      </dsp:txBody>
      <dsp:txXfrm>
        <a:off x="6409484" y="0"/>
        <a:ext cx="3049934" cy="1740535"/>
      </dsp:txXfrm>
    </dsp:sp>
    <dsp:sp modelId="{1D062255-C703-4E44-B38A-C42FBF6DA240}">
      <dsp:nvSpPr>
        <dsp:cNvPr id="0" name=""/>
        <dsp:cNvSpPr/>
      </dsp:nvSpPr>
      <dsp:spPr>
        <a:xfrm>
          <a:off x="7716884" y="1958102"/>
          <a:ext cx="435133" cy="435133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F4ECB-C3F9-904E-ABD1-26B875532CBC}">
      <dsp:nvSpPr>
        <dsp:cNvPr id="0" name=""/>
        <dsp:cNvSpPr/>
      </dsp:nvSpPr>
      <dsp:spPr>
        <a:xfrm>
          <a:off x="1362" y="1080779"/>
          <a:ext cx="2905432" cy="17432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55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</a:t>
          </a:r>
          <a:endParaRPr lang="zh-CN" sz="5500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52420" y="1131837"/>
        <a:ext cx="2803316" cy="1641143"/>
      </dsp:txXfrm>
    </dsp:sp>
    <dsp:sp modelId="{12937BCB-10FB-D14C-81A4-B07FC23564B0}">
      <dsp:nvSpPr>
        <dsp:cNvPr id="0" name=""/>
        <dsp:cNvSpPr/>
      </dsp:nvSpPr>
      <dsp:spPr>
        <a:xfrm>
          <a:off x="3197338" y="1592135"/>
          <a:ext cx="615951" cy="720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200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3197338" y="1736244"/>
        <a:ext cx="431166" cy="432329"/>
      </dsp:txXfrm>
    </dsp:sp>
    <dsp:sp modelId="{5E6E6AC4-3369-114F-BA8C-3FEAF7B75CA0}">
      <dsp:nvSpPr>
        <dsp:cNvPr id="0" name=""/>
        <dsp:cNvSpPr/>
      </dsp:nvSpPr>
      <dsp:spPr>
        <a:xfrm>
          <a:off x="4068968" y="1080779"/>
          <a:ext cx="2905432" cy="1743259"/>
        </a:xfrm>
        <a:prstGeom prst="roundRect">
          <a:avLst>
            <a:gd name="adj" fmla="val 10000"/>
          </a:avLst>
        </a:prstGeom>
        <a:solidFill>
          <a:srgbClr val="C381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55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发包人</a:t>
          </a:r>
          <a:endParaRPr lang="zh-CN" sz="5500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4120026" y="1131837"/>
        <a:ext cx="2803316" cy="1641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0E859-515F-FB41-81B2-EBAE514186AF}">
      <dsp:nvSpPr>
        <dsp:cNvPr id="0" name=""/>
        <dsp:cNvSpPr/>
      </dsp:nvSpPr>
      <dsp:spPr>
        <a:xfrm>
          <a:off x="1559140" y="2975"/>
          <a:ext cx="3342605" cy="2005563"/>
        </a:xfrm>
        <a:prstGeom prst="rect">
          <a:avLst/>
        </a:prstGeom>
        <a:solidFill>
          <a:srgbClr val="C381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需要租赁其他建筑物时的租赁费用；</a:t>
          </a:r>
        </a:p>
      </dsp:txBody>
      <dsp:txXfrm>
        <a:off x="1559140" y="2975"/>
        <a:ext cx="3342605" cy="2005563"/>
      </dsp:txXfrm>
    </dsp:sp>
    <dsp:sp modelId="{91765C2A-DB26-A147-A292-C257F7168028}">
      <dsp:nvSpPr>
        <dsp:cNvPr id="0" name=""/>
        <dsp:cNvSpPr/>
      </dsp:nvSpPr>
      <dsp:spPr>
        <a:xfrm>
          <a:off x="5236006" y="2975"/>
          <a:ext cx="3720453" cy="2005563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继续使用原有的建筑物或租赁其他建筑物所发生的维修费用；</a:t>
          </a:r>
        </a:p>
      </dsp:txBody>
      <dsp:txXfrm>
        <a:off x="5236006" y="2975"/>
        <a:ext cx="3720453" cy="2005563"/>
      </dsp:txXfrm>
    </dsp:sp>
    <dsp:sp modelId="{05849925-B9EA-0A40-9F18-9726F9A06BD8}">
      <dsp:nvSpPr>
        <dsp:cNvPr id="0" name=""/>
        <dsp:cNvSpPr/>
      </dsp:nvSpPr>
      <dsp:spPr>
        <a:xfrm>
          <a:off x="99792" y="2342799"/>
          <a:ext cx="2962283" cy="200556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投资利息或贷款利息；</a:t>
          </a:r>
        </a:p>
      </dsp:txBody>
      <dsp:txXfrm>
        <a:off x="99792" y="2342799"/>
        <a:ext cx="2962283" cy="2005563"/>
      </dsp:txXfrm>
    </dsp:sp>
    <dsp:sp modelId="{AF36E9E0-8E2E-B247-A6BE-684A31FA51D0}">
      <dsp:nvSpPr>
        <dsp:cNvPr id="0" name=""/>
        <dsp:cNvSpPr/>
      </dsp:nvSpPr>
      <dsp:spPr>
        <a:xfrm>
          <a:off x="3396336" y="2342799"/>
          <a:ext cx="3342605" cy="2005563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附加监理费；</a:t>
          </a:r>
        </a:p>
      </dsp:txBody>
      <dsp:txXfrm>
        <a:off x="3396336" y="2342799"/>
        <a:ext cx="3342605" cy="2005563"/>
      </dsp:txXfrm>
    </dsp:sp>
    <dsp:sp modelId="{C2D38E06-ACA0-7D46-AF59-2CDFF362F01F}">
      <dsp:nvSpPr>
        <dsp:cNvPr id="0" name=""/>
        <dsp:cNvSpPr/>
      </dsp:nvSpPr>
      <dsp:spPr>
        <a:xfrm>
          <a:off x="7073202" y="2342799"/>
          <a:ext cx="3342605" cy="200556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原计划合同工程按期使用后的收益落空部分。    </a:t>
          </a:r>
        </a:p>
      </dsp:txBody>
      <dsp:txXfrm>
        <a:off x="7073202" y="2342799"/>
        <a:ext cx="3342605" cy="20055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42853-DDB5-6D47-A4E4-B2C9F22839F3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6DCE6-6CCC-C641-8790-34F0EEBA62D8}">
      <dsp:nvSpPr>
        <dsp:cNvPr id="0" name=""/>
        <dsp:cNvSpPr/>
      </dsp:nvSpPr>
      <dsp:spPr>
        <a:xfrm>
          <a:off x="5928" y="1305401"/>
          <a:ext cx="5067796" cy="1740535"/>
        </a:xfrm>
        <a:prstGeom prst="roundRect">
          <a:avLst/>
        </a:prstGeom>
        <a:solidFill>
          <a:srgbClr val="C381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若已通过了竣工验收且并未延误，合同工程的其他部分产生了工期延误；</a:t>
          </a:r>
        </a:p>
      </dsp:txBody>
      <dsp:txXfrm>
        <a:off x="90894" y="1390367"/>
        <a:ext cx="4897864" cy="1570603"/>
      </dsp:txXfrm>
    </dsp:sp>
    <dsp:sp modelId="{0E6FEE0D-5E53-BD4A-B464-77BDBC0AAD88}">
      <dsp:nvSpPr>
        <dsp:cNvPr id="0" name=""/>
        <dsp:cNvSpPr/>
      </dsp:nvSpPr>
      <dsp:spPr>
        <a:xfrm>
          <a:off x="5441874" y="1305401"/>
          <a:ext cx="5067796" cy="174053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期赔偿费应按照已颁发工程接收证书的单位工程造价，占合同价款的比例幅度予以扣减。  </a:t>
          </a:r>
        </a:p>
      </dsp:txBody>
      <dsp:txXfrm>
        <a:off x="5526840" y="1390367"/>
        <a:ext cx="4897864" cy="15706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FB876-CDD3-9B4E-B7DF-ADC2507F9745}">
      <dsp:nvSpPr>
        <dsp:cNvPr id="0" name=""/>
        <dsp:cNvSpPr/>
      </dsp:nvSpPr>
      <dsp:spPr>
        <a:xfrm>
          <a:off x="537194" y="1973395"/>
          <a:ext cx="1894282" cy="830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提前竣工、拖期竣工 </a:t>
          </a:r>
        </a:p>
      </dsp:txBody>
      <dsp:txXfrm>
        <a:off x="537194" y="1973395"/>
        <a:ext cx="1894282" cy="830619"/>
      </dsp:txXfrm>
    </dsp:sp>
    <dsp:sp modelId="{6306334E-99DF-A042-A0A3-CBA99F3A3AC6}">
      <dsp:nvSpPr>
        <dsp:cNvPr id="0" name=""/>
        <dsp:cNvSpPr/>
      </dsp:nvSpPr>
      <dsp:spPr>
        <a:xfrm>
          <a:off x="165794" y="1637644"/>
          <a:ext cx="200494" cy="2004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ED413-3AEE-7542-9F2D-09244EBA0428}">
      <dsp:nvSpPr>
        <dsp:cNvPr id="0" name=""/>
        <dsp:cNvSpPr/>
      </dsp:nvSpPr>
      <dsp:spPr>
        <a:xfrm>
          <a:off x="306140" y="1356952"/>
          <a:ext cx="200494" cy="200494"/>
        </a:xfrm>
        <a:prstGeom prst="ellipse">
          <a:avLst/>
        </a:prstGeom>
        <a:solidFill>
          <a:schemeClr val="accent2">
            <a:hueOff val="-80854"/>
            <a:satOff val="-4663"/>
            <a:lumOff val="4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6EB79-CF9F-2041-8494-243701D27E1E}">
      <dsp:nvSpPr>
        <dsp:cNvPr id="0" name=""/>
        <dsp:cNvSpPr/>
      </dsp:nvSpPr>
      <dsp:spPr>
        <a:xfrm>
          <a:off x="642971" y="1413090"/>
          <a:ext cx="315062" cy="315062"/>
        </a:xfrm>
        <a:prstGeom prst="ellipse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5598D-174A-5945-902C-88D6B2268DD4}">
      <dsp:nvSpPr>
        <dsp:cNvPr id="0" name=""/>
        <dsp:cNvSpPr/>
      </dsp:nvSpPr>
      <dsp:spPr>
        <a:xfrm>
          <a:off x="923663" y="1104329"/>
          <a:ext cx="200494" cy="200494"/>
        </a:xfrm>
        <a:prstGeom prst="ellips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F1FF2-576E-184C-84D3-C504196900B4}">
      <dsp:nvSpPr>
        <dsp:cNvPr id="0" name=""/>
        <dsp:cNvSpPr/>
      </dsp:nvSpPr>
      <dsp:spPr>
        <a:xfrm>
          <a:off x="1288563" y="992052"/>
          <a:ext cx="200494" cy="200494"/>
        </a:xfrm>
        <a:prstGeom prst="ellips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B9901-13E4-0A43-B22F-AFA63CCA2CE6}">
      <dsp:nvSpPr>
        <dsp:cNvPr id="0" name=""/>
        <dsp:cNvSpPr/>
      </dsp:nvSpPr>
      <dsp:spPr>
        <a:xfrm>
          <a:off x="1737671" y="1188536"/>
          <a:ext cx="200494" cy="200494"/>
        </a:xfrm>
        <a:prstGeom prst="ellipse">
          <a:avLst/>
        </a:prstGeom>
        <a:solidFill>
          <a:schemeClr val="accent2">
            <a:hueOff val="-404268"/>
            <a:satOff val="-23313"/>
            <a:lumOff val="23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DC8E8-419D-724C-ABA2-E35192754136}">
      <dsp:nvSpPr>
        <dsp:cNvPr id="0" name=""/>
        <dsp:cNvSpPr/>
      </dsp:nvSpPr>
      <dsp:spPr>
        <a:xfrm>
          <a:off x="2018363" y="1328882"/>
          <a:ext cx="315062" cy="315062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62473-558A-AD43-B9C9-995796EA5C6D}">
      <dsp:nvSpPr>
        <dsp:cNvPr id="0" name=""/>
        <dsp:cNvSpPr/>
      </dsp:nvSpPr>
      <dsp:spPr>
        <a:xfrm>
          <a:off x="2411332" y="1637644"/>
          <a:ext cx="200494" cy="200494"/>
        </a:xfrm>
        <a:prstGeom prst="ellipse">
          <a:avLst/>
        </a:prstGeom>
        <a:solidFill>
          <a:schemeClr val="accent2">
            <a:hueOff val="-565975"/>
            <a:satOff val="-32639"/>
            <a:lumOff val="33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CEEBF-87DD-AE4A-8BAA-6E34C11B2335}">
      <dsp:nvSpPr>
        <dsp:cNvPr id="0" name=""/>
        <dsp:cNvSpPr/>
      </dsp:nvSpPr>
      <dsp:spPr>
        <a:xfrm>
          <a:off x="2579747" y="1946405"/>
          <a:ext cx="200494" cy="200494"/>
        </a:xfrm>
        <a:prstGeom prst="ellips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5F885-16F9-8E4D-85AF-81C61280C85C}">
      <dsp:nvSpPr>
        <dsp:cNvPr id="0" name=""/>
        <dsp:cNvSpPr/>
      </dsp:nvSpPr>
      <dsp:spPr>
        <a:xfrm>
          <a:off x="1120148" y="1356952"/>
          <a:ext cx="515557" cy="515557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5769E-5A2E-D54A-8373-6AF7B7ACBADA}">
      <dsp:nvSpPr>
        <dsp:cNvPr id="0" name=""/>
        <dsp:cNvSpPr/>
      </dsp:nvSpPr>
      <dsp:spPr>
        <a:xfrm>
          <a:off x="25448" y="2423582"/>
          <a:ext cx="200494" cy="200494"/>
        </a:xfrm>
        <a:prstGeom prst="ellipse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4B24D-4463-7343-B901-7DFF5C788282}">
      <dsp:nvSpPr>
        <dsp:cNvPr id="0" name=""/>
        <dsp:cNvSpPr/>
      </dsp:nvSpPr>
      <dsp:spPr>
        <a:xfrm>
          <a:off x="193864" y="2676205"/>
          <a:ext cx="315062" cy="315062"/>
        </a:xfrm>
        <a:prstGeom prst="ellipse">
          <a:avLst/>
        </a:prstGeom>
        <a:solidFill>
          <a:schemeClr val="accent2">
            <a:hueOff val="-889388"/>
            <a:satOff val="-51289"/>
            <a:lumOff val="52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E49BB-79DC-0048-929E-08727160BBFE}">
      <dsp:nvSpPr>
        <dsp:cNvPr id="0" name=""/>
        <dsp:cNvSpPr/>
      </dsp:nvSpPr>
      <dsp:spPr>
        <a:xfrm>
          <a:off x="614902" y="2900759"/>
          <a:ext cx="458272" cy="458272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4ADAE-082F-D249-8431-CE9FDA285B60}">
      <dsp:nvSpPr>
        <dsp:cNvPr id="0" name=""/>
        <dsp:cNvSpPr/>
      </dsp:nvSpPr>
      <dsp:spPr>
        <a:xfrm>
          <a:off x="1204355" y="3265659"/>
          <a:ext cx="200494" cy="200494"/>
        </a:xfrm>
        <a:prstGeom prst="ellipse">
          <a:avLst/>
        </a:prstGeom>
        <a:solidFill>
          <a:schemeClr val="accent2">
            <a:hueOff val="-1051095"/>
            <a:satOff val="-60615"/>
            <a:lumOff val="62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B3315-5E52-B642-92E7-A0ED13AEB1B4}">
      <dsp:nvSpPr>
        <dsp:cNvPr id="0" name=""/>
        <dsp:cNvSpPr/>
      </dsp:nvSpPr>
      <dsp:spPr>
        <a:xfrm>
          <a:off x="1316632" y="2900759"/>
          <a:ext cx="315062" cy="315062"/>
        </a:xfrm>
        <a:prstGeom prst="ellipse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4F5C7-8BAC-BC4C-BDD4-0E8DE9252E80}">
      <dsp:nvSpPr>
        <dsp:cNvPr id="0" name=""/>
        <dsp:cNvSpPr/>
      </dsp:nvSpPr>
      <dsp:spPr>
        <a:xfrm>
          <a:off x="1597325" y="3293728"/>
          <a:ext cx="200494" cy="200494"/>
        </a:xfrm>
        <a:prstGeom prst="ellips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551AE-1D64-6348-8007-5E2EEDCC6BD2}">
      <dsp:nvSpPr>
        <dsp:cNvPr id="0" name=""/>
        <dsp:cNvSpPr/>
      </dsp:nvSpPr>
      <dsp:spPr>
        <a:xfrm>
          <a:off x="1849948" y="2844620"/>
          <a:ext cx="458272" cy="458272"/>
        </a:xfrm>
        <a:prstGeom prst="ellips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899E9-FF19-A54A-961A-F2D669604DFE}">
      <dsp:nvSpPr>
        <dsp:cNvPr id="0" name=""/>
        <dsp:cNvSpPr/>
      </dsp:nvSpPr>
      <dsp:spPr>
        <a:xfrm>
          <a:off x="2467470" y="2732343"/>
          <a:ext cx="315062" cy="315062"/>
        </a:xfrm>
        <a:prstGeom prst="ellipse">
          <a:avLst/>
        </a:prstGeom>
        <a:solidFill>
          <a:schemeClr val="accent2">
            <a:hueOff val="-1374509"/>
            <a:satOff val="-79265"/>
            <a:lumOff val="81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79818-23FD-264C-8EDA-15F35409E62C}">
      <dsp:nvSpPr>
        <dsp:cNvPr id="0" name=""/>
        <dsp:cNvSpPr/>
      </dsp:nvSpPr>
      <dsp:spPr>
        <a:xfrm>
          <a:off x="2782533" y="1412623"/>
          <a:ext cx="925294" cy="1766487"/>
        </a:xfrm>
        <a:prstGeom prst="chevron">
          <a:avLst>
            <a:gd name="adj" fmla="val 62310"/>
          </a:avLst>
        </a:prstGeom>
        <a:solidFill>
          <a:srgbClr val="C381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D21D5-25D3-1D4E-81B4-547ED80C2757}">
      <dsp:nvSpPr>
        <dsp:cNvPr id="0" name=""/>
        <dsp:cNvSpPr/>
      </dsp:nvSpPr>
      <dsp:spPr>
        <a:xfrm>
          <a:off x="3539592" y="1412623"/>
          <a:ext cx="925294" cy="1766487"/>
        </a:xfrm>
        <a:prstGeom prst="chevron">
          <a:avLst>
            <a:gd name="adj" fmla="val 623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3A9A0-98EC-1E47-B24B-9D16A2989168}">
      <dsp:nvSpPr>
        <dsp:cNvPr id="0" name=""/>
        <dsp:cNvSpPr/>
      </dsp:nvSpPr>
      <dsp:spPr>
        <a:xfrm>
          <a:off x="4565827" y="1266637"/>
          <a:ext cx="2145000" cy="214500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合同价款的调整 </a:t>
          </a:r>
        </a:p>
      </dsp:txBody>
      <dsp:txXfrm>
        <a:off x="4879955" y="1580765"/>
        <a:ext cx="1516744" cy="1516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392C5B-13C6-E24E-877D-B0FF720D2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08B8340-744D-C940-9500-D2B56C8CA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CA6C30-377E-A54C-BCAA-8BDDEA2B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1D7-0DED-2B4E-ADF0-C0DCB7536D48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8E12C0-A1AB-D845-9177-38B9B5A5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71DC54-BA65-2F4A-AD9D-87095F25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B08C-9D01-204E-8739-1004D261BB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941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BCFCF-15A8-F442-86CD-32967314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3175832-4EC7-8949-91F0-340354A0C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7DDFBA-B8F8-2742-B23A-66257169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1D7-0DED-2B4E-ADF0-C0DCB7536D48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F20FD2-8BB9-5E48-84BE-88094608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4B4BC6-9F6D-2842-9A8D-3744B5F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B08C-9D01-204E-8739-1004D261BB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954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74E538E-C9BB-1842-A6B5-E44E21F29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6D487F-72BD-4F47-80BB-E9D755293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E2EAF0-8231-2C40-BFFA-DC93C043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1D7-0DED-2B4E-ADF0-C0DCB7536D48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86359E-E47A-634C-BB0D-82314464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65E612-3374-8B49-BA64-BE70A231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B08C-9D01-204E-8739-1004D261BB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251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6DEB80-E2D0-EB48-8B13-2EBE798E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43AFC2-527A-AF43-ACDB-323414D08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B39D21-AA6B-6649-8086-A2880E4E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1D7-0DED-2B4E-ADF0-C0DCB7536D48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B34CA5-A5CE-9647-A8F4-C79ACF8C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021E97-8776-E941-B59A-CC2772CB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B08C-9D01-204E-8739-1004D261BB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993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4A467-70E3-594E-8080-2A5C3932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4BF972-677B-2744-BFD4-9CB4E53FA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9285B6-A1BC-2243-A844-4D45B1A7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1D7-0DED-2B4E-ADF0-C0DCB7536D48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036E2E-F616-7B4F-B968-70D3A48A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E03421-5653-7744-BA7B-20EAA749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B08C-9D01-204E-8739-1004D261BB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91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C5D1DB-A7B7-1C49-B4DB-8771C233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542CB3-84CE-E643-B925-A5643BDF0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7EB069-54C0-DD42-BF05-8A45928D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36580C-256C-3441-9389-970B4632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1D7-0DED-2B4E-ADF0-C0DCB7536D48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45618D-684B-1644-BB98-0FBE41CA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649DAE-C760-EF4A-97B7-3AA22E9E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B08C-9D01-204E-8739-1004D261BB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167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6D190C-7681-3447-9F24-1B15D0AF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61C974-153C-504C-97CA-51C32898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B82CD0-404D-2C4C-A490-2ECCE2C3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E5A76D-6E53-5B49-ABDF-5AFE54770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49BFCB2-CFCB-944F-8AA0-731297F89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4688DC-D65C-5B48-BFDC-6A65CE532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1D7-0DED-2B4E-ADF0-C0DCB7536D48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EEA706C-6253-2C49-B54B-3AADA14C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A9B65C3-E32D-7341-A8BD-88A0F99D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B08C-9D01-204E-8739-1004D261BB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66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F7627E-5337-D348-ACFA-B115A384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A237D18-D0DE-594C-9FD4-F67909A1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1D7-0DED-2B4E-ADF0-C0DCB7536D48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9F05E9-C9A8-4744-9152-3AB3A6DF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A362C42-3131-0E4A-866C-E30646A5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B08C-9D01-204E-8739-1004D261BB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083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9C4619-12BC-8540-89DE-B1E5FBC0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1D7-0DED-2B4E-ADF0-C0DCB7536D48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DB4085-182D-A744-8058-A30BCBA6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7A6E95-C689-FC46-AE91-16D54439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B08C-9D01-204E-8739-1004D261BB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826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4AEE8A-F62E-C84D-968D-ABCDD759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955B60-6816-8E46-8543-3D273855B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85FE73-C2EB-5F48-943C-2A822EFE0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B23041-D03F-FF48-9F3A-865689FB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1D7-0DED-2B4E-ADF0-C0DCB7536D48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414718-C8F3-1244-883F-1359DA32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514326-465A-9F4D-9BE5-412E74DE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B08C-9D01-204E-8739-1004D261BB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823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503C31-DB33-9D47-9DEB-7863ACE3F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8713E12-9DAC-E043-992D-33051F3A6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3ACB1D-E722-6549-84E7-3B97FE488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03C2C4-CBE1-B347-86D7-03113224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1D7-0DED-2B4E-ADF0-C0DCB7536D48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F810D0-549C-9145-8AED-6104801E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A2A948-AFA0-7343-801A-86F3B7A3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B08C-9D01-204E-8739-1004D261BB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581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B35413-BEEB-7D4F-BC78-543CAAD7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3DED43-9838-7D47-9A45-D08CFFDC3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44D4FB-DCEF-4A40-ABFB-8F1554D6E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A1D7-0DED-2B4E-ADF0-C0DCB7536D48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8B0639-6997-E541-A162-048C20E7F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2532C-8364-C647-817F-0EA269098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B08C-9D01-204E-8739-1004D261BB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064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just" defTabSz="914400" rtl="0" eaLnBrk="1" latinLnBrk="0" hangingPunct="1">
        <a:lnSpc>
          <a:spcPct val="15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Source Han Serif CN" panose="02020400000000000000" pitchFamily="18" charset="-128"/>
          <a:cs typeface="Times New Roman" panose="02020603050405020304" pitchFamily="18" charset="0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Times New Roman" panose="02020603050405020304" pitchFamily="18" charset="0"/>
          <a:ea typeface="Source Han Serif CN" panose="02020400000000000000" pitchFamily="18" charset="-128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524A3B-8846-5F48-9E37-0BCDAD0204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7.5</a:t>
            </a:r>
            <a:r>
              <a:rPr kumimoji="1" lang="zh-CN" altLang="en-US" dirty="0"/>
              <a:t> 合同价款调整（</a:t>
            </a:r>
            <a:r>
              <a:rPr kumimoji="1" lang="en-US" altLang="zh-CN" dirty="0"/>
              <a:t>4</a:t>
            </a:r>
            <a:r>
              <a:rPr kumimoji="1" lang="zh-CN" altLang="en-US" dirty="0"/>
              <a:t>）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B636465-229D-474C-A3E1-B723B7699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/>
              <a:t>李高扬 副教授</a:t>
            </a:r>
          </a:p>
        </p:txBody>
      </p:sp>
    </p:spTree>
    <p:extLst>
      <p:ext uri="{BB962C8B-B14F-4D97-AF65-F5344CB8AC3E}">
        <p14:creationId xmlns:p14="http://schemas.microsoft.com/office/powerpoint/2010/main" val="145864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DB1376-DBCB-C249-BF3C-F9994CF6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赶工费和赶工补偿费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949EC7-5E22-4B44-AA91-31C9960A7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2818" cy="4351338"/>
          </a:xfrm>
        </p:spPr>
        <p:txBody>
          <a:bodyPr/>
          <a:lstStyle/>
          <a:p>
            <a:r>
              <a:rPr lang="zh-CN" altLang="en-US" kern="100" dirty="0"/>
              <a:t>提前竣工</a:t>
            </a:r>
            <a:r>
              <a:rPr lang="zh-CN" altLang="zh-CN" kern="100" dirty="0"/>
              <a:t>每日历天应补偿的</a:t>
            </a:r>
            <a:r>
              <a:rPr lang="zh-CN" altLang="en-US" kern="100" dirty="0"/>
              <a:t>额度需在合同中规定。</a:t>
            </a:r>
            <a:endParaRPr lang="en-US" altLang="zh-CN" kern="100" dirty="0"/>
          </a:p>
          <a:p>
            <a:r>
              <a:rPr lang="zh-CN" altLang="zh-CN" dirty="0"/>
              <a:t>最高限额为合同价款的</a:t>
            </a:r>
            <a:r>
              <a:rPr lang="en-US" altLang="zh-CN" dirty="0"/>
              <a:t>5%</a:t>
            </a:r>
            <a:r>
              <a:rPr lang="zh-CN" altLang="zh-CN" dirty="0">
                <a:effectLst/>
              </a:rPr>
              <a:t> </a:t>
            </a:r>
            <a:r>
              <a:rPr lang="zh-CN" altLang="en-US" dirty="0">
                <a:effectLst/>
              </a:rPr>
              <a:t>。</a:t>
            </a:r>
            <a:endParaRPr lang="en-US" altLang="zh-CN" dirty="0">
              <a:effectLst/>
            </a:endParaRPr>
          </a:p>
          <a:p>
            <a:r>
              <a:rPr lang="zh-CN" altLang="zh-CN" dirty="0"/>
              <a:t>费用列入竣工结算文件中与结算款一并支付。 </a:t>
            </a:r>
            <a:endParaRPr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274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32A493-1C5C-1A45-805B-B8204C0B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误期赔偿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E44BD9D3-4C60-D942-8FB4-93E630F034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6410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566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D062-3766-2346-9919-D5B1777D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误期赔偿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28AA5E-47AE-504B-AA02-875702467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承包人误期完工造成发包人损失的补救措施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zh-CN" altLang="zh-CN" dirty="0"/>
              <a:t>发包人对承包人的索赔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kumimoji="1" lang="zh-CN" altLang="en-US" dirty="0">
                <a:solidFill>
                  <a:srgbClr val="FF0000"/>
                </a:solidFill>
              </a:rPr>
              <a:t>目的：</a:t>
            </a:r>
            <a:r>
              <a:rPr lang="zh-CN" altLang="zh-CN" dirty="0"/>
              <a:t>保证合同目标的正常实现</a:t>
            </a:r>
            <a:r>
              <a:rPr lang="zh-CN" altLang="en-US" dirty="0"/>
              <a:t>。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928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4C1CDA-AE41-6A42-A174-475B419D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zh-CN" sz="3600" dirty="0"/>
              <a:t>合同工程发生误期</a:t>
            </a:r>
            <a:endParaRPr kumimoji="1" lang="zh-CN" altLang="en-US" sz="3600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C716662F-B32F-9740-A203-9C63343B19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505350"/>
              </p:ext>
            </p:extLst>
          </p:nvPr>
        </p:nvGraphicFramePr>
        <p:xfrm>
          <a:off x="1392381" y="1939636"/>
          <a:ext cx="6975764" cy="390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7FEFAA36-92E7-D34C-8553-26AE4D1F1637}"/>
              </a:ext>
            </a:extLst>
          </p:cNvPr>
          <p:cNvSpPr txBox="1"/>
          <p:nvPr/>
        </p:nvSpPr>
        <p:spPr>
          <a:xfrm>
            <a:off x="3710712" y="1939636"/>
            <a:ext cx="2339102" cy="1135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误期</a:t>
            </a:r>
            <a:r>
              <a:rPr lang="zh-CN" altLang="zh-CN" sz="2400" b="1" dirty="0"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造成的损失</a:t>
            </a:r>
            <a:endParaRPr lang="en-US" altLang="zh-CN" sz="2400" b="1" dirty="0"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effectLst/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误期赔偿</a:t>
            </a:r>
            <a:r>
              <a:rPr lang="zh-CN" altLang="zh-CN" sz="2400" b="1" dirty="0">
                <a:effectLst/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 </a:t>
            </a:r>
            <a:endParaRPr kumimoji="1" lang="zh-CN" altLang="en-US" sz="2400" b="1" dirty="0"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69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1CDC33-2C6E-8341-B8FF-24074199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误期赔偿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33F38F-F712-7C47-84D3-FBC18A98A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发承包双方应该在合同中约定误期赔偿费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zh-CN" altLang="zh-CN" dirty="0"/>
              <a:t>明确每日历天应赔偿的额度</a:t>
            </a:r>
            <a:r>
              <a:rPr lang="zh-CN" altLang="en-US" dirty="0"/>
              <a:t>。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6814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0E22E3-5357-F947-829C-48764A65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赔偿额度</a:t>
            </a:r>
            <a:r>
              <a:rPr lang="zh-CN" altLang="en-US" dirty="0"/>
              <a:t>需考虑因素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3D4F2AFF-6622-A54C-BCBE-B2E2AF266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8564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978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2B808F-ED7F-344E-BD27-369A5052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误期赔偿费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F6016F-F8FC-5749-AC05-6A144BF10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误期赔偿费的最高限额为合同价款的</a:t>
            </a:r>
            <a:r>
              <a:rPr lang="en-US" altLang="zh-CN" dirty="0"/>
              <a:t>5%</a:t>
            </a:r>
            <a:r>
              <a:rPr lang="zh-CN" altLang="zh-CN" dirty="0"/>
              <a:t>。</a:t>
            </a:r>
            <a:endParaRPr lang="en-US" altLang="zh-CN" dirty="0"/>
          </a:p>
          <a:p>
            <a:r>
              <a:rPr lang="zh-CN" altLang="zh-CN" dirty="0"/>
              <a:t>误期赔偿费列入竣工结算文件中，在结算款中扣除。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946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7B88AC-9E7D-0E40-8616-4D2FA64E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误期赔偿费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AC87A625-906C-C342-9B87-E6BEBF272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1977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7981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AF0F4-510E-7442-B87C-59F7B103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E6446F-241C-4E41-BCFE-7EAF10099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CBEB097-EDE9-D64F-B8B9-47F3C61795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435750"/>
              </p:ext>
            </p:extLst>
          </p:nvPr>
        </p:nvGraphicFramePr>
        <p:xfrm>
          <a:off x="838200" y="1690688"/>
          <a:ext cx="6837218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467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B47DDB-D5B5-9F48-B03E-120B12791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D180D009-6C42-DE4B-8D3C-04FF78A0E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069455"/>
              </p:ext>
            </p:extLst>
          </p:nvPr>
        </p:nvGraphicFramePr>
        <p:xfrm>
          <a:off x="838200" y="1690688"/>
          <a:ext cx="6837218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69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973176-57EF-A642-AD3C-2EF64B16D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提前竣工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499BC7-3A8C-984A-9708-24328495E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科学合理的施工组织设计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zh-CN" altLang="zh-CN" dirty="0"/>
              <a:t>按部就班的进行施工生产</a:t>
            </a:r>
            <a:r>
              <a:rPr lang="zh-CN" altLang="en-US" dirty="0"/>
              <a:t>。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C6390C-DAD1-3248-BEA7-9F2081778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72" y="1131815"/>
            <a:ext cx="4248727" cy="318654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8886434-3C83-5B4F-A9FB-E945295B0D02}"/>
              </a:ext>
            </a:extLst>
          </p:cNvPr>
          <p:cNvSpPr txBox="1"/>
          <p:nvPr/>
        </p:nvSpPr>
        <p:spPr>
          <a:xfrm>
            <a:off x="6419272" y="4647496"/>
            <a:ext cx="4352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b="1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现浇混凝土必须经过一定时间的养护</a:t>
            </a:r>
            <a:r>
              <a:rPr lang="zh-CN" altLang="zh-CN" sz="2000" b="1" dirty="0">
                <a:effectLst/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 </a:t>
            </a:r>
            <a:endParaRPr kumimoji="1" lang="zh-CN" altLang="en-US" sz="20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9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81DC3-96AE-BC4D-8EDD-8892AAD4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072" y="81961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建设工程质量管理条例</a:t>
            </a:r>
            <a:r>
              <a:rPr lang="zh-CN" altLang="zh-CN" sz="2800" dirty="0">
                <a:effectLst/>
              </a:rPr>
              <a:t> </a:t>
            </a:r>
            <a:r>
              <a:rPr lang="en-US" altLang="zh-CN" sz="2800" dirty="0">
                <a:effectLst/>
              </a:rPr>
              <a:t>》</a:t>
            </a:r>
            <a:endParaRPr kumimoji="1"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62C7B-6839-7344-9FAC-2DA00A1E8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6680"/>
            <a:ext cx="5534891" cy="285721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发包单位不得迫使承包人任意压缩合理工期。发包人要求承包人提前竣工时，应征得承包人同意后，与承包人商定采取加快工程进度的措施，应支付赶工补偿费，同时修订合同工程进度计划。</a:t>
            </a:r>
            <a:r>
              <a:rPr lang="zh-CN" altLang="zh-CN" sz="2400" dirty="0">
                <a:effectLst/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 </a:t>
            </a:r>
            <a:endParaRPr kumimoji="1" lang="zh-CN" altLang="en-US" sz="24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1B8DD3-F0BF-F447-8F9F-1E2148E3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93" y="1052944"/>
            <a:ext cx="1033779" cy="94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6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2AD13B-9428-5749-AD44-9957CEA3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提前竣工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FCAA83-145D-5448-A0BA-49F4BB585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3435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/>
              <a:t>发包人按照合同约定向承包人支付提前竣工费或赶工补偿费。</a:t>
            </a:r>
            <a:r>
              <a:rPr lang="zh-CN" altLang="zh-CN" dirty="0">
                <a:effectLst/>
              </a:rPr>
              <a:t>  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5273DC-094B-914C-A720-4E7D6B9DB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754" y="1936461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1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B0427B-315E-894A-8D9F-375FF249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赶工费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002D8E-26FB-4F49-BCBF-CF49A6FC8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54091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/>
              <a:t>在合同签约之前，招标人根据工程的工期定额，合理计算工期，压缩的工期天数不得超过定额工期的</a:t>
            </a:r>
            <a:r>
              <a:rPr lang="en-US" altLang="zh-CN" dirty="0"/>
              <a:t>20%</a:t>
            </a:r>
            <a:r>
              <a:rPr lang="zh-CN" altLang="en-US" dirty="0"/>
              <a:t>。</a:t>
            </a:r>
            <a:r>
              <a:rPr lang="zh-CN" altLang="zh-CN" dirty="0"/>
              <a:t>如果超过，应在招标文件中明示，增加赶工费用。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966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BE730-2DE7-E146-9EB1-A8E80470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赶工补偿费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C6D523AF-9866-E141-9949-C49E954E0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541451"/>
              </p:ext>
            </p:extLst>
          </p:nvPr>
        </p:nvGraphicFramePr>
        <p:xfrm>
          <a:off x="644236" y="13068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92908FF2-32E9-0E48-BD75-DC6F7C7E40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-3015674"/>
            <a:ext cx="12227942" cy="324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5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DB1376-DBCB-C249-BF3C-F9994CF6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赶工补偿费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949EC7-5E22-4B44-AA91-31C9960A7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2818" cy="4351338"/>
          </a:xfrm>
        </p:spPr>
        <p:txBody>
          <a:bodyPr/>
          <a:lstStyle/>
          <a:p>
            <a:r>
              <a:rPr lang="zh-CN" altLang="zh-CN" kern="100" dirty="0"/>
              <a:t>每日历天应补偿的赶工补偿费用</a:t>
            </a:r>
            <a:r>
              <a:rPr lang="zh-CN" altLang="en-US" kern="100" dirty="0"/>
              <a:t>及其额度需在合同中规定。</a:t>
            </a:r>
            <a:endParaRPr lang="en-US" altLang="zh-CN" kern="100" dirty="0"/>
          </a:p>
          <a:p>
            <a:r>
              <a:rPr lang="zh-CN" altLang="zh-CN" dirty="0"/>
              <a:t>最高限额为合同价款的</a:t>
            </a:r>
            <a:r>
              <a:rPr lang="en-US" altLang="zh-CN" dirty="0"/>
              <a:t>5%</a:t>
            </a:r>
            <a:r>
              <a:rPr lang="zh-CN" altLang="zh-CN" dirty="0">
                <a:effectLst/>
              </a:rPr>
              <a:t> </a:t>
            </a:r>
            <a:r>
              <a:rPr lang="zh-CN" altLang="zh-CN" dirty="0"/>
              <a:t> </a:t>
            </a:r>
            <a:endParaRPr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596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7BE09-E317-BE4B-A1E7-E1CF5AD3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赶工费和赶工补偿费</a:t>
            </a:r>
            <a:r>
              <a:rPr lang="zh-CN" altLang="en-US" dirty="0"/>
              <a:t>的区别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A9E2B495-556F-9C45-8B9B-5406D1226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819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782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572</Words>
  <Application>Microsoft Macintosh PowerPoint</Application>
  <PresentationFormat>宽屏</PresentationFormat>
  <Paragraphs>63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等线</vt:lpstr>
      <vt:lpstr>Source Han Serif CN</vt:lpstr>
      <vt:lpstr>Arial</vt:lpstr>
      <vt:lpstr>Times New Roman</vt:lpstr>
      <vt:lpstr>Office 主题​​</vt:lpstr>
      <vt:lpstr>7.5 合同价款调整（4）</vt:lpstr>
      <vt:lpstr>PowerPoint 演示文稿</vt:lpstr>
      <vt:lpstr>提前竣工 </vt:lpstr>
      <vt:lpstr>《建设工程质量管理条例 》</vt:lpstr>
      <vt:lpstr>提前竣工 </vt:lpstr>
      <vt:lpstr>赶工费</vt:lpstr>
      <vt:lpstr>赶工补偿费</vt:lpstr>
      <vt:lpstr>赶工补偿费</vt:lpstr>
      <vt:lpstr>赶工费和赶工补偿费的区别</vt:lpstr>
      <vt:lpstr>赶工费和赶工补偿费</vt:lpstr>
      <vt:lpstr>误期赔偿</vt:lpstr>
      <vt:lpstr>误期赔偿</vt:lpstr>
      <vt:lpstr>合同工程发生误期</vt:lpstr>
      <vt:lpstr>误期赔偿</vt:lpstr>
      <vt:lpstr>赔偿额度需考虑因素 </vt:lpstr>
      <vt:lpstr>误期赔偿费 </vt:lpstr>
      <vt:lpstr>误期赔偿费 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好 喵喵</dc:creator>
  <cp:lastModifiedBy>好 喵喵</cp:lastModifiedBy>
  <cp:revision>8</cp:revision>
  <dcterms:created xsi:type="dcterms:W3CDTF">2020-06-04T01:18:38Z</dcterms:created>
  <dcterms:modified xsi:type="dcterms:W3CDTF">2020-06-04T03:59:10Z</dcterms:modified>
</cp:coreProperties>
</file>