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5" r:id="rId9"/>
    <p:sldId id="263" r:id="rId10"/>
    <p:sldId id="264" r:id="rId11"/>
    <p:sldId id="266" r:id="rId12"/>
    <p:sldId id="267" r:id="rId13"/>
    <p:sldId id="268" r:id="rId14"/>
    <p:sldId id="269" r:id="rId15"/>
    <p:sldId id="270" r:id="rId16"/>
    <p:sldId id="272" r:id="rId17"/>
    <p:sldId id="273" r:id="rId18"/>
    <p:sldId id="274" r:id="rId19"/>
    <p:sldId id="275" r:id="rId20"/>
    <p:sldId id="276" r:id="rId21"/>
    <p:sldId id="277" r:id="rId22"/>
    <p:sldId id="278" r:id="rId23"/>
    <p:sldId id="279" r:id="rId24"/>
    <p:sldId id="280" r:id="rId2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28799"/>
    <a:srgbClr val="D7B9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816"/>
    <p:restoredTop sz="93152"/>
  </p:normalViewPr>
  <p:slideViewPr>
    <p:cSldViewPr snapToGrid="0" snapToObjects="1">
      <p:cViewPr varScale="1">
        <p:scale>
          <a:sx n="49" d="100"/>
          <a:sy n="49" d="100"/>
        </p:scale>
        <p:origin x="176" y="1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2FB601-02E6-4746-8946-D1B78BF3256E}" type="doc">
      <dgm:prSet loTypeId="urn:microsoft.com/office/officeart/2005/8/layout/hList6" loCatId="pyramid" qsTypeId="urn:microsoft.com/office/officeart/2005/8/quickstyle/simple1" qsCatId="simple" csTypeId="urn:microsoft.com/office/officeart/2005/8/colors/colorful2" csCatId="colorful" phldr="1"/>
      <dgm:spPr/>
      <dgm:t>
        <a:bodyPr/>
        <a:lstStyle/>
        <a:p>
          <a:endParaRPr lang="zh-CN" altLang="en-US"/>
        </a:p>
      </dgm:t>
    </dgm:pt>
    <dgm:pt modelId="{B9FE19B5-B4CF-F546-9AEE-81BBA69D8485}">
      <dgm:prSet custT="1"/>
      <dgm:spPr>
        <a:solidFill>
          <a:srgbClr val="D7B9AB"/>
        </a:solidFill>
      </dgm:spPr>
      <dgm:t>
        <a:bodyPr/>
        <a:lstStyle/>
        <a:p>
          <a:r>
            <a:rPr lang="zh-CN" altLang="en-US" sz="2800" b="1" dirty="0">
              <a:solidFill>
                <a:schemeClr val="tx1"/>
              </a:solidFill>
              <a:latin typeface="Source Han Serif CN" panose="02020400000000000000" pitchFamily="18" charset="-128"/>
              <a:ea typeface="Source Han Serif CN" panose="02020400000000000000" pitchFamily="18" charset="-128"/>
            </a:rPr>
            <a:t>把项目的静态投资额与生产能力的关系看作是简单的线性关系，估算的精确度较差。 </a:t>
          </a:r>
          <a:endParaRPr lang="zh-CN" altLang="en-US" sz="2800" dirty="0">
            <a:solidFill>
              <a:schemeClr val="tx1"/>
            </a:solidFill>
            <a:latin typeface="Source Han Serif CN" panose="02020400000000000000" pitchFamily="18" charset="-128"/>
            <a:ea typeface="Source Han Serif CN" panose="02020400000000000000" pitchFamily="18" charset="-128"/>
          </a:endParaRPr>
        </a:p>
      </dgm:t>
    </dgm:pt>
    <dgm:pt modelId="{A51D9C1B-C229-9641-98D7-DEF8A8304CF4}" type="parTrans" cxnId="{1F744690-4E1E-274C-AE70-9A74822BF3F9}">
      <dgm:prSet/>
      <dgm:spPr/>
      <dgm:t>
        <a:bodyPr/>
        <a:lstStyle/>
        <a:p>
          <a:endParaRPr lang="zh-CN" altLang="en-US" sz="2800">
            <a:solidFill>
              <a:schemeClr val="tx1"/>
            </a:solidFill>
            <a:latin typeface="Source Han Serif CN" panose="02020400000000000000" pitchFamily="18" charset="-128"/>
            <a:ea typeface="Source Han Serif CN" panose="02020400000000000000" pitchFamily="18" charset="-128"/>
          </a:endParaRPr>
        </a:p>
      </dgm:t>
    </dgm:pt>
    <dgm:pt modelId="{7FE0957E-9181-3E4C-BBBC-1F314B3B7C83}" type="sibTrans" cxnId="{1F744690-4E1E-274C-AE70-9A74822BF3F9}">
      <dgm:prSet/>
      <dgm:spPr/>
      <dgm:t>
        <a:bodyPr/>
        <a:lstStyle/>
        <a:p>
          <a:endParaRPr lang="zh-CN" altLang="en-US" sz="2800">
            <a:solidFill>
              <a:schemeClr val="tx1"/>
            </a:solidFill>
            <a:latin typeface="Source Han Serif CN" panose="02020400000000000000" pitchFamily="18" charset="-128"/>
            <a:ea typeface="Source Han Serif CN" panose="02020400000000000000" pitchFamily="18" charset="-128"/>
          </a:endParaRPr>
        </a:p>
      </dgm:t>
    </dgm:pt>
    <dgm:pt modelId="{605AEBC5-18C4-A240-9C0C-7F8CA1C3C280}">
      <dgm:prSet custT="1"/>
      <dgm:spPr/>
      <dgm:t>
        <a:bodyPr/>
        <a:lstStyle/>
        <a:p>
          <a:r>
            <a:rPr lang="zh-CN" altLang="en-US" sz="2800" b="1">
              <a:solidFill>
                <a:schemeClr val="tx1"/>
              </a:solidFill>
              <a:latin typeface="Source Han Serif CN" panose="02020400000000000000" pitchFamily="18" charset="-128"/>
              <a:ea typeface="Source Han Serif CN" panose="02020400000000000000" pitchFamily="18" charset="-128"/>
            </a:rPr>
            <a:t>注意拟建项目的生产能力和类似项目的可比性，否则误差会很大。 </a:t>
          </a:r>
          <a:endParaRPr lang="zh-CN" altLang="en-US" sz="2800">
            <a:solidFill>
              <a:schemeClr val="tx1"/>
            </a:solidFill>
            <a:latin typeface="Source Han Serif CN" panose="02020400000000000000" pitchFamily="18" charset="-128"/>
            <a:ea typeface="Source Han Serif CN" panose="02020400000000000000" pitchFamily="18" charset="-128"/>
          </a:endParaRPr>
        </a:p>
      </dgm:t>
    </dgm:pt>
    <dgm:pt modelId="{42198F62-1EA9-D849-938E-03AEA70CE815}" type="parTrans" cxnId="{1C97B581-6CF9-824E-8BDB-1A8499FE3063}">
      <dgm:prSet/>
      <dgm:spPr/>
      <dgm:t>
        <a:bodyPr/>
        <a:lstStyle/>
        <a:p>
          <a:endParaRPr lang="zh-CN" altLang="en-US" sz="2800">
            <a:solidFill>
              <a:schemeClr val="tx1"/>
            </a:solidFill>
            <a:latin typeface="Source Han Serif CN" panose="02020400000000000000" pitchFamily="18" charset="-128"/>
            <a:ea typeface="Source Han Serif CN" panose="02020400000000000000" pitchFamily="18" charset="-128"/>
          </a:endParaRPr>
        </a:p>
      </dgm:t>
    </dgm:pt>
    <dgm:pt modelId="{0C1C2DEE-DF2F-EB46-93C7-65562A518C6C}" type="sibTrans" cxnId="{1C97B581-6CF9-824E-8BDB-1A8499FE3063}">
      <dgm:prSet/>
      <dgm:spPr/>
      <dgm:t>
        <a:bodyPr/>
        <a:lstStyle/>
        <a:p>
          <a:endParaRPr lang="zh-CN" altLang="en-US" sz="2800">
            <a:solidFill>
              <a:schemeClr val="tx1"/>
            </a:solidFill>
            <a:latin typeface="Source Han Serif CN" panose="02020400000000000000" pitchFamily="18" charset="-128"/>
            <a:ea typeface="Source Han Serif CN" panose="02020400000000000000" pitchFamily="18" charset="-128"/>
          </a:endParaRPr>
        </a:p>
      </dgm:t>
    </dgm:pt>
    <dgm:pt modelId="{06FA0AAD-A045-3E48-AAFC-24AFE2ED1E44}">
      <dgm:prSet custT="1"/>
      <dgm:spPr/>
      <dgm:t>
        <a:bodyPr/>
        <a:lstStyle/>
        <a:p>
          <a:r>
            <a:rPr lang="zh-CN" altLang="en-US" sz="2800" b="1">
              <a:solidFill>
                <a:schemeClr val="tx1"/>
              </a:solidFill>
              <a:latin typeface="Source Han Serif CN" panose="02020400000000000000" pitchFamily="18" charset="-128"/>
              <a:ea typeface="Source Han Serif CN" panose="02020400000000000000" pitchFamily="18" charset="-128"/>
            </a:rPr>
            <a:t>优点是十分简便。</a:t>
          </a:r>
          <a:endParaRPr lang="zh-CN" altLang="en-US" sz="2800">
            <a:solidFill>
              <a:schemeClr val="tx1"/>
            </a:solidFill>
            <a:latin typeface="Source Han Serif CN" panose="02020400000000000000" pitchFamily="18" charset="-128"/>
            <a:ea typeface="Source Han Serif CN" panose="02020400000000000000" pitchFamily="18" charset="-128"/>
          </a:endParaRPr>
        </a:p>
      </dgm:t>
    </dgm:pt>
    <dgm:pt modelId="{6424DED2-04BD-464E-AD46-540D1B2495E3}" type="parTrans" cxnId="{44A12CFC-7B1F-FF4C-BFA9-E0AD17453746}">
      <dgm:prSet/>
      <dgm:spPr/>
      <dgm:t>
        <a:bodyPr/>
        <a:lstStyle/>
        <a:p>
          <a:endParaRPr lang="zh-CN" altLang="en-US" sz="2800">
            <a:solidFill>
              <a:schemeClr val="tx1"/>
            </a:solidFill>
            <a:latin typeface="Source Han Serif CN" panose="02020400000000000000" pitchFamily="18" charset="-128"/>
            <a:ea typeface="Source Han Serif CN" panose="02020400000000000000" pitchFamily="18" charset="-128"/>
          </a:endParaRPr>
        </a:p>
      </dgm:t>
    </dgm:pt>
    <dgm:pt modelId="{D5BEC82B-2864-2F45-B101-7426F3BF9DB8}" type="sibTrans" cxnId="{44A12CFC-7B1F-FF4C-BFA9-E0AD17453746}">
      <dgm:prSet/>
      <dgm:spPr/>
      <dgm:t>
        <a:bodyPr/>
        <a:lstStyle/>
        <a:p>
          <a:endParaRPr lang="zh-CN" altLang="en-US" sz="2800">
            <a:solidFill>
              <a:schemeClr val="tx1"/>
            </a:solidFill>
            <a:latin typeface="Source Han Serif CN" panose="02020400000000000000" pitchFamily="18" charset="-128"/>
            <a:ea typeface="Source Han Serif CN" panose="02020400000000000000" pitchFamily="18" charset="-128"/>
          </a:endParaRPr>
        </a:p>
      </dgm:t>
    </dgm:pt>
    <dgm:pt modelId="{222B239A-DB4B-754F-B7BF-48462AA24593}" type="pres">
      <dgm:prSet presAssocID="{A42FB601-02E6-4746-8946-D1B78BF3256E}" presName="Name0" presStyleCnt="0">
        <dgm:presLayoutVars>
          <dgm:dir/>
          <dgm:resizeHandles val="exact"/>
        </dgm:presLayoutVars>
      </dgm:prSet>
      <dgm:spPr/>
    </dgm:pt>
    <dgm:pt modelId="{49046056-5BE4-1B42-BEBA-6D0120A74B0B}" type="pres">
      <dgm:prSet presAssocID="{B9FE19B5-B4CF-F546-9AEE-81BBA69D8485}" presName="node" presStyleLbl="node1" presStyleIdx="0" presStyleCnt="3" custScaleX="119909">
        <dgm:presLayoutVars>
          <dgm:bulletEnabled val="1"/>
        </dgm:presLayoutVars>
      </dgm:prSet>
      <dgm:spPr/>
    </dgm:pt>
    <dgm:pt modelId="{0F3C2470-AF75-4042-83EC-FEC8FA83B81A}" type="pres">
      <dgm:prSet presAssocID="{7FE0957E-9181-3E4C-BBBC-1F314B3B7C83}" presName="sibTrans" presStyleCnt="0"/>
      <dgm:spPr/>
    </dgm:pt>
    <dgm:pt modelId="{1C814191-F810-3B40-A84A-73DA4D368872}" type="pres">
      <dgm:prSet presAssocID="{605AEBC5-18C4-A240-9C0C-7F8CA1C3C280}" presName="node" presStyleLbl="node1" presStyleIdx="1" presStyleCnt="3">
        <dgm:presLayoutVars>
          <dgm:bulletEnabled val="1"/>
        </dgm:presLayoutVars>
      </dgm:prSet>
      <dgm:spPr/>
    </dgm:pt>
    <dgm:pt modelId="{B97D2E95-7539-E841-B385-7CDF452A57CB}" type="pres">
      <dgm:prSet presAssocID="{0C1C2DEE-DF2F-EB46-93C7-65562A518C6C}" presName="sibTrans" presStyleCnt="0"/>
      <dgm:spPr/>
    </dgm:pt>
    <dgm:pt modelId="{5E72A6DD-7DC3-F94F-9790-607CE95D9506}" type="pres">
      <dgm:prSet presAssocID="{06FA0AAD-A045-3E48-AAFC-24AFE2ED1E44}" presName="node" presStyleLbl="node1" presStyleIdx="2" presStyleCnt="3">
        <dgm:presLayoutVars>
          <dgm:bulletEnabled val="1"/>
        </dgm:presLayoutVars>
      </dgm:prSet>
      <dgm:spPr/>
    </dgm:pt>
  </dgm:ptLst>
  <dgm:cxnLst>
    <dgm:cxn modelId="{8D80CF33-FBDF-834F-86A8-3E836349D75F}" type="presOf" srcId="{B9FE19B5-B4CF-F546-9AEE-81BBA69D8485}" destId="{49046056-5BE4-1B42-BEBA-6D0120A74B0B}" srcOrd="0" destOrd="0" presId="urn:microsoft.com/office/officeart/2005/8/layout/hList6"/>
    <dgm:cxn modelId="{BE98374E-F7C0-DA45-B39B-89B29FB67A55}" type="presOf" srcId="{605AEBC5-18C4-A240-9C0C-7F8CA1C3C280}" destId="{1C814191-F810-3B40-A84A-73DA4D368872}" srcOrd="0" destOrd="0" presId="urn:microsoft.com/office/officeart/2005/8/layout/hList6"/>
    <dgm:cxn modelId="{CDCBB158-ACC5-E74D-A448-AC0D32DE5BDE}" type="presOf" srcId="{06FA0AAD-A045-3E48-AAFC-24AFE2ED1E44}" destId="{5E72A6DD-7DC3-F94F-9790-607CE95D9506}" srcOrd="0" destOrd="0" presId="urn:microsoft.com/office/officeart/2005/8/layout/hList6"/>
    <dgm:cxn modelId="{1C97B581-6CF9-824E-8BDB-1A8499FE3063}" srcId="{A42FB601-02E6-4746-8946-D1B78BF3256E}" destId="{605AEBC5-18C4-A240-9C0C-7F8CA1C3C280}" srcOrd="1" destOrd="0" parTransId="{42198F62-1EA9-D849-938E-03AEA70CE815}" sibTransId="{0C1C2DEE-DF2F-EB46-93C7-65562A518C6C}"/>
    <dgm:cxn modelId="{1F744690-4E1E-274C-AE70-9A74822BF3F9}" srcId="{A42FB601-02E6-4746-8946-D1B78BF3256E}" destId="{B9FE19B5-B4CF-F546-9AEE-81BBA69D8485}" srcOrd="0" destOrd="0" parTransId="{A51D9C1B-C229-9641-98D7-DEF8A8304CF4}" sibTransId="{7FE0957E-9181-3E4C-BBBC-1F314B3B7C83}"/>
    <dgm:cxn modelId="{1B6D77A4-A20A-5F41-B546-41152E0B7625}" type="presOf" srcId="{A42FB601-02E6-4746-8946-D1B78BF3256E}" destId="{222B239A-DB4B-754F-B7BF-48462AA24593}" srcOrd="0" destOrd="0" presId="urn:microsoft.com/office/officeart/2005/8/layout/hList6"/>
    <dgm:cxn modelId="{44A12CFC-7B1F-FF4C-BFA9-E0AD17453746}" srcId="{A42FB601-02E6-4746-8946-D1B78BF3256E}" destId="{06FA0AAD-A045-3E48-AAFC-24AFE2ED1E44}" srcOrd="2" destOrd="0" parTransId="{6424DED2-04BD-464E-AD46-540D1B2495E3}" sibTransId="{D5BEC82B-2864-2F45-B101-7426F3BF9DB8}"/>
    <dgm:cxn modelId="{30A82045-2F00-274A-AB41-68BAFACF0F2F}" type="presParOf" srcId="{222B239A-DB4B-754F-B7BF-48462AA24593}" destId="{49046056-5BE4-1B42-BEBA-6D0120A74B0B}" srcOrd="0" destOrd="0" presId="urn:microsoft.com/office/officeart/2005/8/layout/hList6"/>
    <dgm:cxn modelId="{47B9D916-D1DB-5C44-8A57-042881013A53}" type="presParOf" srcId="{222B239A-DB4B-754F-B7BF-48462AA24593}" destId="{0F3C2470-AF75-4042-83EC-FEC8FA83B81A}" srcOrd="1" destOrd="0" presId="urn:microsoft.com/office/officeart/2005/8/layout/hList6"/>
    <dgm:cxn modelId="{723A861E-5A00-5242-A700-C72AFD033973}" type="presParOf" srcId="{222B239A-DB4B-754F-B7BF-48462AA24593}" destId="{1C814191-F810-3B40-A84A-73DA4D368872}" srcOrd="2" destOrd="0" presId="urn:microsoft.com/office/officeart/2005/8/layout/hList6"/>
    <dgm:cxn modelId="{DA94D3D6-8B5B-7A46-BF83-51B445F34719}" type="presParOf" srcId="{222B239A-DB4B-754F-B7BF-48462AA24593}" destId="{B97D2E95-7539-E841-B385-7CDF452A57CB}" srcOrd="3" destOrd="0" presId="urn:microsoft.com/office/officeart/2005/8/layout/hList6"/>
    <dgm:cxn modelId="{622A0C06-F0FE-CE48-9BB8-ECB1EC0D7938}" type="presParOf" srcId="{222B239A-DB4B-754F-B7BF-48462AA24593}" destId="{5E72A6DD-7DC3-F94F-9790-607CE95D9506}"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945D483-092A-D04A-B945-4353D2BD25D5}" type="doc">
      <dgm:prSet loTypeId="urn:microsoft.com/office/officeart/2005/8/layout/hList6" loCatId="pyramid" qsTypeId="urn:microsoft.com/office/officeart/2005/8/quickstyle/simple1" qsCatId="simple" csTypeId="urn:microsoft.com/office/officeart/2005/8/colors/colorful2" csCatId="colorful" phldr="1"/>
      <dgm:spPr/>
      <dgm:t>
        <a:bodyPr/>
        <a:lstStyle/>
        <a:p>
          <a:endParaRPr lang="zh-CN" altLang="en-US"/>
        </a:p>
      </dgm:t>
    </dgm:pt>
    <dgm:pt modelId="{0950A2AB-83C4-824F-9864-488DFFB54D03}">
      <dgm:prSet custT="1"/>
      <dgm:spPr>
        <a:solidFill>
          <a:srgbClr val="728799"/>
        </a:solidFill>
      </dgm:spPr>
      <dgm:t>
        <a:bodyPr/>
        <a:lstStyle/>
        <a:p>
          <a:r>
            <a:rPr lang="zh-CN" sz="2400" b="1">
              <a:latin typeface="Times New Roman" panose="02020603050405020304" pitchFamily="18" charset="0"/>
              <a:ea typeface="Source Han Serif CN" panose="02020400000000000000" pitchFamily="18" charset="-128"/>
              <a:cs typeface="Times New Roman" panose="02020603050405020304" pitchFamily="18" charset="0"/>
            </a:rPr>
            <a:t>如果生产规模比值在</a:t>
          </a:r>
          <a:r>
            <a:rPr lang="en-US" sz="2400" b="1">
              <a:latin typeface="Times New Roman" panose="02020603050405020304" pitchFamily="18" charset="0"/>
              <a:ea typeface="Source Han Serif CN" panose="02020400000000000000" pitchFamily="18" charset="-128"/>
              <a:cs typeface="Times New Roman" panose="02020603050405020304" pitchFamily="18" charset="0"/>
            </a:rPr>
            <a:t>0.5-2</a:t>
          </a:r>
          <a:r>
            <a:rPr lang="zh-CN" sz="2400" b="1">
              <a:latin typeface="Times New Roman" panose="02020603050405020304" pitchFamily="18" charset="0"/>
              <a:ea typeface="Source Han Serif CN" panose="02020400000000000000" pitchFamily="18" charset="-128"/>
              <a:cs typeface="Times New Roman" panose="02020603050405020304" pitchFamily="18" charset="0"/>
            </a:rPr>
            <a:t>之间，生产能力指数的取值近似为</a:t>
          </a:r>
          <a:r>
            <a:rPr lang="en-US" sz="2400" b="1">
              <a:latin typeface="Times New Roman" panose="02020603050405020304" pitchFamily="18" charset="0"/>
              <a:ea typeface="Source Han Serif CN" panose="02020400000000000000" pitchFamily="18" charset="-128"/>
              <a:cs typeface="Times New Roman" panose="02020603050405020304" pitchFamily="18" charset="0"/>
            </a:rPr>
            <a:t>1</a:t>
          </a:r>
          <a:r>
            <a:rPr lang="zh-CN" sz="2400" b="1">
              <a:latin typeface="Times New Roman" panose="02020603050405020304" pitchFamily="18" charset="0"/>
              <a:ea typeface="Source Han Serif CN" panose="02020400000000000000" pitchFamily="18" charset="-128"/>
              <a:cs typeface="Times New Roman" panose="02020603050405020304" pitchFamily="18" charset="0"/>
            </a:rPr>
            <a:t>。</a:t>
          </a:r>
          <a:endParaRPr lang="zh-CN"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93EC5A89-A0F0-FE46-997A-E524DA1F13B7}" type="parTrans" cxnId="{8B61D10B-79F8-3D41-9688-B006B07E5970}">
      <dgm:prSet/>
      <dgm:spPr/>
      <dgm:t>
        <a:bodyPr/>
        <a:lstStyle/>
        <a:p>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9F5D27FA-7C04-0740-AE2D-B889B5AE8837}" type="sibTrans" cxnId="{8B61D10B-79F8-3D41-9688-B006B07E5970}">
      <dgm:prSet/>
      <dgm:spPr/>
      <dgm:t>
        <a:bodyPr/>
        <a:lstStyle/>
        <a:p>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6E75B5DD-E819-7945-BCB4-F332E58DE35D}">
      <dgm:prSet custT="1"/>
      <dgm:spPr/>
      <dgm:t>
        <a:bodyPr/>
        <a:lstStyle/>
        <a:p>
          <a:r>
            <a:rPr lang="zh-CN" altLang="en-US" sz="2400" b="1" dirty="0">
              <a:latin typeface="Times New Roman" panose="02020603050405020304" pitchFamily="18" charset="0"/>
              <a:ea typeface="Source Han Serif CN" panose="02020400000000000000" pitchFamily="18" charset="-128"/>
              <a:cs typeface="Times New Roman" panose="02020603050405020304" pitchFamily="18" charset="0"/>
            </a:rPr>
            <a:t>若</a:t>
          </a:r>
          <a:r>
            <a:rPr lang="zh-CN" sz="2400" b="1" dirty="0">
              <a:latin typeface="Times New Roman" panose="02020603050405020304" pitchFamily="18" charset="0"/>
              <a:ea typeface="Source Han Serif CN" panose="02020400000000000000" pitchFamily="18" charset="-128"/>
              <a:cs typeface="Times New Roman" panose="02020603050405020304" pitchFamily="18" charset="0"/>
            </a:rPr>
            <a:t>已建类似项目的生产规模与拟建项目生产规模相差大于</a:t>
          </a:r>
          <a:r>
            <a:rPr lang="en-US" sz="2400" b="1" dirty="0">
              <a:latin typeface="Times New Roman" panose="02020603050405020304" pitchFamily="18" charset="0"/>
              <a:ea typeface="Source Han Serif CN" panose="02020400000000000000" pitchFamily="18" charset="-128"/>
              <a:cs typeface="Times New Roman" panose="02020603050405020304" pitchFamily="18" charset="0"/>
            </a:rPr>
            <a:t>2</a:t>
          </a:r>
          <a:r>
            <a:rPr lang="zh-CN" sz="2400" b="1" dirty="0">
              <a:latin typeface="Times New Roman" panose="02020603050405020304" pitchFamily="18" charset="0"/>
              <a:ea typeface="Source Han Serif CN" panose="02020400000000000000" pitchFamily="18" charset="-128"/>
              <a:cs typeface="Times New Roman" panose="02020603050405020304" pitchFamily="18" charset="0"/>
            </a:rPr>
            <a:t>倍又不大于</a:t>
          </a:r>
          <a:r>
            <a:rPr lang="en-US" sz="2400" b="1" dirty="0">
              <a:latin typeface="Times New Roman" panose="02020603050405020304" pitchFamily="18" charset="0"/>
              <a:ea typeface="Source Han Serif CN" panose="02020400000000000000" pitchFamily="18" charset="-128"/>
              <a:cs typeface="Times New Roman" panose="02020603050405020304" pitchFamily="18" charset="0"/>
            </a:rPr>
            <a:t>50</a:t>
          </a:r>
          <a:r>
            <a:rPr lang="zh-CN" sz="2400" b="1" dirty="0">
              <a:latin typeface="Times New Roman" panose="02020603050405020304" pitchFamily="18" charset="0"/>
              <a:ea typeface="Source Han Serif CN" panose="02020400000000000000" pitchFamily="18" charset="-128"/>
              <a:cs typeface="Times New Roman" panose="02020603050405020304" pitchFamily="18" charset="0"/>
            </a:rPr>
            <a:t>倍，生产能力指数的取值约在</a:t>
          </a:r>
          <a:r>
            <a:rPr lang="en-US" sz="2400" b="1" dirty="0">
              <a:latin typeface="Times New Roman" panose="02020603050405020304" pitchFamily="18" charset="0"/>
              <a:ea typeface="Source Han Serif CN" panose="02020400000000000000" pitchFamily="18" charset="-128"/>
              <a:cs typeface="Times New Roman" panose="02020603050405020304" pitchFamily="18" charset="0"/>
            </a:rPr>
            <a:t>0.6</a:t>
          </a:r>
          <a:r>
            <a:rPr lang="zh-CN" sz="2400" b="1" dirty="0">
              <a:latin typeface="Times New Roman" panose="02020603050405020304" pitchFamily="18" charset="0"/>
              <a:ea typeface="Source Han Serif CN" panose="02020400000000000000" pitchFamily="18" charset="-128"/>
              <a:cs typeface="Times New Roman" panose="02020603050405020304" pitchFamily="18" charset="0"/>
            </a:rPr>
            <a:t>—</a:t>
          </a:r>
          <a:r>
            <a:rPr lang="en-US" sz="2400" b="1" dirty="0">
              <a:latin typeface="Times New Roman" panose="02020603050405020304" pitchFamily="18" charset="0"/>
              <a:ea typeface="Source Han Serif CN" panose="02020400000000000000" pitchFamily="18" charset="-128"/>
              <a:cs typeface="Times New Roman" panose="02020603050405020304" pitchFamily="18" charset="0"/>
            </a:rPr>
            <a:t>0.7</a:t>
          </a:r>
          <a:r>
            <a:rPr lang="zh-CN" sz="2400" b="1" dirty="0">
              <a:latin typeface="Times New Roman" panose="02020603050405020304" pitchFamily="18" charset="0"/>
              <a:ea typeface="Source Han Serif CN" panose="02020400000000000000" pitchFamily="18" charset="-128"/>
              <a:cs typeface="Times New Roman" panose="02020603050405020304" pitchFamily="18" charset="0"/>
            </a:rPr>
            <a:t>之间；</a:t>
          </a:r>
          <a:endParaRPr lang="zh-CN" sz="2400" dirty="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3F956FA7-81E8-E340-9814-6950AD24B78A}" type="parTrans" cxnId="{7EE2CB52-04A0-A54E-91EF-298922D1CAEC}">
      <dgm:prSet/>
      <dgm:spPr/>
      <dgm:t>
        <a:bodyPr/>
        <a:lstStyle/>
        <a:p>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EEA33111-FDA7-B241-9B15-6531A3333F74}" type="sibTrans" cxnId="{7EE2CB52-04A0-A54E-91EF-298922D1CAEC}">
      <dgm:prSet/>
      <dgm:spPr/>
      <dgm:t>
        <a:bodyPr/>
        <a:lstStyle/>
        <a:p>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3F6C91A3-3D76-A54A-A7C8-B5C06903E081}">
      <dgm:prSet custT="1"/>
      <dgm:spPr/>
      <dgm:t>
        <a:bodyPr/>
        <a:lstStyle/>
        <a:p>
          <a:r>
            <a:rPr lang="zh-CN" sz="2400" b="1">
              <a:latin typeface="Times New Roman" panose="02020603050405020304" pitchFamily="18" charset="0"/>
              <a:ea typeface="Source Han Serif CN" panose="02020400000000000000" pitchFamily="18" charset="-128"/>
              <a:cs typeface="Times New Roman" panose="02020603050405020304" pitchFamily="18" charset="0"/>
            </a:rPr>
            <a:t>若是靠增加相同规格设备的数量达到时，生产能力指数的取值约在</a:t>
          </a:r>
          <a:r>
            <a:rPr lang="en-US" sz="2400" b="1">
              <a:latin typeface="Times New Roman" panose="02020603050405020304" pitchFamily="18" charset="0"/>
              <a:ea typeface="Source Han Serif CN" panose="02020400000000000000" pitchFamily="18" charset="-128"/>
              <a:cs typeface="Times New Roman" panose="02020603050405020304" pitchFamily="18" charset="0"/>
            </a:rPr>
            <a:t>0.8</a:t>
          </a:r>
          <a:r>
            <a:rPr lang="zh-CN" sz="2400" b="1">
              <a:latin typeface="Times New Roman" panose="02020603050405020304" pitchFamily="18" charset="0"/>
              <a:ea typeface="Source Han Serif CN" panose="02020400000000000000" pitchFamily="18" charset="-128"/>
              <a:cs typeface="Times New Roman" panose="02020603050405020304" pitchFamily="18" charset="0"/>
            </a:rPr>
            <a:t>—</a:t>
          </a:r>
          <a:r>
            <a:rPr lang="en-US" sz="2400" b="1">
              <a:latin typeface="Times New Roman" panose="02020603050405020304" pitchFamily="18" charset="0"/>
              <a:ea typeface="Source Han Serif CN" panose="02020400000000000000" pitchFamily="18" charset="-128"/>
              <a:cs typeface="Times New Roman" panose="02020603050405020304" pitchFamily="18" charset="0"/>
            </a:rPr>
            <a:t>0.9</a:t>
          </a:r>
          <a:r>
            <a:rPr lang="zh-CN" sz="2400" b="1">
              <a:latin typeface="Times New Roman" panose="02020603050405020304" pitchFamily="18" charset="0"/>
              <a:ea typeface="Source Han Serif CN" panose="02020400000000000000" pitchFamily="18" charset="-128"/>
              <a:cs typeface="Times New Roman" panose="02020603050405020304" pitchFamily="18" charset="0"/>
            </a:rPr>
            <a:t>之间。</a:t>
          </a:r>
          <a:endParaRPr lang="zh-CN"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2DBC0694-BDDE-DF45-AA58-8E3D35E84524}" type="parTrans" cxnId="{0E805C29-996F-4F47-84F3-5F262ED0E842}">
      <dgm:prSet/>
      <dgm:spPr/>
      <dgm:t>
        <a:bodyPr/>
        <a:lstStyle/>
        <a:p>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3E54B2C3-816C-CE4E-81F7-B636510D7A54}" type="sibTrans" cxnId="{0E805C29-996F-4F47-84F3-5F262ED0E842}">
      <dgm:prSet/>
      <dgm:spPr/>
      <dgm:t>
        <a:bodyPr/>
        <a:lstStyle/>
        <a:p>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8B189F04-F285-E546-AB0D-9B9D8CA59CFE}" type="pres">
      <dgm:prSet presAssocID="{A945D483-092A-D04A-B945-4353D2BD25D5}" presName="Name0" presStyleCnt="0">
        <dgm:presLayoutVars>
          <dgm:dir/>
          <dgm:resizeHandles val="exact"/>
        </dgm:presLayoutVars>
      </dgm:prSet>
      <dgm:spPr/>
    </dgm:pt>
    <dgm:pt modelId="{E2C37925-B620-674B-BC80-F60990A5913B}" type="pres">
      <dgm:prSet presAssocID="{0950A2AB-83C4-824F-9864-488DFFB54D03}" presName="node" presStyleLbl="node1" presStyleIdx="0" presStyleCnt="3">
        <dgm:presLayoutVars>
          <dgm:bulletEnabled val="1"/>
        </dgm:presLayoutVars>
      </dgm:prSet>
      <dgm:spPr/>
    </dgm:pt>
    <dgm:pt modelId="{899FD378-864E-C144-85DB-8313D0261446}" type="pres">
      <dgm:prSet presAssocID="{9F5D27FA-7C04-0740-AE2D-B889B5AE8837}" presName="sibTrans" presStyleCnt="0"/>
      <dgm:spPr/>
    </dgm:pt>
    <dgm:pt modelId="{5C346DFB-6E2A-1441-937E-46D3FAA8B322}" type="pres">
      <dgm:prSet presAssocID="{6E75B5DD-E819-7945-BCB4-F332E58DE35D}" presName="node" presStyleLbl="node1" presStyleIdx="1" presStyleCnt="3" custScaleX="124625">
        <dgm:presLayoutVars>
          <dgm:bulletEnabled val="1"/>
        </dgm:presLayoutVars>
      </dgm:prSet>
      <dgm:spPr/>
    </dgm:pt>
    <dgm:pt modelId="{B58BEF24-47A2-DA4F-973D-89D7328522F1}" type="pres">
      <dgm:prSet presAssocID="{EEA33111-FDA7-B241-9B15-6531A3333F74}" presName="sibTrans" presStyleCnt="0"/>
      <dgm:spPr/>
    </dgm:pt>
    <dgm:pt modelId="{3E8E923F-B383-8B4B-99FE-BB76558C111D}" type="pres">
      <dgm:prSet presAssocID="{3F6C91A3-3D76-A54A-A7C8-B5C06903E081}" presName="node" presStyleLbl="node1" presStyleIdx="2" presStyleCnt="3">
        <dgm:presLayoutVars>
          <dgm:bulletEnabled val="1"/>
        </dgm:presLayoutVars>
      </dgm:prSet>
      <dgm:spPr/>
    </dgm:pt>
  </dgm:ptLst>
  <dgm:cxnLst>
    <dgm:cxn modelId="{8B61D10B-79F8-3D41-9688-B006B07E5970}" srcId="{A945D483-092A-D04A-B945-4353D2BD25D5}" destId="{0950A2AB-83C4-824F-9864-488DFFB54D03}" srcOrd="0" destOrd="0" parTransId="{93EC5A89-A0F0-FE46-997A-E524DA1F13B7}" sibTransId="{9F5D27FA-7C04-0740-AE2D-B889B5AE8837}"/>
    <dgm:cxn modelId="{0E805C29-996F-4F47-84F3-5F262ED0E842}" srcId="{A945D483-092A-D04A-B945-4353D2BD25D5}" destId="{3F6C91A3-3D76-A54A-A7C8-B5C06903E081}" srcOrd="2" destOrd="0" parTransId="{2DBC0694-BDDE-DF45-AA58-8E3D35E84524}" sibTransId="{3E54B2C3-816C-CE4E-81F7-B636510D7A54}"/>
    <dgm:cxn modelId="{E4F3D242-DDC3-B840-B606-97895863EB82}" type="presOf" srcId="{0950A2AB-83C4-824F-9864-488DFFB54D03}" destId="{E2C37925-B620-674B-BC80-F60990A5913B}" srcOrd="0" destOrd="0" presId="urn:microsoft.com/office/officeart/2005/8/layout/hList6"/>
    <dgm:cxn modelId="{E62F6347-60AF-0542-B333-A7FD45E9E69F}" type="presOf" srcId="{A945D483-092A-D04A-B945-4353D2BD25D5}" destId="{8B189F04-F285-E546-AB0D-9B9D8CA59CFE}" srcOrd="0" destOrd="0" presId="urn:microsoft.com/office/officeart/2005/8/layout/hList6"/>
    <dgm:cxn modelId="{7EE2CB52-04A0-A54E-91EF-298922D1CAEC}" srcId="{A945D483-092A-D04A-B945-4353D2BD25D5}" destId="{6E75B5DD-E819-7945-BCB4-F332E58DE35D}" srcOrd="1" destOrd="0" parTransId="{3F956FA7-81E8-E340-9814-6950AD24B78A}" sibTransId="{EEA33111-FDA7-B241-9B15-6531A3333F74}"/>
    <dgm:cxn modelId="{6C82D553-35E8-C043-97DF-E18281635E61}" type="presOf" srcId="{3F6C91A3-3D76-A54A-A7C8-B5C06903E081}" destId="{3E8E923F-B383-8B4B-99FE-BB76558C111D}" srcOrd="0" destOrd="0" presId="urn:microsoft.com/office/officeart/2005/8/layout/hList6"/>
    <dgm:cxn modelId="{8C7357F4-B55B-8D4E-AE32-3ED1B57F255E}" type="presOf" srcId="{6E75B5DD-E819-7945-BCB4-F332E58DE35D}" destId="{5C346DFB-6E2A-1441-937E-46D3FAA8B322}" srcOrd="0" destOrd="0" presId="urn:microsoft.com/office/officeart/2005/8/layout/hList6"/>
    <dgm:cxn modelId="{21FD5262-75F9-1444-AC5A-E5FA48EBBD45}" type="presParOf" srcId="{8B189F04-F285-E546-AB0D-9B9D8CA59CFE}" destId="{E2C37925-B620-674B-BC80-F60990A5913B}" srcOrd="0" destOrd="0" presId="urn:microsoft.com/office/officeart/2005/8/layout/hList6"/>
    <dgm:cxn modelId="{691E7E9E-9934-394B-9530-D731E293F74C}" type="presParOf" srcId="{8B189F04-F285-E546-AB0D-9B9D8CA59CFE}" destId="{899FD378-864E-C144-85DB-8313D0261446}" srcOrd="1" destOrd="0" presId="urn:microsoft.com/office/officeart/2005/8/layout/hList6"/>
    <dgm:cxn modelId="{66B4223F-9970-0443-8FD5-7FFAAD0ED927}" type="presParOf" srcId="{8B189F04-F285-E546-AB0D-9B9D8CA59CFE}" destId="{5C346DFB-6E2A-1441-937E-46D3FAA8B322}" srcOrd="2" destOrd="0" presId="urn:microsoft.com/office/officeart/2005/8/layout/hList6"/>
    <dgm:cxn modelId="{D40FC08B-A9DC-D44F-B734-8CD8EF29E9D3}" type="presParOf" srcId="{8B189F04-F285-E546-AB0D-9B9D8CA59CFE}" destId="{B58BEF24-47A2-DA4F-973D-89D7328522F1}" srcOrd="3" destOrd="0" presId="urn:microsoft.com/office/officeart/2005/8/layout/hList6"/>
    <dgm:cxn modelId="{F2948E78-1E88-A742-9604-29CF39621B12}" type="presParOf" srcId="{8B189F04-F285-E546-AB0D-9B9D8CA59CFE}" destId="{3E8E923F-B383-8B4B-99FE-BB76558C111D}"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C768DBD-A442-1A4E-BE65-11B527111C15}" type="doc">
      <dgm:prSet loTypeId="urn:microsoft.com/office/officeart/2005/8/layout/list1" loCatId="pyramid" qsTypeId="urn:microsoft.com/office/officeart/2005/8/quickstyle/simple1" qsCatId="simple" csTypeId="urn:microsoft.com/office/officeart/2005/8/colors/colorful2" csCatId="colorful" phldr="1"/>
      <dgm:spPr/>
      <dgm:t>
        <a:bodyPr/>
        <a:lstStyle/>
        <a:p>
          <a:endParaRPr lang="zh-CN" altLang="en-US"/>
        </a:p>
      </dgm:t>
    </dgm:pt>
    <dgm:pt modelId="{0275FBE0-D51D-0B49-9F84-D3E515CD814B}">
      <dgm:prSet custT="1"/>
      <dgm:spPr>
        <a:solidFill>
          <a:srgbClr val="728799"/>
        </a:solidFill>
      </dgm:spPr>
      <dgm:t>
        <a:bodyPr/>
        <a:lstStyle/>
        <a:p>
          <a:r>
            <a:rPr lang="zh-CN" sz="2800" b="1">
              <a:latin typeface="Times New Roman" panose="02020603050405020304" pitchFamily="18" charset="0"/>
              <a:ea typeface="Source Han Serif CN" panose="02020400000000000000" pitchFamily="18" charset="-128"/>
              <a:cs typeface="Times New Roman" panose="02020603050405020304" pitchFamily="18" charset="0"/>
            </a:rPr>
            <a:t>误差可以控制在</a:t>
          </a:r>
          <a:r>
            <a:rPr lang="en-US" sz="2800" b="1">
              <a:latin typeface="Times New Roman" panose="02020603050405020304" pitchFamily="18" charset="0"/>
              <a:ea typeface="Source Han Serif CN" panose="02020400000000000000" pitchFamily="18" charset="-128"/>
              <a:cs typeface="Times New Roman" panose="02020603050405020304" pitchFamily="18" charset="0"/>
            </a:rPr>
            <a:t>±20%</a:t>
          </a:r>
          <a:r>
            <a:rPr lang="zh-CN" sz="2800" b="1">
              <a:latin typeface="Times New Roman" panose="02020603050405020304" pitchFamily="18" charset="0"/>
              <a:ea typeface="Source Han Serif CN" panose="02020400000000000000" pitchFamily="18" charset="-128"/>
              <a:cs typeface="Times New Roman" panose="02020603050405020304" pitchFamily="18" charset="0"/>
            </a:rPr>
            <a:t>以内；</a:t>
          </a:r>
          <a:endParaRPr lang="zh-CN" sz="28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9AAA6FB2-F90D-CD42-A661-B33FA5CD1C58}" type="parTrans" cxnId="{A390A8BF-CE5E-7E41-8114-A6C81ADB3AF1}">
      <dgm:prSet/>
      <dgm:spPr/>
      <dgm:t>
        <a:bodyPr/>
        <a:lstStyle/>
        <a:p>
          <a:endParaRPr lang="zh-CN" altLang="en-US" sz="28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9FF5DB0D-7DA0-0742-8951-F9AE4210DE70}" type="sibTrans" cxnId="{A390A8BF-CE5E-7E41-8114-A6C81ADB3AF1}">
      <dgm:prSet/>
      <dgm:spPr/>
      <dgm:t>
        <a:bodyPr/>
        <a:lstStyle/>
        <a:p>
          <a:endParaRPr lang="zh-CN" altLang="en-US" sz="28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8EB38065-084C-024C-9852-EF0F0C09611A}">
      <dgm:prSet custT="1"/>
      <dgm:spPr/>
      <dgm:t>
        <a:bodyPr/>
        <a:lstStyle/>
        <a:p>
          <a:r>
            <a:rPr lang="zh-CN" altLang="en-US" sz="2800" b="1" dirty="0">
              <a:latin typeface="Times New Roman" panose="02020603050405020304" pitchFamily="18" charset="0"/>
              <a:ea typeface="Source Han Serif CN" panose="02020400000000000000" pitchFamily="18" charset="-128"/>
              <a:cs typeface="Times New Roman" panose="02020603050405020304" pitchFamily="18" charset="0"/>
            </a:rPr>
            <a:t>主要用于设计深度不足，设计定型并系列化，行业内指数和系数等基础资料完备的情况。 </a:t>
          </a:r>
          <a:endParaRPr lang="zh-CN" altLang="en-US" sz="2800" dirty="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1D95DAC2-1284-D044-BCEE-5456396ABCBD}" type="parTrans" cxnId="{B634B5CA-57A1-C247-A22D-2ADEE5E92624}">
      <dgm:prSet/>
      <dgm:spPr/>
      <dgm:t>
        <a:bodyPr/>
        <a:lstStyle/>
        <a:p>
          <a:endParaRPr lang="zh-CN" altLang="en-US" sz="28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A4ED54D1-F0F1-674A-BF11-721778C4E00A}" type="sibTrans" cxnId="{B634B5CA-57A1-C247-A22D-2ADEE5E92624}">
      <dgm:prSet/>
      <dgm:spPr/>
      <dgm:t>
        <a:bodyPr/>
        <a:lstStyle/>
        <a:p>
          <a:endParaRPr lang="zh-CN" altLang="en-US" sz="28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15EFD5BA-017A-244B-ABF3-DBF9765ED527}">
      <dgm:prSet custT="1"/>
      <dgm:spPr/>
      <dgm:t>
        <a:bodyPr/>
        <a:lstStyle/>
        <a:p>
          <a:r>
            <a:rPr lang="zh-CN" sz="2800" b="1">
              <a:latin typeface="Times New Roman" panose="02020603050405020304" pitchFamily="18" charset="0"/>
              <a:ea typeface="Source Han Serif CN" panose="02020400000000000000" pitchFamily="18" charset="-128"/>
              <a:cs typeface="Times New Roman" panose="02020603050405020304" pitchFamily="18" charset="0"/>
            </a:rPr>
            <a:t>一般拟建项目与已建项目生产能力的比值在</a:t>
          </a:r>
          <a:r>
            <a:rPr lang="en-US" sz="2800" b="1">
              <a:latin typeface="Times New Roman" panose="02020603050405020304" pitchFamily="18" charset="0"/>
              <a:ea typeface="Source Han Serif CN" panose="02020400000000000000" pitchFamily="18" charset="-128"/>
              <a:cs typeface="Times New Roman" panose="02020603050405020304" pitchFamily="18" charset="0"/>
            </a:rPr>
            <a:t>10</a:t>
          </a:r>
          <a:r>
            <a:rPr lang="zh-CN" sz="2800" b="1">
              <a:latin typeface="Times New Roman" panose="02020603050405020304" pitchFamily="18" charset="0"/>
              <a:ea typeface="Source Han Serif CN" panose="02020400000000000000" pitchFamily="18" charset="-128"/>
              <a:cs typeface="Times New Roman" panose="02020603050405020304" pitchFamily="18" charset="0"/>
            </a:rPr>
            <a:t>以内效果较好。 </a:t>
          </a:r>
          <a:endParaRPr lang="zh-CN" sz="28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55F1E9F8-01BB-104F-8ECB-FC964D775504}" type="parTrans" cxnId="{9C9A5281-34CD-D747-B52B-B1D033BF9D60}">
      <dgm:prSet/>
      <dgm:spPr/>
      <dgm:t>
        <a:bodyPr/>
        <a:lstStyle/>
        <a:p>
          <a:endParaRPr lang="zh-CN" altLang="en-US" sz="28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18376F01-9B20-3E42-A6C6-7CDB21855E70}" type="sibTrans" cxnId="{9C9A5281-34CD-D747-B52B-B1D033BF9D60}">
      <dgm:prSet/>
      <dgm:spPr/>
      <dgm:t>
        <a:bodyPr/>
        <a:lstStyle/>
        <a:p>
          <a:endParaRPr lang="zh-CN" altLang="en-US" sz="28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131EA3A3-9A4A-1C4D-8EEE-81A392CD9226}" type="pres">
      <dgm:prSet presAssocID="{6C768DBD-A442-1A4E-BE65-11B527111C15}" presName="linear" presStyleCnt="0">
        <dgm:presLayoutVars>
          <dgm:dir/>
          <dgm:animLvl val="lvl"/>
          <dgm:resizeHandles val="exact"/>
        </dgm:presLayoutVars>
      </dgm:prSet>
      <dgm:spPr/>
    </dgm:pt>
    <dgm:pt modelId="{3A3BCABF-A071-234F-A87D-81D9EA752CA7}" type="pres">
      <dgm:prSet presAssocID="{0275FBE0-D51D-0B49-9F84-D3E515CD814B}" presName="parentLin" presStyleCnt="0"/>
      <dgm:spPr/>
    </dgm:pt>
    <dgm:pt modelId="{5439372F-9999-0C42-8A10-63561B82F750}" type="pres">
      <dgm:prSet presAssocID="{0275FBE0-D51D-0B49-9F84-D3E515CD814B}" presName="parentLeftMargin" presStyleLbl="node1" presStyleIdx="0" presStyleCnt="3"/>
      <dgm:spPr/>
    </dgm:pt>
    <dgm:pt modelId="{716C110D-8C0E-E841-B448-5647280C880A}" type="pres">
      <dgm:prSet presAssocID="{0275FBE0-D51D-0B49-9F84-D3E515CD814B}" presName="parentText" presStyleLbl="node1" presStyleIdx="0" presStyleCnt="3" custScaleX="142857" custScaleY="131744">
        <dgm:presLayoutVars>
          <dgm:chMax val="0"/>
          <dgm:bulletEnabled val="1"/>
        </dgm:presLayoutVars>
      </dgm:prSet>
      <dgm:spPr/>
    </dgm:pt>
    <dgm:pt modelId="{A6F5DC59-9B62-EF4A-92BC-50D5EEDF0114}" type="pres">
      <dgm:prSet presAssocID="{0275FBE0-D51D-0B49-9F84-D3E515CD814B}" presName="negativeSpace" presStyleCnt="0"/>
      <dgm:spPr/>
    </dgm:pt>
    <dgm:pt modelId="{4F7BD9B3-5CDC-1B47-A2A5-B886ABA67DE7}" type="pres">
      <dgm:prSet presAssocID="{0275FBE0-D51D-0B49-9F84-D3E515CD814B}" presName="childText" presStyleLbl="conFgAcc1" presStyleIdx="0" presStyleCnt="3">
        <dgm:presLayoutVars>
          <dgm:bulletEnabled val="1"/>
        </dgm:presLayoutVars>
      </dgm:prSet>
      <dgm:spPr>
        <a:ln>
          <a:solidFill>
            <a:srgbClr val="728799"/>
          </a:solidFill>
        </a:ln>
      </dgm:spPr>
    </dgm:pt>
    <dgm:pt modelId="{642B4F8E-F3EF-8B4D-8DB5-FEDA9DFC96FB}" type="pres">
      <dgm:prSet presAssocID="{9FF5DB0D-7DA0-0742-8951-F9AE4210DE70}" presName="spaceBetweenRectangles" presStyleCnt="0"/>
      <dgm:spPr/>
    </dgm:pt>
    <dgm:pt modelId="{65B79EAF-16A4-A540-8839-F1F08B46B3CA}" type="pres">
      <dgm:prSet presAssocID="{8EB38065-084C-024C-9852-EF0F0C09611A}" presName="parentLin" presStyleCnt="0"/>
      <dgm:spPr/>
    </dgm:pt>
    <dgm:pt modelId="{F624FEBA-0F22-0844-B338-8F7646F85293}" type="pres">
      <dgm:prSet presAssocID="{8EB38065-084C-024C-9852-EF0F0C09611A}" presName="parentLeftMargin" presStyleLbl="node1" presStyleIdx="0" presStyleCnt="3"/>
      <dgm:spPr/>
    </dgm:pt>
    <dgm:pt modelId="{4E143071-E3D7-6F46-9283-D47FA3E55815}" type="pres">
      <dgm:prSet presAssocID="{8EB38065-084C-024C-9852-EF0F0C09611A}" presName="parentText" presStyleLbl="node1" presStyleIdx="1" presStyleCnt="3" custScaleX="142857" custScaleY="155767">
        <dgm:presLayoutVars>
          <dgm:chMax val="0"/>
          <dgm:bulletEnabled val="1"/>
        </dgm:presLayoutVars>
      </dgm:prSet>
      <dgm:spPr/>
    </dgm:pt>
    <dgm:pt modelId="{F5D517B0-2178-6E4C-ADD9-FAA4FF386796}" type="pres">
      <dgm:prSet presAssocID="{8EB38065-084C-024C-9852-EF0F0C09611A}" presName="negativeSpace" presStyleCnt="0"/>
      <dgm:spPr/>
    </dgm:pt>
    <dgm:pt modelId="{F31C8818-1B72-9D4D-93F1-55C24D7B6D09}" type="pres">
      <dgm:prSet presAssocID="{8EB38065-084C-024C-9852-EF0F0C09611A}" presName="childText" presStyleLbl="conFgAcc1" presStyleIdx="1" presStyleCnt="3">
        <dgm:presLayoutVars>
          <dgm:bulletEnabled val="1"/>
        </dgm:presLayoutVars>
      </dgm:prSet>
      <dgm:spPr/>
    </dgm:pt>
    <dgm:pt modelId="{991F3B35-CC0C-6344-A901-88FFA8543AB5}" type="pres">
      <dgm:prSet presAssocID="{A4ED54D1-F0F1-674A-BF11-721778C4E00A}" presName="spaceBetweenRectangles" presStyleCnt="0"/>
      <dgm:spPr/>
    </dgm:pt>
    <dgm:pt modelId="{C6C5F1F3-7732-2E41-AABB-E25EC3B20092}" type="pres">
      <dgm:prSet presAssocID="{15EFD5BA-017A-244B-ABF3-DBF9765ED527}" presName="parentLin" presStyleCnt="0"/>
      <dgm:spPr/>
    </dgm:pt>
    <dgm:pt modelId="{917C6F8E-3CF9-9A4C-BD2F-4284805250E6}" type="pres">
      <dgm:prSet presAssocID="{15EFD5BA-017A-244B-ABF3-DBF9765ED527}" presName="parentLeftMargin" presStyleLbl="node1" presStyleIdx="1" presStyleCnt="3"/>
      <dgm:spPr/>
    </dgm:pt>
    <dgm:pt modelId="{6B67A88B-A771-3646-86F7-7691FAAC61B8}" type="pres">
      <dgm:prSet presAssocID="{15EFD5BA-017A-244B-ABF3-DBF9765ED527}" presName="parentText" presStyleLbl="node1" presStyleIdx="2" presStyleCnt="3" custScaleX="142857" custScaleY="131744">
        <dgm:presLayoutVars>
          <dgm:chMax val="0"/>
          <dgm:bulletEnabled val="1"/>
        </dgm:presLayoutVars>
      </dgm:prSet>
      <dgm:spPr/>
    </dgm:pt>
    <dgm:pt modelId="{D2997076-25B1-AA47-AB89-6E3ACA1210E6}" type="pres">
      <dgm:prSet presAssocID="{15EFD5BA-017A-244B-ABF3-DBF9765ED527}" presName="negativeSpace" presStyleCnt="0"/>
      <dgm:spPr/>
    </dgm:pt>
    <dgm:pt modelId="{06843529-2FB0-8E4C-B773-57303BEEB679}" type="pres">
      <dgm:prSet presAssocID="{15EFD5BA-017A-244B-ABF3-DBF9765ED527}" presName="childText" presStyleLbl="conFgAcc1" presStyleIdx="2" presStyleCnt="3">
        <dgm:presLayoutVars>
          <dgm:bulletEnabled val="1"/>
        </dgm:presLayoutVars>
      </dgm:prSet>
      <dgm:spPr/>
    </dgm:pt>
  </dgm:ptLst>
  <dgm:cxnLst>
    <dgm:cxn modelId="{EE644D39-397D-F64B-AD47-1AC3B9FF9A7B}" type="presOf" srcId="{8EB38065-084C-024C-9852-EF0F0C09611A}" destId="{4E143071-E3D7-6F46-9283-D47FA3E55815}" srcOrd="1" destOrd="0" presId="urn:microsoft.com/office/officeart/2005/8/layout/list1"/>
    <dgm:cxn modelId="{19D6954D-E026-864B-8677-85160C5367E2}" type="presOf" srcId="{6C768DBD-A442-1A4E-BE65-11B527111C15}" destId="{131EA3A3-9A4A-1C4D-8EEE-81A392CD9226}" srcOrd="0" destOrd="0" presId="urn:microsoft.com/office/officeart/2005/8/layout/list1"/>
    <dgm:cxn modelId="{21BBEA7E-223F-2441-B155-719441A83A3F}" type="presOf" srcId="{15EFD5BA-017A-244B-ABF3-DBF9765ED527}" destId="{6B67A88B-A771-3646-86F7-7691FAAC61B8}" srcOrd="1" destOrd="0" presId="urn:microsoft.com/office/officeart/2005/8/layout/list1"/>
    <dgm:cxn modelId="{9C9A5281-34CD-D747-B52B-B1D033BF9D60}" srcId="{6C768DBD-A442-1A4E-BE65-11B527111C15}" destId="{15EFD5BA-017A-244B-ABF3-DBF9765ED527}" srcOrd="2" destOrd="0" parTransId="{55F1E9F8-01BB-104F-8ECB-FC964D775504}" sibTransId="{18376F01-9B20-3E42-A6C6-7CDB21855E70}"/>
    <dgm:cxn modelId="{DD270FB0-C0A8-5248-8FE6-DEBDA920CA16}" type="presOf" srcId="{15EFD5BA-017A-244B-ABF3-DBF9765ED527}" destId="{917C6F8E-3CF9-9A4C-BD2F-4284805250E6}" srcOrd="0" destOrd="0" presId="urn:microsoft.com/office/officeart/2005/8/layout/list1"/>
    <dgm:cxn modelId="{A390A8BF-CE5E-7E41-8114-A6C81ADB3AF1}" srcId="{6C768DBD-A442-1A4E-BE65-11B527111C15}" destId="{0275FBE0-D51D-0B49-9F84-D3E515CD814B}" srcOrd="0" destOrd="0" parTransId="{9AAA6FB2-F90D-CD42-A661-B33FA5CD1C58}" sibTransId="{9FF5DB0D-7DA0-0742-8951-F9AE4210DE70}"/>
    <dgm:cxn modelId="{773DA7C5-B94E-DC41-A44B-A3A0A092D617}" type="presOf" srcId="{0275FBE0-D51D-0B49-9F84-D3E515CD814B}" destId="{5439372F-9999-0C42-8A10-63561B82F750}" srcOrd="0" destOrd="0" presId="urn:microsoft.com/office/officeart/2005/8/layout/list1"/>
    <dgm:cxn modelId="{B634B5CA-57A1-C247-A22D-2ADEE5E92624}" srcId="{6C768DBD-A442-1A4E-BE65-11B527111C15}" destId="{8EB38065-084C-024C-9852-EF0F0C09611A}" srcOrd="1" destOrd="0" parTransId="{1D95DAC2-1284-D044-BCEE-5456396ABCBD}" sibTransId="{A4ED54D1-F0F1-674A-BF11-721778C4E00A}"/>
    <dgm:cxn modelId="{6B65B0CD-20AB-EF46-A4D3-27D8E71E229A}" type="presOf" srcId="{8EB38065-084C-024C-9852-EF0F0C09611A}" destId="{F624FEBA-0F22-0844-B338-8F7646F85293}" srcOrd="0" destOrd="0" presId="urn:microsoft.com/office/officeart/2005/8/layout/list1"/>
    <dgm:cxn modelId="{37EBF6D8-4EAD-C143-8611-DCAAD08ABAD0}" type="presOf" srcId="{0275FBE0-D51D-0B49-9F84-D3E515CD814B}" destId="{716C110D-8C0E-E841-B448-5647280C880A}" srcOrd="1" destOrd="0" presId="urn:microsoft.com/office/officeart/2005/8/layout/list1"/>
    <dgm:cxn modelId="{702A093B-F517-824A-9D5C-DB0F5AE80476}" type="presParOf" srcId="{131EA3A3-9A4A-1C4D-8EEE-81A392CD9226}" destId="{3A3BCABF-A071-234F-A87D-81D9EA752CA7}" srcOrd="0" destOrd="0" presId="urn:microsoft.com/office/officeart/2005/8/layout/list1"/>
    <dgm:cxn modelId="{FC168002-0C1C-E54E-9B70-4A9DCC481F9E}" type="presParOf" srcId="{3A3BCABF-A071-234F-A87D-81D9EA752CA7}" destId="{5439372F-9999-0C42-8A10-63561B82F750}" srcOrd="0" destOrd="0" presId="urn:microsoft.com/office/officeart/2005/8/layout/list1"/>
    <dgm:cxn modelId="{DCEF1C31-D5D4-A44D-84E9-0D73AA3B3E53}" type="presParOf" srcId="{3A3BCABF-A071-234F-A87D-81D9EA752CA7}" destId="{716C110D-8C0E-E841-B448-5647280C880A}" srcOrd="1" destOrd="0" presId="urn:microsoft.com/office/officeart/2005/8/layout/list1"/>
    <dgm:cxn modelId="{559CE3DF-B71F-8E40-BFB9-F11428D6D836}" type="presParOf" srcId="{131EA3A3-9A4A-1C4D-8EEE-81A392CD9226}" destId="{A6F5DC59-9B62-EF4A-92BC-50D5EEDF0114}" srcOrd="1" destOrd="0" presId="urn:microsoft.com/office/officeart/2005/8/layout/list1"/>
    <dgm:cxn modelId="{D4F9B61C-354D-884F-8072-EA61995BE96B}" type="presParOf" srcId="{131EA3A3-9A4A-1C4D-8EEE-81A392CD9226}" destId="{4F7BD9B3-5CDC-1B47-A2A5-B886ABA67DE7}" srcOrd="2" destOrd="0" presId="urn:microsoft.com/office/officeart/2005/8/layout/list1"/>
    <dgm:cxn modelId="{5B1716AD-FE01-1B4B-A28C-37D625BE2D19}" type="presParOf" srcId="{131EA3A3-9A4A-1C4D-8EEE-81A392CD9226}" destId="{642B4F8E-F3EF-8B4D-8DB5-FEDA9DFC96FB}" srcOrd="3" destOrd="0" presId="urn:microsoft.com/office/officeart/2005/8/layout/list1"/>
    <dgm:cxn modelId="{B38044EC-08B8-344C-A082-7DD6F75A5196}" type="presParOf" srcId="{131EA3A3-9A4A-1C4D-8EEE-81A392CD9226}" destId="{65B79EAF-16A4-A540-8839-F1F08B46B3CA}" srcOrd="4" destOrd="0" presId="urn:microsoft.com/office/officeart/2005/8/layout/list1"/>
    <dgm:cxn modelId="{86EC7C1D-B716-BF4F-9765-CBD71A925048}" type="presParOf" srcId="{65B79EAF-16A4-A540-8839-F1F08B46B3CA}" destId="{F624FEBA-0F22-0844-B338-8F7646F85293}" srcOrd="0" destOrd="0" presId="urn:microsoft.com/office/officeart/2005/8/layout/list1"/>
    <dgm:cxn modelId="{99D2542F-B226-BB44-938B-91DF6DB8F8F6}" type="presParOf" srcId="{65B79EAF-16A4-A540-8839-F1F08B46B3CA}" destId="{4E143071-E3D7-6F46-9283-D47FA3E55815}" srcOrd="1" destOrd="0" presId="urn:microsoft.com/office/officeart/2005/8/layout/list1"/>
    <dgm:cxn modelId="{848A3C30-DA40-9F4C-B28E-CD54B52797F8}" type="presParOf" srcId="{131EA3A3-9A4A-1C4D-8EEE-81A392CD9226}" destId="{F5D517B0-2178-6E4C-ADD9-FAA4FF386796}" srcOrd="5" destOrd="0" presId="urn:microsoft.com/office/officeart/2005/8/layout/list1"/>
    <dgm:cxn modelId="{CE68D2D3-9E53-974E-BD35-09F6EC202A7C}" type="presParOf" srcId="{131EA3A3-9A4A-1C4D-8EEE-81A392CD9226}" destId="{F31C8818-1B72-9D4D-93F1-55C24D7B6D09}" srcOrd="6" destOrd="0" presId="urn:microsoft.com/office/officeart/2005/8/layout/list1"/>
    <dgm:cxn modelId="{D2F17693-DD41-2443-92A9-B795F80CDA21}" type="presParOf" srcId="{131EA3A3-9A4A-1C4D-8EEE-81A392CD9226}" destId="{991F3B35-CC0C-6344-A901-88FFA8543AB5}" srcOrd="7" destOrd="0" presId="urn:microsoft.com/office/officeart/2005/8/layout/list1"/>
    <dgm:cxn modelId="{637BDD99-2F41-FC4F-9D6D-34FE34607D21}" type="presParOf" srcId="{131EA3A3-9A4A-1C4D-8EEE-81A392CD9226}" destId="{C6C5F1F3-7732-2E41-AABB-E25EC3B20092}" srcOrd="8" destOrd="0" presId="urn:microsoft.com/office/officeart/2005/8/layout/list1"/>
    <dgm:cxn modelId="{E8793DC4-F48E-2145-BA44-DDE2A7F53DBB}" type="presParOf" srcId="{C6C5F1F3-7732-2E41-AABB-E25EC3B20092}" destId="{917C6F8E-3CF9-9A4C-BD2F-4284805250E6}" srcOrd="0" destOrd="0" presId="urn:microsoft.com/office/officeart/2005/8/layout/list1"/>
    <dgm:cxn modelId="{BB4E22D8-DA0F-8943-A5A8-AD1306FB7D37}" type="presParOf" srcId="{C6C5F1F3-7732-2E41-AABB-E25EC3B20092}" destId="{6B67A88B-A771-3646-86F7-7691FAAC61B8}" srcOrd="1" destOrd="0" presId="urn:microsoft.com/office/officeart/2005/8/layout/list1"/>
    <dgm:cxn modelId="{13659044-157E-CD4F-8D79-1491235A0665}" type="presParOf" srcId="{131EA3A3-9A4A-1C4D-8EEE-81A392CD9226}" destId="{D2997076-25B1-AA47-AB89-6E3ACA1210E6}" srcOrd="9" destOrd="0" presId="urn:microsoft.com/office/officeart/2005/8/layout/list1"/>
    <dgm:cxn modelId="{1C7FDD81-4AF5-9346-BC77-86BD3B1B618B}" type="presParOf" srcId="{131EA3A3-9A4A-1C4D-8EEE-81A392CD9226}" destId="{06843529-2FB0-8E4C-B773-57303BEEB679}"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3924B90-AAB5-7A45-8D0A-FFCBC7062C2E}" type="doc">
      <dgm:prSet loTypeId="urn:microsoft.com/office/officeart/2005/8/layout/hProcess9" loCatId="process" qsTypeId="urn:microsoft.com/office/officeart/2005/8/quickstyle/simple1" qsCatId="simple" csTypeId="urn:microsoft.com/office/officeart/2005/8/colors/colorful3" csCatId="colorful" phldr="1"/>
      <dgm:spPr/>
      <dgm:t>
        <a:bodyPr/>
        <a:lstStyle/>
        <a:p>
          <a:endParaRPr lang="zh-CN" altLang="en-US"/>
        </a:p>
      </dgm:t>
    </dgm:pt>
    <dgm:pt modelId="{68A8B8B4-968B-F84A-9A74-A9C801CA98EA}">
      <dgm:prSet custT="1"/>
      <dgm:spPr/>
      <dgm:t>
        <a:bodyPr/>
        <a:lstStyle/>
        <a:p>
          <a:pPr algn="ctr"/>
          <a:r>
            <a:rPr lang="zh-CN" sz="2800" b="1" dirty="0">
              <a:solidFill>
                <a:schemeClr val="bg1"/>
              </a:solidFill>
              <a:latin typeface="Source Han Serif CN" panose="02020400000000000000" pitchFamily="18" charset="-128"/>
              <a:ea typeface="Source Han Serif CN" panose="02020400000000000000" pitchFamily="18" charset="-128"/>
            </a:rPr>
            <a:t>两种方法误差较大；</a:t>
          </a:r>
          <a:endParaRPr lang="en-US" altLang="zh-CN" sz="2800" b="1" dirty="0">
            <a:solidFill>
              <a:schemeClr val="bg1"/>
            </a:solidFill>
            <a:latin typeface="Source Han Serif CN" panose="02020400000000000000" pitchFamily="18" charset="-128"/>
            <a:ea typeface="Source Han Serif CN" panose="02020400000000000000" pitchFamily="18" charset="-128"/>
          </a:endParaRPr>
        </a:p>
        <a:p>
          <a:pPr algn="ctr"/>
          <a:r>
            <a:rPr lang="zh-CN" sz="2800" b="1" dirty="0">
              <a:solidFill>
                <a:schemeClr val="bg1"/>
              </a:solidFill>
              <a:latin typeface="Source Han Serif CN" panose="02020400000000000000" pitchFamily="18" charset="-128"/>
              <a:ea typeface="Source Han Serif CN" panose="02020400000000000000" pitchFamily="18" charset="-128"/>
            </a:rPr>
            <a:t>不需要详细的工程设计资料，只需要知道工艺流程及规模。 </a:t>
          </a:r>
        </a:p>
      </dgm:t>
    </dgm:pt>
    <dgm:pt modelId="{B88B4151-2304-BE42-A181-08627A271A26}" type="parTrans" cxnId="{0089D292-94C5-2746-97AC-F9FB9FE68631}">
      <dgm:prSet/>
      <dgm:spPr/>
      <dgm:t>
        <a:bodyPr/>
        <a:lstStyle/>
        <a:p>
          <a:endParaRPr lang="zh-CN" altLang="en-US" sz="2800" b="1">
            <a:solidFill>
              <a:schemeClr val="bg1"/>
            </a:solidFill>
            <a:latin typeface="Source Han Serif CN" panose="02020400000000000000" pitchFamily="18" charset="-128"/>
            <a:ea typeface="Source Han Serif CN" panose="02020400000000000000" pitchFamily="18" charset="-128"/>
          </a:endParaRPr>
        </a:p>
      </dgm:t>
    </dgm:pt>
    <dgm:pt modelId="{5FDD2026-6CFA-EA4F-91DF-364F97464FE8}" type="sibTrans" cxnId="{0089D292-94C5-2746-97AC-F9FB9FE68631}">
      <dgm:prSet/>
      <dgm:spPr/>
      <dgm:t>
        <a:bodyPr/>
        <a:lstStyle/>
        <a:p>
          <a:endParaRPr lang="zh-CN" altLang="en-US" sz="2800" b="1">
            <a:solidFill>
              <a:schemeClr val="bg1"/>
            </a:solidFill>
            <a:latin typeface="Source Han Serif CN" panose="02020400000000000000" pitchFamily="18" charset="-128"/>
            <a:ea typeface="Source Han Serif CN" panose="02020400000000000000" pitchFamily="18" charset="-128"/>
          </a:endParaRPr>
        </a:p>
      </dgm:t>
    </dgm:pt>
    <dgm:pt modelId="{9A6B4A65-167B-0847-B282-BF097E9369AB}">
      <dgm:prSet custT="1"/>
      <dgm:spPr>
        <a:solidFill>
          <a:srgbClr val="728799"/>
        </a:solidFill>
      </dgm:spPr>
      <dgm:t>
        <a:bodyPr/>
        <a:lstStyle/>
        <a:p>
          <a:pPr algn="ctr"/>
          <a:r>
            <a:rPr lang="zh-CN" altLang="en-US" sz="2800" b="1">
              <a:solidFill>
                <a:schemeClr val="bg1"/>
              </a:solidFill>
              <a:latin typeface="Source Han Serif CN" panose="02020400000000000000" pitchFamily="18" charset="-128"/>
              <a:ea typeface="Source Han Serif CN" panose="02020400000000000000" pitchFamily="18" charset="-128"/>
            </a:rPr>
            <a:t>承包商大都采用这种方法。 </a:t>
          </a:r>
        </a:p>
      </dgm:t>
    </dgm:pt>
    <dgm:pt modelId="{387A7876-6137-604C-93A1-2B1DC5D1ADA7}" type="parTrans" cxnId="{C72E264C-05BE-F04E-974B-C61F1390DB27}">
      <dgm:prSet/>
      <dgm:spPr/>
      <dgm:t>
        <a:bodyPr/>
        <a:lstStyle/>
        <a:p>
          <a:endParaRPr lang="zh-CN" altLang="en-US" sz="2800" b="1">
            <a:solidFill>
              <a:schemeClr val="bg1"/>
            </a:solidFill>
            <a:latin typeface="Source Han Serif CN" panose="02020400000000000000" pitchFamily="18" charset="-128"/>
            <a:ea typeface="Source Han Serif CN" panose="02020400000000000000" pitchFamily="18" charset="-128"/>
          </a:endParaRPr>
        </a:p>
      </dgm:t>
    </dgm:pt>
    <dgm:pt modelId="{F202EB28-E819-7340-B7A8-13339C77F54C}" type="sibTrans" cxnId="{C72E264C-05BE-F04E-974B-C61F1390DB27}">
      <dgm:prSet/>
      <dgm:spPr/>
      <dgm:t>
        <a:bodyPr/>
        <a:lstStyle/>
        <a:p>
          <a:endParaRPr lang="zh-CN" altLang="en-US" sz="2800" b="1">
            <a:solidFill>
              <a:schemeClr val="bg1"/>
            </a:solidFill>
            <a:latin typeface="Source Han Serif CN" panose="02020400000000000000" pitchFamily="18" charset="-128"/>
            <a:ea typeface="Source Han Serif CN" panose="02020400000000000000" pitchFamily="18" charset="-128"/>
          </a:endParaRPr>
        </a:p>
      </dgm:t>
    </dgm:pt>
    <dgm:pt modelId="{7FEFE233-E482-C643-9FF9-C21CAAF7A42B}" type="pres">
      <dgm:prSet presAssocID="{13924B90-AAB5-7A45-8D0A-FFCBC7062C2E}" presName="CompostProcess" presStyleCnt="0">
        <dgm:presLayoutVars>
          <dgm:dir/>
          <dgm:resizeHandles val="exact"/>
        </dgm:presLayoutVars>
      </dgm:prSet>
      <dgm:spPr/>
    </dgm:pt>
    <dgm:pt modelId="{9476CD1D-AD26-1247-AD89-E2952137E031}" type="pres">
      <dgm:prSet presAssocID="{13924B90-AAB5-7A45-8D0A-FFCBC7062C2E}" presName="arrow" presStyleLbl="bgShp" presStyleIdx="0" presStyleCnt="1"/>
      <dgm:spPr/>
    </dgm:pt>
    <dgm:pt modelId="{FE49BE1E-E25A-9F4C-8640-0B6BC3664E59}" type="pres">
      <dgm:prSet presAssocID="{13924B90-AAB5-7A45-8D0A-FFCBC7062C2E}" presName="linearProcess" presStyleCnt="0"/>
      <dgm:spPr/>
    </dgm:pt>
    <dgm:pt modelId="{497C603D-C7DC-4E47-9A7B-06DA6AE88109}" type="pres">
      <dgm:prSet presAssocID="{68A8B8B4-968B-F84A-9A74-A9C801CA98EA}" presName="textNode" presStyleLbl="node1" presStyleIdx="0" presStyleCnt="2" custScaleY="186592">
        <dgm:presLayoutVars>
          <dgm:bulletEnabled val="1"/>
        </dgm:presLayoutVars>
      </dgm:prSet>
      <dgm:spPr/>
    </dgm:pt>
    <dgm:pt modelId="{0B8DB399-D0AA-834B-9956-2B999C3F5334}" type="pres">
      <dgm:prSet presAssocID="{5FDD2026-6CFA-EA4F-91DF-364F97464FE8}" presName="sibTrans" presStyleCnt="0"/>
      <dgm:spPr/>
    </dgm:pt>
    <dgm:pt modelId="{F5737519-3ABB-114F-B82B-AF615D7A2BD1}" type="pres">
      <dgm:prSet presAssocID="{9A6B4A65-167B-0847-B282-BF097E9369AB}" presName="textNode" presStyleLbl="node1" presStyleIdx="1" presStyleCnt="2" custScaleY="186592">
        <dgm:presLayoutVars>
          <dgm:bulletEnabled val="1"/>
        </dgm:presLayoutVars>
      </dgm:prSet>
      <dgm:spPr/>
    </dgm:pt>
  </dgm:ptLst>
  <dgm:cxnLst>
    <dgm:cxn modelId="{718C5400-A091-F441-86FD-53AB97D23E71}" type="presOf" srcId="{13924B90-AAB5-7A45-8D0A-FFCBC7062C2E}" destId="{7FEFE233-E482-C643-9FF9-C21CAAF7A42B}" srcOrd="0" destOrd="0" presId="urn:microsoft.com/office/officeart/2005/8/layout/hProcess9"/>
    <dgm:cxn modelId="{48831D12-2035-FA4B-99B1-2881DB625286}" type="presOf" srcId="{9A6B4A65-167B-0847-B282-BF097E9369AB}" destId="{F5737519-3ABB-114F-B82B-AF615D7A2BD1}" srcOrd="0" destOrd="0" presId="urn:microsoft.com/office/officeart/2005/8/layout/hProcess9"/>
    <dgm:cxn modelId="{C72E264C-05BE-F04E-974B-C61F1390DB27}" srcId="{13924B90-AAB5-7A45-8D0A-FFCBC7062C2E}" destId="{9A6B4A65-167B-0847-B282-BF097E9369AB}" srcOrd="1" destOrd="0" parTransId="{387A7876-6137-604C-93A1-2B1DC5D1ADA7}" sibTransId="{F202EB28-E819-7340-B7A8-13339C77F54C}"/>
    <dgm:cxn modelId="{0089D292-94C5-2746-97AC-F9FB9FE68631}" srcId="{13924B90-AAB5-7A45-8D0A-FFCBC7062C2E}" destId="{68A8B8B4-968B-F84A-9A74-A9C801CA98EA}" srcOrd="0" destOrd="0" parTransId="{B88B4151-2304-BE42-A181-08627A271A26}" sibTransId="{5FDD2026-6CFA-EA4F-91DF-364F97464FE8}"/>
    <dgm:cxn modelId="{13A060E7-FD58-0445-BB49-61A5EB1FF85B}" type="presOf" srcId="{68A8B8B4-968B-F84A-9A74-A9C801CA98EA}" destId="{497C603D-C7DC-4E47-9A7B-06DA6AE88109}" srcOrd="0" destOrd="0" presId="urn:microsoft.com/office/officeart/2005/8/layout/hProcess9"/>
    <dgm:cxn modelId="{032F3258-5731-564D-927E-799D93CBBCEC}" type="presParOf" srcId="{7FEFE233-E482-C643-9FF9-C21CAAF7A42B}" destId="{9476CD1D-AD26-1247-AD89-E2952137E031}" srcOrd="0" destOrd="0" presId="urn:microsoft.com/office/officeart/2005/8/layout/hProcess9"/>
    <dgm:cxn modelId="{B2600B31-7C3B-594E-9175-CD155B74F61E}" type="presParOf" srcId="{7FEFE233-E482-C643-9FF9-C21CAAF7A42B}" destId="{FE49BE1E-E25A-9F4C-8640-0B6BC3664E59}" srcOrd="1" destOrd="0" presId="urn:microsoft.com/office/officeart/2005/8/layout/hProcess9"/>
    <dgm:cxn modelId="{143020E4-3219-F64D-8AC2-EBFA21037A89}" type="presParOf" srcId="{FE49BE1E-E25A-9F4C-8640-0B6BC3664E59}" destId="{497C603D-C7DC-4E47-9A7B-06DA6AE88109}" srcOrd="0" destOrd="0" presId="urn:microsoft.com/office/officeart/2005/8/layout/hProcess9"/>
    <dgm:cxn modelId="{ADB4A417-ADFF-0B43-B978-F830B6DF74E2}" type="presParOf" srcId="{FE49BE1E-E25A-9F4C-8640-0B6BC3664E59}" destId="{0B8DB399-D0AA-834B-9956-2B999C3F5334}" srcOrd="1" destOrd="0" presId="urn:microsoft.com/office/officeart/2005/8/layout/hProcess9"/>
    <dgm:cxn modelId="{D9CE5B66-6E0D-0344-A8E2-72E909585C9B}" type="presParOf" srcId="{FE49BE1E-E25A-9F4C-8640-0B6BC3664E59}" destId="{F5737519-3ABB-114F-B82B-AF615D7A2BD1}"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5146EEB-52E0-6F45-A1E2-0DE9C734CDE8}" type="doc">
      <dgm:prSet loTypeId="urn:microsoft.com/office/officeart/2005/8/layout/hProcess9" loCatId="pyramid" qsTypeId="urn:microsoft.com/office/officeart/2005/8/quickstyle/simple1" qsCatId="simple" csTypeId="urn:microsoft.com/office/officeart/2005/8/colors/colorful2" csCatId="colorful" phldr="1"/>
      <dgm:spPr/>
      <dgm:t>
        <a:bodyPr/>
        <a:lstStyle/>
        <a:p>
          <a:endParaRPr lang="zh-CN" altLang="en-US"/>
        </a:p>
      </dgm:t>
    </dgm:pt>
    <dgm:pt modelId="{3067F26E-29C6-0947-97DB-45EFBF8EC0A7}">
      <dgm:prSet custT="1"/>
      <dgm:spPr>
        <a:solidFill>
          <a:srgbClr val="D7B9AB"/>
        </a:solidFill>
      </dgm:spPr>
      <dgm:t>
        <a:bodyPr/>
        <a:lstStyle/>
        <a:p>
          <a:r>
            <a:rPr lang="zh-CN" altLang="en-US" sz="2400" b="1">
              <a:latin typeface="Source Han Serif CN" panose="02020400000000000000" pitchFamily="18" charset="-128"/>
              <a:ea typeface="Source Han Serif CN" panose="02020400000000000000" pitchFamily="18" charset="-128"/>
            </a:rPr>
            <a:t>计算出拟建项目的设备购置费；</a:t>
          </a:r>
        </a:p>
      </dgm:t>
    </dgm:pt>
    <dgm:pt modelId="{C24311C2-593C-564D-9027-579747945A8A}" type="parTrans" cxnId="{2E135334-1200-0549-97D9-46357E02289D}">
      <dgm:prSet/>
      <dgm:spPr/>
      <dgm:t>
        <a:bodyPr/>
        <a:lstStyle/>
        <a:p>
          <a:endParaRPr lang="zh-CN" altLang="en-US" sz="2400" b="1">
            <a:latin typeface="Source Han Serif CN" panose="02020400000000000000" pitchFamily="18" charset="-128"/>
            <a:ea typeface="Source Han Serif CN" panose="02020400000000000000" pitchFamily="18" charset="-128"/>
          </a:endParaRPr>
        </a:p>
      </dgm:t>
    </dgm:pt>
    <dgm:pt modelId="{E3F6DEFB-8D9C-834E-8E0F-7A8BC073AF57}" type="sibTrans" cxnId="{2E135334-1200-0549-97D9-46357E02289D}">
      <dgm:prSet/>
      <dgm:spPr/>
      <dgm:t>
        <a:bodyPr/>
        <a:lstStyle/>
        <a:p>
          <a:endParaRPr lang="zh-CN" altLang="en-US" sz="2400" b="1">
            <a:latin typeface="Source Han Serif CN" panose="02020400000000000000" pitchFamily="18" charset="-128"/>
            <a:ea typeface="Source Han Serif CN" panose="02020400000000000000" pitchFamily="18" charset="-128"/>
          </a:endParaRPr>
        </a:p>
      </dgm:t>
    </dgm:pt>
    <dgm:pt modelId="{EBCCD084-A5A9-5B45-9E0E-4202FE1FEE43}">
      <dgm:prSet custT="1"/>
      <dgm:spPr/>
      <dgm:t>
        <a:bodyPr/>
        <a:lstStyle/>
        <a:p>
          <a:r>
            <a:rPr lang="zh-CN" altLang="en-US" sz="2400" b="1" dirty="0">
              <a:latin typeface="Source Han Serif CN" panose="02020400000000000000" pitchFamily="18" charset="-128"/>
              <a:ea typeface="Source Han Serif CN" panose="02020400000000000000" pitchFamily="18" charset="-128"/>
            </a:rPr>
            <a:t>参照在已建项目中建筑工程费、安装工程费、工程建设其他费分别与设备购置费相比所得到的系数；</a:t>
          </a:r>
        </a:p>
      </dgm:t>
    </dgm:pt>
    <dgm:pt modelId="{EE4CFE8E-8E25-9546-8062-94516D0CE1B6}" type="parTrans" cxnId="{898AF7C6-D36C-744F-83C3-58023D90D115}">
      <dgm:prSet/>
      <dgm:spPr/>
      <dgm:t>
        <a:bodyPr/>
        <a:lstStyle/>
        <a:p>
          <a:endParaRPr lang="zh-CN" altLang="en-US" sz="2400" b="1">
            <a:latin typeface="Source Han Serif CN" panose="02020400000000000000" pitchFamily="18" charset="-128"/>
            <a:ea typeface="Source Han Serif CN" panose="02020400000000000000" pitchFamily="18" charset="-128"/>
          </a:endParaRPr>
        </a:p>
      </dgm:t>
    </dgm:pt>
    <dgm:pt modelId="{6B226535-5C52-4042-9D74-EA6963955099}" type="sibTrans" cxnId="{898AF7C6-D36C-744F-83C3-58023D90D115}">
      <dgm:prSet/>
      <dgm:spPr/>
      <dgm:t>
        <a:bodyPr/>
        <a:lstStyle/>
        <a:p>
          <a:endParaRPr lang="zh-CN" altLang="en-US" sz="2400" b="1">
            <a:latin typeface="Source Han Serif CN" panose="02020400000000000000" pitchFamily="18" charset="-128"/>
            <a:ea typeface="Source Han Serif CN" panose="02020400000000000000" pitchFamily="18" charset="-128"/>
          </a:endParaRPr>
        </a:p>
      </dgm:t>
    </dgm:pt>
    <dgm:pt modelId="{CCDFE7F0-616E-594D-B817-D24D78C9D691}">
      <dgm:prSet custT="1"/>
      <dgm:spPr/>
      <dgm:t>
        <a:bodyPr/>
        <a:lstStyle/>
        <a:p>
          <a:r>
            <a:rPr lang="zh-CN" altLang="en-US" sz="2400" b="1">
              <a:latin typeface="Source Han Serif CN" panose="02020400000000000000" pitchFamily="18" charset="-128"/>
              <a:ea typeface="Source Han Serif CN" panose="02020400000000000000" pitchFamily="18" charset="-128"/>
            </a:rPr>
            <a:t>以拟建项目设备费为基数；</a:t>
          </a:r>
        </a:p>
      </dgm:t>
    </dgm:pt>
    <dgm:pt modelId="{ED814644-8158-4B43-9F73-D1B37C390EFF}" type="parTrans" cxnId="{DE22DC5A-0471-8B46-8EB9-7D680D472E68}">
      <dgm:prSet/>
      <dgm:spPr/>
      <dgm:t>
        <a:bodyPr/>
        <a:lstStyle/>
        <a:p>
          <a:endParaRPr lang="zh-CN" altLang="en-US" sz="2400" b="1">
            <a:latin typeface="Source Han Serif CN" panose="02020400000000000000" pitchFamily="18" charset="-128"/>
            <a:ea typeface="Source Han Serif CN" panose="02020400000000000000" pitchFamily="18" charset="-128"/>
          </a:endParaRPr>
        </a:p>
      </dgm:t>
    </dgm:pt>
    <dgm:pt modelId="{B1D69AC6-9954-BB44-AE4B-F890EDD5C73B}" type="sibTrans" cxnId="{DE22DC5A-0471-8B46-8EB9-7D680D472E68}">
      <dgm:prSet/>
      <dgm:spPr/>
      <dgm:t>
        <a:bodyPr/>
        <a:lstStyle/>
        <a:p>
          <a:endParaRPr lang="zh-CN" altLang="en-US" sz="2400" b="1">
            <a:latin typeface="Source Han Serif CN" panose="02020400000000000000" pitchFamily="18" charset="-128"/>
            <a:ea typeface="Source Han Serif CN" panose="02020400000000000000" pitchFamily="18" charset="-128"/>
          </a:endParaRPr>
        </a:p>
      </dgm:t>
    </dgm:pt>
    <dgm:pt modelId="{5A046452-29CD-FD43-9EBF-773BB56F1506}">
      <dgm:prSet custT="1"/>
      <dgm:spPr/>
      <dgm:t>
        <a:bodyPr/>
        <a:lstStyle/>
        <a:p>
          <a:r>
            <a:rPr lang="zh-CN" altLang="en-US" sz="2400" b="1" dirty="0">
              <a:latin typeface="Source Han Serif CN" panose="02020400000000000000" pitchFamily="18" charset="-128"/>
              <a:ea typeface="Source Han Serif CN" panose="02020400000000000000" pitchFamily="18" charset="-128"/>
            </a:rPr>
            <a:t>计算出拟建项目的建筑工程费，安装工程费，工程建设其他费等。   </a:t>
          </a:r>
        </a:p>
      </dgm:t>
    </dgm:pt>
    <dgm:pt modelId="{FAD2A138-4178-624C-8D3E-3EC6AE086308}" type="parTrans" cxnId="{DAD413CF-E549-774F-B626-D40CCEE6A2E2}">
      <dgm:prSet/>
      <dgm:spPr/>
      <dgm:t>
        <a:bodyPr/>
        <a:lstStyle/>
        <a:p>
          <a:endParaRPr lang="zh-CN" altLang="en-US" sz="2400" b="1">
            <a:latin typeface="Source Han Serif CN" panose="02020400000000000000" pitchFamily="18" charset="-128"/>
            <a:ea typeface="Source Han Serif CN" panose="02020400000000000000" pitchFamily="18" charset="-128"/>
          </a:endParaRPr>
        </a:p>
      </dgm:t>
    </dgm:pt>
    <dgm:pt modelId="{ABD85E14-3F5D-744D-8CC9-D784C3F3800D}" type="sibTrans" cxnId="{DAD413CF-E549-774F-B626-D40CCEE6A2E2}">
      <dgm:prSet/>
      <dgm:spPr/>
      <dgm:t>
        <a:bodyPr/>
        <a:lstStyle/>
        <a:p>
          <a:endParaRPr lang="zh-CN" altLang="en-US" sz="2400" b="1">
            <a:latin typeface="Source Han Serif CN" panose="02020400000000000000" pitchFamily="18" charset="-128"/>
            <a:ea typeface="Source Han Serif CN" panose="02020400000000000000" pitchFamily="18" charset="-128"/>
          </a:endParaRPr>
        </a:p>
      </dgm:t>
    </dgm:pt>
    <dgm:pt modelId="{9CFA4654-6FB9-8945-829F-689D8C824421}" type="pres">
      <dgm:prSet presAssocID="{15146EEB-52E0-6F45-A1E2-0DE9C734CDE8}" presName="CompostProcess" presStyleCnt="0">
        <dgm:presLayoutVars>
          <dgm:dir/>
          <dgm:resizeHandles val="exact"/>
        </dgm:presLayoutVars>
      </dgm:prSet>
      <dgm:spPr/>
    </dgm:pt>
    <dgm:pt modelId="{18728E80-D70E-2240-B5E9-B380CBD6B309}" type="pres">
      <dgm:prSet presAssocID="{15146EEB-52E0-6F45-A1E2-0DE9C734CDE8}" presName="arrow" presStyleLbl="bgShp" presStyleIdx="0" presStyleCnt="1"/>
      <dgm:spPr/>
    </dgm:pt>
    <dgm:pt modelId="{741D9861-6FA1-134D-9EDE-88FE280F51B9}" type="pres">
      <dgm:prSet presAssocID="{15146EEB-52E0-6F45-A1E2-0DE9C734CDE8}" presName="linearProcess" presStyleCnt="0"/>
      <dgm:spPr/>
    </dgm:pt>
    <dgm:pt modelId="{D48B39B1-15C6-2843-A4DA-A14FCAC6E8CD}" type="pres">
      <dgm:prSet presAssocID="{3067F26E-29C6-0947-97DB-45EFBF8EC0A7}" presName="textNode" presStyleLbl="node1" presStyleIdx="0" presStyleCnt="4" custScaleX="92646" custScaleY="171582">
        <dgm:presLayoutVars>
          <dgm:bulletEnabled val="1"/>
        </dgm:presLayoutVars>
      </dgm:prSet>
      <dgm:spPr/>
    </dgm:pt>
    <dgm:pt modelId="{5CCAD8CE-9AA3-2144-A5E1-A88DE4C88122}" type="pres">
      <dgm:prSet presAssocID="{E3F6DEFB-8D9C-834E-8E0F-7A8BC073AF57}" presName="sibTrans" presStyleCnt="0"/>
      <dgm:spPr/>
    </dgm:pt>
    <dgm:pt modelId="{58BB8B3D-9990-084B-9A9A-85A16EC2F7EC}" type="pres">
      <dgm:prSet presAssocID="{EBCCD084-A5A9-5B45-9E0E-4202FE1FEE43}" presName="textNode" presStyleLbl="node1" presStyleIdx="1" presStyleCnt="4" custScaleX="182538" custScaleY="171582">
        <dgm:presLayoutVars>
          <dgm:bulletEnabled val="1"/>
        </dgm:presLayoutVars>
      </dgm:prSet>
      <dgm:spPr/>
    </dgm:pt>
    <dgm:pt modelId="{79873E52-0649-7146-B604-E1CE2BD24F33}" type="pres">
      <dgm:prSet presAssocID="{6B226535-5C52-4042-9D74-EA6963955099}" presName="sibTrans" presStyleCnt="0"/>
      <dgm:spPr/>
    </dgm:pt>
    <dgm:pt modelId="{1D1E4BF6-879F-9A4D-BF31-42FF253A84E4}" type="pres">
      <dgm:prSet presAssocID="{CCDFE7F0-616E-594D-B817-D24D78C9D691}" presName="textNode" presStyleLbl="node1" presStyleIdx="2" presStyleCnt="4" custScaleX="90534" custScaleY="171582">
        <dgm:presLayoutVars>
          <dgm:bulletEnabled val="1"/>
        </dgm:presLayoutVars>
      </dgm:prSet>
      <dgm:spPr/>
    </dgm:pt>
    <dgm:pt modelId="{D91B3860-212B-7D4A-9DD1-A899F3D0B3F9}" type="pres">
      <dgm:prSet presAssocID="{B1D69AC6-9954-BB44-AE4B-F890EDD5C73B}" presName="sibTrans" presStyleCnt="0"/>
      <dgm:spPr/>
    </dgm:pt>
    <dgm:pt modelId="{08E0C4B0-3AC6-774A-9835-766942830CAB}" type="pres">
      <dgm:prSet presAssocID="{5A046452-29CD-FD43-9EBF-773BB56F1506}" presName="textNode" presStyleLbl="node1" presStyleIdx="3" presStyleCnt="4" custScaleX="119217" custScaleY="171582">
        <dgm:presLayoutVars>
          <dgm:bulletEnabled val="1"/>
        </dgm:presLayoutVars>
      </dgm:prSet>
      <dgm:spPr/>
    </dgm:pt>
  </dgm:ptLst>
  <dgm:cxnLst>
    <dgm:cxn modelId="{8E6BD10C-CD95-FF4D-BC4E-A8B2C928D663}" type="presOf" srcId="{CCDFE7F0-616E-594D-B817-D24D78C9D691}" destId="{1D1E4BF6-879F-9A4D-BF31-42FF253A84E4}" srcOrd="0" destOrd="0" presId="urn:microsoft.com/office/officeart/2005/8/layout/hProcess9"/>
    <dgm:cxn modelId="{4EF8332F-4C32-9747-BA21-2F5C8C5715E9}" type="presOf" srcId="{5A046452-29CD-FD43-9EBF-773BB56F1506}" destId="{08E0C4B0-3AC6-774A-9835-766942830CAB}" srcOrd="0" destOrd="0" presId="urn:microsoft.com/office/officeart/2005/8/layout/hProcess9"/>
    <dgm:cxn modelId="{2E135334-1200-0549-97D9-46357E02289D}" srcId="{15146EEB-52E0-6F45-A1E2-0DE9C734CDE8}" destId="{3067F26E-29C6-0947-97DB-45EFBF8EC0A7}" srcOrd="0" destOrd="0" parTransId="{C24311C2-593C-564D-9027-579747945A8A}" sibTransId="{E3F6DEFB-8D9C-834E-8E0F-7A8BC073AF57}"/>
    <dgm:cxn modelId="{DE22DC5A-0471-8B46-8EB9-7D680D472E68}" srcId="{15146EEB-52E0-6F45-A1E2-0DE9C734CDE8}" destId="{CCDFE7F0-616E-594D-B817-D24D78C9D691}" srcOrd="2" destOrd="0" parTransId="{ED814644-8158-4B43-9F73-D1B37C390EFF}" sibTransId="{B1D69AC6-9954-BB44-AE4B-F890EDD5C73B}"/>
    <dgm:cxn modelId="{EEA5C588-31B4-8648-8443-E372568789CF}" type="presOf" srcId="{15146EEB-52E0-6F45-A1E2-0DE9C734CDE8}" destId="{9CFA4654-6FB9-8945-829F-689D8C824421}" srcOrd="0" destOrd="0" presId="urn:microsoft.com/office/officeart/2005/8/layout/hProcess9"/>
    <dgm:cxn modelId="{9DE66FA3-45E7-6747-B8B2-19C88D5AA32A}" type="presOf" srcId="{3067F26E-29C6-0947-97DB-45EFBF8EC0A7}" destId="{D48B39B1-15C6-2843-A4DA-A14FCAC6E8CD}" srcOrd="0" destOrd="0" presId="urn:microsoft.com/office/officeart/2005/8/layout/hProcess9"/>
    <dgm:cxn modelId="{898AF7C6-D36C-744F-83C3-58023D90D115}" srcId="{15146EEB-52E0-6F45-A1E2-0DE9C734CDE8}" destId="{EBCCD084-A5A9-5B45-9E0E-4202FE1FEE43}" srcOrd="1" destOrd="0" parTransId="{EE4CFE8E-8E25-9546-8062-94516D0CE1B6}" sibTransId="{6B226535-5C52-4042-9D74-EA6963955099}"/>
    <dgm:cxn modelId="{DAD413CF-E549-774F-B626-D40CCEE6A2E2}" srcId="{15146EEB-52E0-6F45-A1E2-0DE9C734CDE8}" destId="{5A046452-29CD-FD43-9EBF-773BB56F1506}" srcOrd="3" destOrd="0" parTransId="{FAD2A138-4178-624C-8D3E-3EC6AE086308}" sibTransId="{ABD85E14-3F5D-744D-8CC9-D784C3F3800D}"/>
    <dgm:cxn modelId="{6B4817CF-D293-A340-A870-A0B28411FC01}" type="presOf" srcId="{EBCCD084-A5A9-5B45-9E0E-4202FE1FEE43}" destId="{58BB8B3D-9990-084B-9A9A-85A16EC2F7EC}" srcOrd="0" destOrd="0" presId="urn:microsoft.com/office/officeart/2005/8/layout/hProcess9"/>
    <dgm:cxn modelId="{862E73ED-B668-0B4B-A986-C3B2277F6A0F}" type="presParOf" srcId="{9CFA4654-6FB9-8945-829F-689D8C824421}" destId="{18728E80-D70E-2240-B5E9-B380CBD6B309}" srcOrd="0" destOrd="0" presId="urn:microsoft.com/office/officeart/2005/8/layout/hProcess9"/>
    <dgm:cxn modelId="{D1A8D65B-1A85-DC43-9900-E600DA3AAB6F}" type="presParOf" srcId="{9CFA4654-6FB9-8945-829F-689D8C824421}" destId="{741D9861-6FA1-134D-9EDE-88FE280F51B9}" srcOrd="1" destOrd="0" presId="urn:microsoft.com/office/officeart/2005/8/layout/hProcess9"/>
    <dgm:cxn modelId="{2988FB7B-36D8-BC47-9B1A-FCC92BEF3766}" type="presParOf" srcId="{741D9861-6FA1-134D-9EDE-88FE280F51B9}" destId="{D48B39B1-15C6-2843-A4DA-A14FCAC6E8CD}" srcOrd="0" destOrd="0" presId="urn:microsoft.com/office/officeart/2005/8/layout/hProcess9"/>
    <dgm:cxn modelId="{71B92594-A893-FB4F-8BEA-7347A9B8CAEA}" type="presParOf" srcId="{741D9861-6FA1-134D-9EDE-88FE280F51B9}" destId="{5CCAD8CE-9AA3-2144-A5E1-A88DE4C88122}" srcOrd="1" destOrd="0" presId="urn:microsoft.com/office/officeart/2005/8/layout/hProcess9"/>
    <dgm:cxn modelId="{9127FC64-6411-8E4F-8A05-1CB23F7F27D7}" type="presParOf" srcId="{741D9861-6FA1-134D-9EDE-88FE280F51B9}" destId="{58BB8B3D-9990-084B-9A9A-85A16EC2F7EC}" srcOrd="2" destOrd="0" presId="urn:microsoft.com/office/officeart/2005/8/layout/hProcess9"/>
    <dgm:cxn modelId="{FF9A8F3A-C6A5-1741-BF42-698DDEFB6CE9}" type="presParOf" srcId="{741D9861-6FA1-134D-9EDE-88FE280F51B9}" destId="{79873E52-0649-7146-B604-E1CE2BD24F33}" srcOrd="3" destOrd="0" presId="urn:microsoft.com/office/officeart/2005/8/layout/hProcess9"/>
    <dgm:cxn modelId="{7548E4AE-A496-CD4B-903A-D66A85553668}" type="presParOf" srcId="{741D9861-6FA1-134D-9EDE-88FE280F51B9}" destId="{1D1E4BF6-879F-9A4D-BF31-42FF253A84E4}" srcOrd="4" destOrd="0" presId="urn:microsoft.com/office/officeart/2005/8/layout/hProcess9"/>
    <dgm:cxn modelId="{51E5EEED-1E9D-F449-97C4-BB1C1BB41282}" type="presParOf" srcId="{741D9861-6FA1-134D-9EDE-88FE280F51B9}" destId="{D91B3860-212B-7D4A-9DD1-A899F3D0B3F9}" srcOrd="5" destOrd="0" presId="urn:microsoft.com/office/officeart/2005/8/layout/hProcess9"/>
    <dgm:cxn modelId="{7B18F724-ACD3-8F45-93E6-E0C79E0370CC}" type="presParOf" srcId="{741D9861-6FA1-134D-9EDE-88FE280F51B9}" destId="{08E0C4B0-3AC6-774A-9835-766942830CAB}"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60A87B4-00EC-2F49-9CB0-543743FEEA9E}" type="doc">
      <dgm:prSet loTypeId="urn:microsoft.com/office/officeart/2005/8/layout/hProcess9" loCatId="process" qsTypeId="urn:microsoft.com/office/officeart/2005/8/quickstyle/simple1" qsCatId="simple" csTypeId="urn:microsoft.com/office/officeart/2005/8/colors/colorful2" csCatId="colorful" phldr="1"/>
      <dgm:spPr/>
      <dgm:t>
        <a:bodyPr/>
        <a:lstStyle/>
        <a:p>
          <a:endParaRPr lang="zh-CN" altLang="en-US"/>
        </a:p>
      </dgm:t>
    </dgm:pt>
    <dgm:pt modelId="{9860AD50-90C3-DC4E-87F4-E799BD45DBB4}">
      <dgm:prSet custT="1"/>
      <dgm:spPr>
        <a:solidFill>
          <a:srgbClr val="D7B9AB"/>
        </a:solidFill>
      </dgm:spPr>
      <dgm:t>
        <a:bodyPr/>
        <a:lstStyle/>
        <a:p>
          <a:r>
            <a:rPr lang="zh-CN" altLang="en-US" sz="2400" b="1">
              <a:latin typeface="Source Han Serif CN" panose="02020400000000000000" pitchFamily="18" charset="-128"/>
              <a:ea typeface="Source Han Serif CN" panose="02020400000000000000" pitchFamily="18" charset="-128"/>
            </a:rPr>
            <a:t>以拟建项目的最主要、投资比重较大与生产能力直接相关的工艺设备投资作为基数；</a:t>
          </a:r>
          <a:endParaRPr lang="zh-CN" altLang="en-US" sz="2400">
            <a:latin typeface="Source Han Serif CN" panose="02020400000000000000" pitchFamily="18" charset="-128"/>
            <a:ea typeface="Source Han Serif CN" panose="02020400000000000000" pitchFamily="18" charset="-128"/>
          </a:endParaRPr>
        </a:p>
      </dgm:t>
    </dgm:pt>
    <dgm:pt modelId="{8EA1BD6B-5612-1C46-8293-97D0D9C256A6}" type="parTrans" cxnId="{9000FBE8-0BDF-D84C-840B-EEFDAE3E279A}">
      <dgm:prSet/>
      <dgm:spPr/>
      <dgm:t>
        <a:bodyPr/>
        <a:lstStyle/>
        <a:p>
          <a:endParaRPr lang="zh-CN" altLang="en-US" sz="2400">
            <a:latin typeface="Source Han Serif CN" panose="02020400000000000000" pitchFamily="18" charset="-128"/>
            <a:ea typeface="Source Han Serif CN" panose="02020400000000000000" pitchFamily="18" charset="-128"/>
          </a:endParaRPr>
        </a:p>
      </dgm:t>
    </dgm:pt>
    <dgm:pt modelId="{16643074-9285-7240-95CF-01AAA0FD7559}" type="sibTrans" cxnId="{9000FBE8-0BDF-D84C-840B-EEFDAE3E279A}">
      <dgm:prSet/>
      <dgm:spPr/>
      <dgm:t>
        <a:bodyPr/>
        <a:lstStyle/>
        <a:p>
          <a:endParaRPr lang="zh-CN" altLang="en-US" sz="2400">
            <a:latin typeface="Source Han Serif CN" panose="02020400000000000000" pitchFamily="18" charset="-128"/>
            <a:ea typeface="Source Han Serif CN" panose="02020400000000000000" pitchFamily="18" charset="-128"/>
          </a:endParaRPr>
        </a:p>
      </dgm:t>
    </dgm:pt>
    <dgm:pt modelId="{FCAD89D2-0EC7-7D47-B68F-980C2142BF16}">
      <dgm:prSet custT="1"/>
      <dgm:spPr/>
      <dgm:t>
        <a:bodyPr/>
        <a:lstStyle/>
        <a:p>
          <a:r>
            <a:rPr lang="zh-CN" altLang="en-US" sz="2400" b="1">
              <a:latin typeface="Source Han Serif CN" panose="02020400000000000000" pitchFamily="18" charset="-128"/>
              <a:ea typeface="Source Han Serif CN" panose="02020400000000000000" pitchFamily="18" charset="-128"/>
            </a:rPr>
            <a:t>根据同类型的已建项目的统计资料计算出拟建项目的各专业工程包括土建、暖通、给排水、管道、电气及电信及其他费用占工艺设备投资的百分比，求出各专业的投资；</a:t>
          </a:r>
          <a:endParaRPr lang="zh-CN" altLang="en-US" sz="2400">
            <a:latin typeface="Source Han Serif CN" panose="02020400000000000000" pitchFamily="18" charset="-128"/>
            <a:ea typeface="Source Han Serif CN" panose="02020400000000000000" pitchFamily="18" charset="-128"/>
          </a:endParaRPr>
        </a:p>
      </dgm:t>
    </dgm:pt>
    <dgm:pt modelId="{E8965F23-0953-E449-A8A5-7EC225C783A9}" type="parTrans" cxnId="{7FBC36C3-6206-B94C-A9A7-3AF4C4450205}">
      <dgm:prSet/>
      <dgm:spPr/>
      <dgm:t>
        <a:bodyPr/>
        <a:lstStyle/>
        <a:p>
          <a:endParaRPr lang="zh-CN" altLang="en-US" sz="2400">
            <a:latin typeface="Source Han Serif CN" panose="02020400000000000000" pitchFamily="18" charset="-128"/>
            <a:ea typeface="Source Han Serif CN" panose="02020400000000000000" pitchFamily="18" charset="-128"/>
          </a:endParaRPr>
        </a:p>
      </dgm:t>
    </dgm:pt>
    <dgm:pt modelId="{92AD27F7-DCA9-EF4F-B0F0-504FAAAB9EAC}" type="sibTrans" cxnId="{7FBC36C3-6206-B94C-A9A7-3AF4C4450205}">
      <dgm:prSet/>
      <dgm:spPr/>
      <dgm:t>
        <a:bodyPr/>
        <a:lstStyle/>
        <a:p>
          <a:endParaRPr lang="zh-CN" altLang="en-US" sz="2400">
            <a:latin typeface="Source Han Serif CN" panose="02020400000000000000" pitchFamily="18" charset="-128"/>
            <a:ea typeface="Source Han Serif CN" panose="02020400000000000000" pitchFamily="18" charset="-128"/>
          </a:endParaRPr>
        </a:p>
      </dgm:t>
    </dgm:pt>
    <dgm:pt modelId="{AD5093F6-2BC6-CA48-A5DB-2D87CD9C3D09}">
      <dgm:prSet custT="1"/>
      <dgm:spPr/>
      <dgm:t>
        <a:bodyPr/>
        <a:lstStyle/>
        <a:p>
          <a:r>
            <a:rPr lang="zh-CN" altLang="en-US" sz="2400" b="1">
              <a:latin typeface="Source Han Serif CN" panose="02020400000000000000" pitchFamily="18" charset="-128"/>
              <a:ea typeface="Source Han Serif CN" panose="02020400000000000000" pitchFamily="18" charset="-128"/>
            </a:rPr>
            <a:t>把各部分投资费用相加之和，即为拟建项目的总费用。    </a:t>
          </a:r>
          <a:endParaRPr lang="zh-CN" altLang="en-US" sz="2400">
            <a:latin typeface="Source Han Serif CN" panose="02020400000000000000" pitchFamily="18" charset="-128"/>
            <a:ea typeface="Source Han Serif CN" panose="02020400000000000000" pitchFamily="18" charset="-128"/>
          </a:endParaRPr>
        </a:p>
      </dgm:t>
    </dgm:pt>
    <dgm:pt modelId="{6C7A7C32-E3FA-044A-A0CC-D1B9CA4AA563}" type="parTrans" cxnId="{D443210F-6456-1145-9091-2DDC1C1E0BF5}">
      <dgm:prSet/>
      <dgm:spPr/>
      <dgm:t>
        <a:bodyPr/>
        <a:lstStyle/>
        <a:p>
          <a:endParaRPr lang="zh-CN" altLang="en-US" sz="2400">
            <a:latin typeface="Source Han Serif CN" panose="02020400000000000000" pitchFamily="18" charset="-128"/>
            <a:ea typeface="Source Han Serif CN" panose="02020400000000000000" pitchFamily="18" charset="-128"/>
          </a:endParaRPr>
        </a:p>
      </dgm:t>
    </dgm:pt>
    <dgm:pt modelId="{78462D72-4C48-7A43-8EB1-33084526F76E}" type="sibTrans" cxnId="{D443210F-6456-1145-9091-2DDC1C1E0BF5}">
      <dgm:prSet/>
      <dgm:spPr/>
      <dgm:t>
        <a:bodyPr/>
        <a:lstStyle/>
        <a:p>
          <a:endParaRPr lang="zh-CN" altLang="en-US" sz="2400">
            <a:latin typeface="Source Han Serif CN" panose="02020400000000000000" pitchFamily="18" charset="-128"/>
            <a:ea typeface="Source Han Serif CN" panose="02020400000000000000" pitchFamily="18" charset="-128"/>
          </a:endParaRPr>
        </a:p>
      </dgm:t>
    </dgm:pt>
    <dgm:pt modelId="{77105FA6-8758-E844-89DF-D5FCE8EE3528}" type="pres">
      <dgm:prSet presAssocID="{560A87B4-00EC-2F49-9CB0-543743FEEA9E}" presName="CompostProcess" presStyleCnt="0">
        <dgm:presLayoutVars>
          <dgm:dir/>
          <dgm:resizeHandles val="exact"/>
        </dgm:presLayoutVars>
      </dgm:prSet>
      <dgm:spPr/>
    </dgm:pt>
    <dgm:pt modelId="{FC5F2AB5-2883-A646-8B38-3B6761A886BE}" type="pres">
      <dgm:prSet presAssocID="{560A87B4-00EC-2F49-9CB0-543743FEEA9E}" presName="arrow" presStyleLbl="bgShp" presStyleIdx="0" presStyleCnt="1"/>
      <dgm:spPr/>
    </dgm:pt>
    <dgm:pt modelId="{52D067EA-02B8-814A-A586-582EF5671CC3}" type="pres">
      <dgm:prSet presAssocID="{560A87B4-00EC-2F49-9CB0-543743FEEA9E}" presName="linearProcess" presStyleCnt="0"/>
      <dgm:spPr/>
    </dgm:pt>
    <dgm:pt modelId="{AB89EA77-8371-6C49-B2F7-827F121FCB3F}" type="pres">
      <dgm:prSet presAssocID="{9860AD50-90C3-DC4E-87F4-E799BD45DBB4}" presName="textNode" presStyleLbl="node1" presStyleIdx="0" presStyleCnt="3" custScaleY="177586">
        <dgm:presLayoutVars>
          <dgm:bulletEnabled val="1"/>
        </dgm:presLayoutVars>
      </dgm:prSet>
      <dgm:spPr/>
    </dgm:pt>
    <dgm:pt modelId="{284AF12B-6143-5946-B50A-D13979CCEF91}" type="pres">
      <dgm:prSet presAssocID="{16643074-9285-7240-95CF-01AAA0FD7559}" presName="sibTrans" presStyleCnt="0"/>
      <dgm:spPr/>
    </dgm:pt>
    <dgm:pt modelId="{428B6BDE-D943-1C4D-899A-A1C7CFC68BD7}" type="pres">
      <dgm:prSet presAssocID="{FCAD89D2-0EC7-7D47-B68F-980C2142BF16}" presName="textNode" presStyleLbl="node1" presStyleIdx="1" presStyleCnt="3" custScaleX="185596" custScaleY="177586">
        <dgm:presLayoutVars>
          <dgm:bulletEnabled val="1"/>
        </dgm:presLayoutVars>
      </dgm:prSet>
      <dgm:spPr/>
    </dgm:pt>
    <dgm:pt modelId="{9443ACFC-CFA6-FB42-8207-E98B4AED1287}" type="pres">
      <dgm:prSet presAssocID="{92AD27F7-DCA9-EF4F-B0F0-504FAAAB9EAC}" presName="sibTrans" presStyleCnt="0"/>
      <dgm:spPr/>
    </dgm:pt>
    <dgm:pt modelId="{0D60A03D-92A7-934B-910D-FE7D59AA4B38}" type="pres">
      <dgm:prSet presAssocID="{AD5093F6-2BC6-CA48-A5DB-2D87CD9C3D09}" presName="textNode" presStyleLbl="node1" presStyleIdx="2" presStyleCnt="3" custScaleY="177586">
        <dgm:presLayoutVars>
          <dgm:bulletEnabled val="1"/>
        </dgm:presLayoutVars>
      </dgm:prSet>
      <dgm:spPr/>
    </dgm:pt>
  </dgm:ptLst>
  <dgm:cxnLst>
    <dgm:cxn modelId="{8AE64A07-9B2A-2E46-8397-0FF1E5AC089F}" type="presOf" srcId="{9860AD50-90C3-DC4E-87F4-E799BD45DBB4}" destId="{AB89EA77-8371-6C49-B2F7-827F121FCB3F}" srcOrd="0" destOrd="0" presId="urn:microsoft.com/office/officeart/2005/8/layout/hProcess9"/>
    <dgm:cxn modelId="{D443210F-6456-1145-9091-2DDC1C1E0BF5}" srcId="{560A87B4-00EC-2F49-9CB0-543743FEEA9E}" destId="{AD5093F6-2BC6-CA48-A5DB-2D87CD9C3D09}" srcOrd="2" destOrd="0" parTransId="{6C7A7C32-E3FA-044A-A0CC-D1B9CA4AA563}" sibTransId="{78462D72-4C48-7A43-8EB1-33084526F76E}"/>
    <dgm:cxn modelId="{F1544531-24E9-C545-B0C4-0142D3B78480}" type="presOf" srcId="{FCAD89D2-0EC7-7D47-B68F-980C2142BF16}" destId="{428B6BDE-D943-1C4D-899A-A1C7CFC68BD7}" srcOrd="0" destOrd="0" presId="urn:microsoft.com/office/officeart/2005/8/layout/hProcess9"/>
    <dgm:cxn modelId="{37B38D97-0A5B-6042-9A32-5A8904DA01A8}" type="presOf" srcId="{AD5093F6-2BC6-CA48-A5DB-2D87CD9C3D09}" destId="{0D60A03D-92A7-934B-910D-FE7D59AA4B38}" srcOrd="0" destOrd="0" presId="urn:microsoft.com/office/officeart/2005/8/layout/hProcess9"/>
    <dgm:cxn modelId="{80F1A59A-7F47-D74F-B4DA-F53C338F0150}" type="presOf" srcId="{560A87B4-00EC-2F49-9CB0-543743FEEA9E}" destId="{77105FA6-8758-E844-89DF-D5FCE8EE3528}" srcOrd="0" destOrd="0" presId="urn:microsoft.com/office/officeart/2005/8/layout/hProcess9"/>
    <dgm:cxn modelId="{7FBC36C3-6206-B94C-A9A7-3AF4C4450205}" srcId="{560A87B4-00EC-2F49-9CB0-543743FEEA9E}" destId="{FCAD89D2-0EC7-7D47-B68F-980C2142BF16}" srcOrd="1" destOrd="0" parTransId="{E8965F23-0953-E449-A8A5-7EC225C783A9}" sibTransId="{92AD27F7-DCA9-EF4F-B0F0-504FAAAB9EAC}"/>
    <dgm:cxn modelId="{9000FBE8-0BDF-D84C-840B-EEFDAE3E279A}" srcId="{560A87B4-00EC-2F49-9CB0-543743FEEA9E}" destId="{9860AD50-90C3-DC4E-87F4-E799BD45DBB4}" srcOrd="0" destOrd="0" parTransId="{8EA1BD6B-5612-1C46-8293-97D0D9C256A6}" sibTransId="{16643074-9285-7240-95CF-01AAA0FD7559}"/>
    <dgm:cxn modelId="{3DC98992-4EA3-F244-9041-1918F99D1C82}" type="presParOf" srcId="{77105FA6-8758-E844-89DF-D5FCE8EE3528}" destId="{FC5F2AB5-2883-A646-8B38-3B6761A886BE}" srcOrd="0" destOrd="0" presId="urn:microsoft.com/office/officeart/2005/8/layout/hProcess9"/>
    <dgm:cxn modelId="{BE88D72E-57C9-3E47-BD37-089262D10371}" type="presParOf" srcId="{77105FA6-8758-E844-89DF-D5FCE8EE3528}" destId="{52D067EA-02B8-814A-A586-582EF5671CC3}" srcOrd="1" destOrd="0" presId="urn:microsoft.com/office/officeart/2005/8/layout/hProcess9"/>
    <dgm:cxn modelId="{BDBB9481-1406-4E49-BC74-F41D5635F550}" type="presParOf" srcId="{52D067EA-02B8-814A-A586-582EF5671CC3}" destId="{AB89EA77-8371-6C49-B2F7-827F121FCB3F}" srcOrd="0" destOrd="0" presId="urn:microsoft.com/office/officeart/2005/8/layout/hProcess9"/>
    <dgm:cxn modelId="{09CDACDD-08FF-BC40-8440-D181C80598FC}" type="presParOf" srcId="{52D067EA-02B8-814A-A586-582EF5671CC3}" destId="{284AF12B-6143-5946-B50A-D13979CCEF91}" srcOrd="1" destOrd="0" presId="urn:microsoft.com/office/officeart/2005/8/layout/hProcess9"/>
    <dgm:cxn modelId="{C652E37C-36ED-4B4F-B2BB-E26219B35262}" type="presParOf" srcId="{52D067EA-02B8-814A-A586-582EF5671CC3}" destId="{428B6BDE-D943-1C4D-899A-A1C7CFC68BD7}" srcOrd="2" destOrd="0" presId="urn:microsoft.com/office/officeart/2005/8/layout/hProcess9"/>
    <dgm:cxn modelId="{E3A432D6-C03A-7F4A-967D-D9FCCB187932}" type="presParOf" srcId="{52D067EA-02B8-814A-A586-582EF5671CC3}" destId="{9443ACFC-CFA6-FB42-8207-E98B4AED1287}" srcOrd="3" destOrd="0" presId="urn:microsoft.com/office/officeart/2005/8/layout/hProcess9"/>
    <dgm:cxn modelId="{1A2F9B36-4260-1942-96FF-2D4E6CD9FDD0}" type="presParOf" srcId="{52D067EA-02B8-814A-A586-582EF5671CC3}" destId="{0D60A03D-92A7-934B-910D-FE7D59AA4B38}"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628F3EC-8ED6-CA4D-B2CA-5B1F0CC55C52}" type="doc">
      <dgm:prSet loTypeId="urn:microsoft.com/office/officeart/2008/layout/VerticalCurvedList" loCatId="pyramid" qsTypeId="urn:microsoft.com/office/officeart/2005/8/quickstyle/simple1" qsCatId="simple" csTypeId="urn:microsoft.com/office/officeart/2005/8/colors/colorful1" csCatId="colorful" phldr="1"/>
      <dgm:spPr/>
      <dgm:t>
        <a:bodyPr/>
        <a:lstStyle/>
        <a:p>
          <a:endParaRPr lang="zh-CN" altLang="en-US"/>
        </a:p>
      </dgm:t>
    </dgm:pt>
    <dgm:pt modelId="{E647EF6D-D4BF-0B44-A830-69880CC848D5}">
      <dgm:prSet phldrT="[文本]" custT="1"/>
      <dgm:spPr>
        <a:solidFill>
          <a:srgbClr val="D7B9AB"/>
        </a:solidFill>
      </dgm:spPr>
      <dgm:t>
        <a:bodyPr/>
        <a:lstStyle/>
        <a:p>
          <a:r>
            <a:rPr lang="zh-CN" altLang="en-US" sz="2800" dirty="0">
              <a:solidFill>
                <a:schemeClr val="tx1"/>
              </a:solidFill>
              <a:latin typeface="Source Han Serif CN" panose="02020400000000000000" pitchFamily="18" charset="-128"/>
              <a:ea typeface="Source Han Serif CN" panose="02020400000000000000" pitchFamily="18" charset="-128"/>
            </a:rPr>
            <a:t>系数估算法中的系数是类似项目中各费用与设备费的系数。</a:t>
          </a:r>
        </a:p>
      </dgm:t>
    </dgm:pt>
    <dgm:pt modelId="{E81386F1-CCAC-5841-8C33-C5695302DFB0}" type="parTrans" cxnId="{20BD9E1D-7DB3-DA48-A071-7AE71FC9E46B}">
      <dgm:prSet/>
      <dgm:spPr/>
      <dgm:t>
        <a:bodyPr/>
        <a:lstStyle/>
        <a:p>
          <a:endParaRPr lang="zh-CN" altLang="en-US" sz="2800">
            <a:solidFill>
              <a:schemeClr val="tx1"/>
            </a:solidFill>
            <a:latin typeface="Source Han Serif CN" panose="02020400000000000000" pitchFamily="18" charset="-128"/>
            <a:ea typeface="Source Han Serif CN" panose="02020400000000000000" pitchFamily="18" charset="-128"/>
          </a:endParaRPr>
        </a:p>
      </dgm:t>
    </dgm:pt>
    <dgm:pt modelId="{EC49746A-DBE2-9148-B2F2-0EFF3314BD58}" type="sibTrans" cxnId="{20BD9E1D-7DB3-DA48-A071-7AE71FC9E46B}">
      <dgm:prSet/>
      <dgm:spPr>
        <a:ln>
          <a:solidFill>
            <a:srgbClr val="D7B9AB"/>
          </a:solidFill>
        </a:ln>
      </dgm:spPr>
      <dgm:t>
        <a:bodyPr/>
        <a:lstStyle/>
        <a:p>
          <a:endParaRPr lang="zh-CN" altLang="en-US" sz="2800">
            <a:solidFill>
              <a:schemeClr val="tx1"/>
            </a:solidFill>
            <a:latin typeface="Source Han Serif CN" panose="02020400000000000000" pitchFamily="18" charset="-128"/>
            <a:ea typeface="Source Han Serif CN" panose="02020400000000000000" pitchFamily="18" charset="-128"/>
          </a:endParaRPr>
        </a:p>
      </dgm:t>
    </dgm:pt>
    <dgm:pt modelId="{3B64BFE6-4D6F-374E-9B40-BF0F68E90D76}">
      <dgm:prSet phldrT="[文本]" custT="1"/>
      <dgm:spPr/>
      <dgm:t>
        <a:bodyPr/>
        <a:lstStyle/>
        <a:p>
          <a:r>
            <a:rPr lang="zh-CN" altLang="en-US" sz="2800" dirty="0">
              <a:solidFill>
                <a:schemeClr val="tx1"/>
              </a:solidFill>
              <a:latin typeface="Source Han Serif CN" panose="02020400000000000000" pitchFamily="18" charset="-128"/>
              <a:ea typeface="Source Han Serif CN" panose="02020400000000000000" pitchFamily="18" charset="-128"/>
            </a:rPr>
            <a:t>比例估算法的系数是类似项目中主要设备占静态投资额的比例。</a:t>
          </a:r>
        </a:p>
      </dgm:t>
    </dgm:pt>
    <dgm:pt modelId="{7BC033FE-713D-694A-8EF8-CF8C2D6C9523}" type="parTrans" cxnId="{53920168-0B91-FF4E-9979-19EC772004EF}">
      <dgm:prSet/>
      <dgm:spPr/>
      <dgm:t>
        <a:bodyPr/>
        <a:lstStyle/>
        <a:p>
          <a:endParaRPr lang="zh-CN" altLang="en-US" sz="2800">
            <a:solidFill>
              <a:schemeClr val="tx1"/>
            </a:solidFill>
            <a:latin typeface="Source Han Serif CN" panose="02020400000000000000" pitchFamily="18" charset="-128"/>
            <a:ea typeface="Source Han Serif CN" panose="02020400000000000000" pitchFamily="18" charset="-128"/>
          </a:endParaRPr>
        </a:p>
      </dgm:t>
    </dgm:pt>
    <dgm:pt modelId="{E1D3FC78-9001-9F4D-82B4-0152DA0D9078}" type="sibTrans" cxnId="{53920168-0B91-FF4E-9979-19EC772004EF}">
      <dgm:prSet/>
      <dgm:spPr/>
      <dgm:t>
        <a:bodyPr/>
        <a:lstStyle/>
        <a:p>
          <a:endParaRPr lang="zh-CN" altLang="en-US" sz="2800">
            <a:solidFill>
              <a:schemeClr val="tx1"/>
            </a:solidFill>
            <a:latin typeface="Source Han Serif CN" panose="02020400000000000000" pitchFamily="18" charset="-128"/>
            <a:ea typeface="Source Han Serif CN" panose="02020400000000000000" pitchFamily="18" charset="-128"/>
          </a:endParaRPr>
        </a:p>
      </dgm:t>
    </dgm:pt>
    <dgm:pt modelId="{AFA71CEA-3BEA-3C42-8042-B02EE4E0198D}" type="pres">
      <dgm:prSet presAssocID="{1628F3EC-8ED6-CA4D-B2CA-5B1F0CC55C52}" presName="Name0" presStyleCnt="0">
        <dgm:presLayoutVars>
          <dgm:chMax val="7"/>
          <dgm:chPref val="7"/>
          <dgm:dir/>
        </dgm:presLayoutVars>
      </dgm:prSet>
      <dgm:spPr/>
    </dgm:pt>
    <dgm:pt modelId="{BAD4D57C-31F1-B348-9D7C-1C65218E561F}" type="pres">
      <dgm:prSet presAssocID="{1628F3EC-8ED6-CA4D-B2CA-5B1F0CC55C52}" presName="Name1" presStyleCnt="0"/>
      <dgm:spPr/>
    </dgm:pt>
    <dgm:pt modelId="{DFDE3830-ABFD-8F40-81FA-0142D7AFAD5D}" type="pres">
      <dgm:prSet presAssocID="{1628F3EC-8ED6-CA4D-B2CA-5B1F0CC55C52}" presName="cycle" presStyleCnt="0"/>
      <dgm:spPr/>
    </dgm:pt>
    <dgm:pt modelId="{E2D3782C-EA93-6343-9410-9ADA21ECA7AD}" type="pres">
      <dgm:prSet presAssocID="{1628F3EC-8ED6-CA4D-B2CA-5B1F0CC55C52}" presName="srcNode" presStyleLbl="node1" presStyleIdx="0" presStyleCnt="2"/>
      <dgm:spPr/>
    </dgm:pt>
    <dgm:pt modelId="{10B20B60-F640-0B40-B4A1-B7D9F1DA57D5}" type="pres">
      <dgm:prSet presAssocID="{1628F3EC-8ED6-CA4D-B2CA-5B1F0CC55C52}" presName="conn" presStyleLbl="parChTrans1D2" presStyleIdx="0" presStyleCnt="1"/>
      <dgm:spPr/>
    </dgm:pt>
    <dgm:pt modelId="{21487C61-4C9A-3141-BD03-53FDB7FC074B}" type="pres">
      <dgm:prSet presAssocID="{1628F3EC-8ED6-CA4D-B2CA-5B1F0CC55C52}" presName="extraNode" presStyleLbl="node1" presStyleIdx="0" presStyleCnt="2"/>
      <dgm:spPr/>
    </dgm:pt>
    <dgm:pt modelId="{EFCEC563-8B9C-514D-806F-8317A075D9BC}" type="pres">
      <dgm:prSet presAssocID="{1628F3EC-8ED6-CA4D-B2CA-5B1F0CC55C52}" presName="dstNode" presStyleLbl="node1" presStyleIdx="0" presStyleCnt="2"/>
      <dgm:spPr/>
    </dgm:pt>
    <dgm:pt modelId="{A009B506-6579-1243-9C62-7BCC311F23D0}" type="pres">
      <dgm:prSet presAssocID="{E647EF6D-D4BF-0B44-A830-69880CC848D5}" presName="text_1" presStyleLbl="node1" presStyleIdx="0" presStyleCnt="2">
        <dgm:presLayoutVars>
          <dgm:bulletEnabled val="1"/>
        </dgm:presLayoutVars>
      </dgm:prSet>
      <dgm:spPr/>
    </dgm:pt>
    <dgm:pt modelId="{F165ACFF-B879-5D45-A96B-90AC4A402952}" type="pres">
      <dgm:prSet presAssocID="{E647EF6D-D4BF-0B44-A830-69880CC848D5}" presName="accent_1" presStyleCnt="0"/>
      <dgm:spPr/>
    </dgm:pt>
    <dgm:pt modelId="{A41F0BC9-353C-5747-BC5E-E2ADCC7F1901}" type="pres">
      <dgm:prSet presAssocID="{E647EF6D-D4BF-0B44-A830-69880CC848D5}" presName="accentRepeatNode" presStyleLbl="solidFgAcc1" presStyleIdx="0" presStyleCnt="2"/>
      <dgm:spPr>
        <a:solidFill>
          <a:schemeClr val="bg1"/>
        </a:solidFill>
        <a:ln>
          <a:solidFill>
            <a:srgbClr val="D7B9AB"/>
          </a:solidFill>
        </a:ln>
      </dgm:spPr>
    </dgm:pt>
    <dgm:pt modelId="{D26D0566-1927-A34E-99CA-B1BF0FE7FBEE}" type="pres">
      <dgm:prSet presAssocID="{3B64BFE6-4D6F-374E-9B40-BF0F68E90D76}" presName="text_2" presStyleLbl="node1" presStyleIdx="1" presStyleCnt="2">
        <dgm:presLayoutVars>
          <dgm:bulletEnabled val="1"/>
        </dgm:presLayoutVars>
      </dgm:prSet>
      <dgm:spPr/>
    </dgm:pt>
    <dgm:pt modelId="{ADD31F33-28DF-2D4D-9FD7-CA1549F8E56F}" type="pres">
      <dgm:prSet presAssocID="{3B64BFE6-4D6F-374E-9B40-BF0F68E90D76}" presName="accent_2" presStyleCnt="0"/>
      <dgm:spPr/>
    </dgm:pt>
    <dgm:pt modelId="{E42644BD-8906-724C-B423-9F9FCFEDC9CC}" type="pres">
      <dgm:prSet presAssocID="{3B64BFE6-4D6F-374E-9B40-BF0F68E90D76}" presName="accentRepeatNode" presStyleLbl="solidFgAcc1" presStyleIdx="1" presStyleCnt="2"/>
      <dgm:spPr/>
    </dgm:pt>
  </dgm:ptLst>
  <dgm:cxnLst>
    <dgm:cxn modelId="{E3D42504-7916-0A41-95C6-1D08A186732E}" type="presOf" srcId="{EC49746A-DBE2-9148-B2F2-0EFF3314BD58}" destId="{10B20B60-F640-0B40-B4A1-B7D9F1DA57D5}" srcOrd="0" destOrd="0" presId="urn:microsoft.com/office/officeart/2008/layout/VerticalCurvedList"/>
    <dgm:cxn modelId="{20BD9E1D-7DB3-DA48-A071-7AE71FC9E46B}" srcId="{1628F3EC-8ED6-CA4D-B2CA-5B1F0CC55C52}" destId="{E647EF6D-D4BF-0B44-A830-69880CC848D5}" srcOrd="0" destOrd="0" parTransId="{E81386F1-CCAC-5841-8C33-C5695302DFB0}" sibTransId="{EC49746A-DBE2-9148-B2F2-0EFF3314BD58}"/>
    <dgm:cxn modelId="{9B62A823-5C4C-BA42-858F-B20880B84D39}" type="presOf" srcId="{1628F3EC-8ED6-CA4D-B2CA-5B1F0CC55C52}" destId="{AFA71CEA-3BEA-3C42-8042-B02EE4E0198D}" srcOrd="0" destOrd="0" presId="urn:microsoft.com/office/officeart/2008/layout/VerticalCurvedList"/>
    <dgm:cxn modelId="{53920168-0B91-FF4E-9979-19EC772004EF}" srcId="{1628F3EC-8ED6-CA4D-B2CA-5B1F0CC55C52}" destId="{3B64BFE6-4D6F-374E-9B40-BF0F68E90D76}" srcOrd="1" destOrd="0" parTransId="{7BC033FE-713D-694A-8EF8-CF8C2D6C9523}" sibTransId="{E1D3FC78-9001-9F4D-82B4-0152DA0D9078}"/>
    <dgm:cxn modelId="{0C0B4D75-8305-314A-BB82-DAF9E483A8F9}" type="presOf" srcId="{E647EF6D-D4BF-0B44-A830-69880CC848D5}" destId="{A009B506-6579-1243-9C62-7BCC311F23D0}" srcOrd="0" destOrd="0" presId="urn:microsoft.com/office/officeart/2008/layout/VerticalCurvedList"/>
    <dgm:cxn modelId="{543A5C89-D506-A143-B5C1-52D9E59530AC}" type="presOf" srcId="{3B64BFE6-4D6F-374E-9B40-BF0F68E90D76}" destId="{D26D0566-1927-A34E-99CA-B1BF0FE7FBEE}" srcOrd="0" destOrd="0" presId="urn:microsoft.com/office/officeart/2008/layout/VerticalCurvedList"/>
    <dgm:cxn modelId="{F1F70CEA-30E4-D546-8304-B2FF18D83D60}" type="presParOf" srcId="{AFA71CEA-3BEA-3C42-8042-B02EE4E0198D}" destId="{BAD4D57C-31F1-B348-9D7C-1C65218E561F}" srcOrd="0" destOrd="0" presId="urn:microsoft.com/office/officeart/2008/layout/VerticalCurvedList"/>
    <dgm:cxn modelId="{D2CAF04B-965F-084F-A553-3C3D0A9FF31C}" type="presParOf" srcId="{BAD4D57C-31F1-B348-9D7C-1C65218E561F}" destId="{DFDE3830-ABFD-8F40-81FA-0142D7AFAD5D}" srcOrd="0" destOrd="0" presId="urn:microsoft.com/office/officeart/2008/layout/VerticalCurvedList"/>
    <dgm:cxn modelId="{1FCB0B51-D768-CD41-96BD-CF898F5DE4DC}" type="presParOf" srcId="{DFDE3830-ABFD-8F40-81FA-0142D7AFAD5D}" destId="{E2D3782C-EA93-6343-9410-9ADA21ECA7AD}" srcOrd="0" destOrd="0" presId="urn:microsoft.com/office/officeart/2008/layout/VerticalCurvedList"/>
    <dgm:cxn modelId="{0C15CEDF-01DA-324C-8F57-B524C931AF19}" type="presParOf" srcId="{DFDE3830-ABFD-8F40-81FA-0142D7AFAD5D}" destId="{10B20B60-F640-0B40-B4A1-B7D9F1DA57D5}" srcOrd="1" destOrd="0" presId="urn:microsoft.com/office/officeart/2008/layout/VerticalCurvedList"/>
    <dgm:cxn modelId="{51EB08BD-794E-0B4A-9B08-8511AC47F12E}" type="presParOf" srcId="{DFDE3830-ABFD-8F40-81FA-0142D7AFAD5D}" destId="{21487C61-4C9A-3141-BD03-53FDB7FC074B}" srcOrd="2" destOrd="0" presId="urn:microsoft.com/office/officeart/2008/layout/VerticalCurvedList"/>
    <dgm:cxn modelId="{4AD90692-7AE0-974B-AB02-B11B8CF2D9AE}" type="presParOf" srcId="{DFDE3830-ABFD-8F40-81FA-0142D7AFAD5D}" destId="{EFCEC563-8B9C-514D-806F-8317A075D9BC}" srcOrd="3" destOrd="0" presId="urn:microsoft.com/office/officeart/2008/layout/VerticalCurvedList"/>
    <dgm:cxn modelId="{F5C45639-979E-954E-8C6E-7AF44B52ABE1}" type="presParOf" srcId="{BAD4D57C-31F1-B348-9D7C-1C65218E561F}" destId="{A009B506-6579-1243-9C62-7BCC311F23D0}" srcOrd="1" destOrd="0" presId="urn:microsoft.com/office/officeart/2008/layout/VerticalCurvedList"/>
    <dgm:cxn modelId="{2E8D3004-332E-4B49-95A9-DAD2FA792C1E}" type="presParOf" srcId="{BAD4D57C-31F1-B348-9D7C-1C65218E561F}" destId="{F165ACFF-B879-5D45-A96B-90AC4A402952}" srcOrd="2" destOrd="0" presId="urn:microsoft.com/office/officeart/2008/layout/VerticalCurvedList"/>
    <dgm:cxn modelId="{4934397C-F5DB-F242-AF7C-78B9BD70D3AE}" type="presParOf" srcId="{F165ACFF-B879-5D45-A96B-90AC4A402952}" destId="{A41F0BC9-353C-5747-BC5E-E2ADCC7F1901}" srcOrd="0" destOrd="0" presId="urn:microsoft.com/office/officeart/2008/layout/VerticalCurvedList"/>
    <dgm:cxn modelId="{E17F0A8C-351D-0545-ACE5-DE72D54CD97A}" type="presParOf" srcId="{BAD4D57C-31F1-B348-9D7C-1C65218E561F}" destId="{D26D0566-1927-A34E-99CA-B1BF0FE7FBEE}" srcOrd="3" destOrd="0" presId="urn:microsoft.com/office/officeart/2008/layout/VerticalCurvedList"/>
    <dgm:cxn modelId="{74513C54-06C1-684A-9544-D9FC9A4C1BFA}" type="presParOf" srcId="{BAD4D57C-31F1-B348-9D7C-1C65218E561F}" destId="{ADD31F33-28DF-2D4D-9FD7-CA1549F8E56F}" srcOrd="4" destOrd="0" presId="urn:microsoft.com/office/officeart/2008/layout/VerticalCurvedList"/>
    <dgm:cxn modelId="{BF9A9C79-4FF2-5E44-BDAC-65B7A842E64E}" type="presParOf" srcId="{ADD31F33-28DF-2D4D-9FD7-CA1549F8E56F}" destId="{E42644BD-8906-724C-B423-9F9FCFEDC9C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7A3450C-9DF7-BB4E-AA33-5C21CD0C1652}" type="doc">
      <dgm:prSet loTypeId="urn:microsoft.com/office/officeart/2005/8/layout/hList6" loCatId="pyramid" qsTypeId="urn:microsoft.com/office/officeart/2005/8/quickstyle/simple1" qsCatId="simple" csTypeId="urn:microsoft.com/office/officeart/2005/8/colors/colorful2" csCatId="colorful" phldr="1"/>
      <dgm:spPr/>
      <dgm:t>
        <a:bodyPr/>
        <a:lstStyle/>
        <a:p>
          <a:endParaRPr lang="zh-CN" altLang="en-US"/>
        </a:p>
      </dgm:t>
    </dgm:pt>
    <dgm:pt modelId="{E0CD6532-A763-644B-A4A7-09353CB9B1CB}">
      <dgm:prSet custT="1"/>
      <dgm:spPr>
        <a:solidFill>
          <a:srgbClr val="728799"/>
        </a:solidFill>
      </dgm:spPr>
      <dgm:t>
        <a:bodyPr/>
        <a:lstStyle/>
        <a:p>
          <a:r>
            <a:rPr lang="zh-CN" altLang="en-US" sz="2400" b="1">
              <a:latin typeface="Source Han Serif CN" panose="02020400000000000000" pitchFamily="18" charset="-128"/>
              <a:ea typeface="Source Han Serif CN" panose="02020400000000000000" pitchFamily="18" charset="-128"/>
            </a:rPr>
            <a:t>如果没有适当的估算指标，或类似工程的造价资料，可以采用各分部分项工程的概算指标乘以相应的概算工程量进行估算。</a:t>
          </a:r>
          <a:endParaRPr lang="zh-CN" altLang="en-US" sz="2400">
            <a:latin typeface="Source Han Serif CN" panose="02020400000000000000" pitchFamily="18" charset="-128"/>
            <a:ea typeface="Source Han Serif CN" panose="02020400000000000000" pitchFamily="18" charset="-128"/>
          </a:endParaRPr>
        </a:p>
      </dgm:t>
    </dgm:pt>
    <dgm:pt modelId="{BE196324-4024-3D42-A0D6-6F2C5D67FB8C}" type="parTrans" cxnId="{14A1CD65-C3B9-BC4E-96AB-57477BAB704F}">
      <dgm:prSet/>
      <dgm:spPr/>
      <dgm:t>
        <a:bodyPr/>
        <a:lstStyle/>
        <a:p>
          <a:endParaRPr lang="zh-CN" altLang="en-US" sz="2400">
            <a:latin typeface="Source Han Serif CN" panose="02020400000000000000" pitchFamily="18" charset="-128"/>
            <a:ea typeface="Source Han Serif CN" panose="02020400000000000000" pitchFamily="18" charset="-128"/>
          </a:endParaRPr>
        </a:p>
      </dgm:t>
    </dgm:pt>
    <dgm:pt modelId="{96B84BE5-F27A-524D-9EF4-4C62C5212619}" type="sibTrans" cxnId="{14A1CD65-C3B9-BC4E-96AB-57477BAB704F}">
      <dgm:prSet/>
      <dgm:spPr/>
      <dgm:t>
        <a:bodyPr/>
        <a:lstStyle/>
        <a:p>
          <a:endParaRPr lang="zh-CN" altLang="en-US" sz="2400">
            <a:latin typeface="Source Han Serif CN" panose="02020400000000000000" pitchFamily="18" charset="-128"/>
            <a:ea typeface="Source Han Serif CN" panose="02020400000000000000" pitchFamily="18" charset="-128"/>
          </a:endParaRPr>
        </a:p>
      </dgm:t>
    </dgm:pt>
    <dgm:pt modelId="{CFAA5995-3C87-6B41-9972-5335244EA384}">
      <dgm:prSet custT="1"/>
      <dgm:spPr/>
      <dgm:t>
        <a:bodyPr/>
        <a:lstStyle/>
        <a:p>
          <a:r>
            <a:rPr lang="zh-CN" altLang="en-US" sz="2400" b="1">
              <a:latin typeface="Source Han Serif CN" panose="02020400000000000000" pitchFamily="18" charset="-128"/>
              <a:ea typeface="Source Han Serif CN" panose="02020400000000000000" pitchFamily="18" charset="-128"/>
            </a:rPr>
            <a:t>需要较为详细的工程资料，工作量较大。实际工作当中，应根据具体的条件和要求选用。</a:t>
          </a:r>
          <a:endParaRPr lang="zh-CN" altLang="en-US" sz="2400">
            <a:latin typeface="Source Han Serif CN" panose="02020400000000000000" pitchFamily="18" charset="-128"/>
            <a:ea typeface="Source Han Serif CN" panose="02020400000000000000" pitchFamily="18" charset="-128"/>
          </a:endParaRPr>
        </a:p>
      </dgm:t>
    </dgm:pt>
    <dgm:pt modelId="{6D31B29D-6E2B-F248-BBAA-421FE7B19D76}" type="parTrans" cxnId="{19F459BA-FA50-AA4F-B189-1DBC23ACACED}">
      <dgm:prSet/>
      <dgm:spPr/>
      <dgm:t>
        <a:bodyPr/>
        <a:lstStyle/>
        <a:p>
          <a:endParaRPr lang="zh-CN" altLang="en-US" sz="2400">
            <a:latin typeface="Source Han Serif CN" panose="02020400000000000000" pitchFamily="18" charset="-128"/>
            <a:ea typeface="Source Han Serif CN" panose="02020400000000000000" pitchFamily="18" charset="-128"/>
          </a:endParaRPr>
        </a:p>
      </dgm:t>
    </dgm:pt>
    <dgm:pt modelId="{684BC7D7-545D-234F-853F-B4319E1299A2}" type="sibTrans" cxnId="{19F459BA-FA50-AA4F-B189-1DBC23ACACED}">
      <dgm:prSet/>
      <dgm:spPr/>
      <dgm:t>
        <a:bodyPr/>
        <a:lstStyle/>
        <a:p>
          <a:endParaRPr lang="zh-CN" altLang="en-US" sz="2400">
            <a:latin typeface="Source Han Serif CN" panose="02020400000000000000" pitchFamily="18" charset="-128"/>
            <a:ea typeface="Source Han Serif CN" panose="02020400000000000000" pitchFamily="18" charset="-128"/>
          </a:endParaRPr>
        </a:p>
      </dgm:t>
    </dgm:pt>
    <dgm:pt modelId="{C341C79B-0E68-F34A-942D-AE139C32FE57}">
      <dgm:prSet custT="1"/>
      <dgm:spPr/>
      <dgm:t>
        <a:bodyPr/>
        <a:lstStyle/>
        <a:p>
          <a:r>
            <a:rPr lang="zh-CN" altLang="en-US" sz="2400" b="1">
              <a:latin typeface="Source Han Serif CN" panose="02020400000000000000" pitchFamily="18" charset="-128"/>
              <a:ea typeface="Source Han Serif CN" panose="02020400000000000000" pitchFamily="18" charset="-128"/>
            </a:rPr>
            <a:t>在工程费用估算的基础上，估算工程建设其他费、基本预备费，形成拟建项目的静态投资估算。</a:t>
          </a:r>
          <a:endParaRPr lang="zh-CN" altLang="en-US" sz="2400">
            <a:latin typeface="Source Han Serif CN" panose="02020400000000000000" pitchFamily="18" charset="-128"/>
            <a:ea typeface="Source Han Serif CN" panose="02020400000000000000" pitchFamily="18" charset="-128"/>
          </a:endParaRPr>
        </a:p>
      </dgm:t>
    </dgm:pt>
    <dgm:pt modelId="{95052BEC-082D-CD4D-9005-756922BD63ED}" type="parTrans" cxnId="{60245D72-C903-C840-893C-2EA85F80B4E6}">
      <dgm:prSet/>
      <dgm:spPr/>
      <dgm:t>
        <a:bodyPr/>
        <a:lstStyle/>
        <a:p>
          <a:endParaRPr lang="zh-CN" altLang="en-US" sz="2400">
            <a:latin typeface="Source Han Serif CN" panose="02020400000000000000" pitchFamily="18" charset="-128"/>
            <a:ea typeface="Source Han Serif CN" panose="02020400000000000000" pitchFamily="18" charset="-128"/>
          </a:endParaRPr>
        </a:p>
      </dgm:t>
    </dgm:pt>
    <dgm:pt modelId="{BB0FC661-7660-924A-A0FE-564984C48CF7}" type="sibTrans" cxnId="{60245D72-C903-C840-893C-2EA85F80B4E6}">
      <dgm:prSet/>
      <dgm:spPr/>
      <dgm:t>
        <a:bodyPr/>
        <a:lstStyle/>
        <a:p>
          <a:endParaRPr lang="zh-CN" altLang="en-US" sz="2400">
            <a:latin typeface="Source Han Serif CN" panose="02020400000000000000" pitchFamily="18" charset="-128"/>
            <a:ea typeface="Source Han Serif CN" panose="02020400000000000000" pitchFamily="18" charset="-128"/>
          </a:endParaRPr>
        </a:p>
      </dgm:t>
    </dgm:pt>
    <dgm:pt modelId="{D329805C-378E-9840-BE25-3E1C6EEC7449}" type="pres">
      <dgm:prSet presAssocID="{67A3450C-9DF7-BB4E-AA33-5C21CD0C1652}" presName="Name0" presStyleCnt="0">
        <dgm:presLayoutVars>
          <dgm:dir/>
          <dgm:resizeHandles val="exact"/>
        </dgm:presLayoutVars>
      </dgm:prSet>
      <dgm:spPr/>
    </dgm:pt>
    <dgm:pt modelId="{BE399169-7781-6F4A-9B1C-41DAD0D1615D}" type="pres">
      <dgm:prSet presAssocID="{E0CD6532-A763-644B-A4A7-09353CB9B1CB}" presName="node" presStyleLbl="node1" presStyleIdx="0" presStyleCnt="3" custScaleX="125082">
        <dgm:presLayoutVars>
          <dgm:bulletEnabled val="1"/>
        </dgm:presLayoutVars>
      </dgm:prSet>
      <dgm:spPr/>
    </dgm:pt>
    <dgm:pt modelId="{5457DF1B-F948-FE4E-854E-9F41CE48B01B}" type="pres">
      <dgm:prSet presAssocID="{96B84BE5-F27A-524D-9EF4-4C62C5212619}" presName="sibTrans" presStyleCnt="0"/>
      <dgm:spPr/>
    </dgm:pt>
    <dgm:pt modelId="{092C0F50-DF02-074A-A03D-5757D18D3D48}" type="pres">
      <dgm:prSet presAssocID="{CFAA5995-3C87-6B41-9972-5335244EA384}" presName="node" presStyleLbl="node1" presStyleIdx="1" presStyleCnt="3">
        <dgm:presLayoutVars>
          <dgm:bulletEnabled val="1"/>
        </dgm:presLayoutVars>
      </dgm:prSet>
      <dgm:spPr/>
    </dgm:pt>
    <dgm:pt modelId="{ABCA6CF6-6CE3-0A47-AB58-CC3478DCC617}" type="pres">
      <dgm:prSet presAssocID="{684BC7D7-545D-234F-853F-B4319E1299A2}" presName="sibTrans" presStyleCnt="0"/>
      <dgm:spPr/>
    </dgm:pt>
    <dgm:pt modelId="{3713DF8C-14DF-B741-82C6-E0EBC41A95D1}" type="pres">
      <dgm:prSet presAssocID="{C341C79B-0E68-F34A-942D-AE139C32FE57}" presName="node" presStyleLbl="node1" presStyleIdx="2" presStyleCnt="3">
        <dgm:presLayoutVars>
          <dgm:bulletEnabled val="1"/>
        </dgm:presLayoutVars>
      </dgm:prSet>
      <dgm:spPr/>
    </dgm:pt>
  </dgm:ptLst>
  <dgm:cxnLst>
    <dgm:cxn modelId="{E4A70C1C-2FE9-F947-AD16-C94086256BA8}" type="presOf" srcId="{CFAA5995-3C87-6B41-9972-5335244EA384}" destId="{092C0F50-DF02-074A-A03D-5757D18D3D48}" srcOrd="0" destOrd="0" presId="urn:microsoft.com/office/officeart/2005/8/layout/hList6"/>
    <dgm:cxn modelId="{14A1CD65-C3B9-BC4E-96AB-57477BAB704F}" srcId="{67A3450C-9DF7-BB4E-AA33-5C21CD0C1652}" destId="{E0CD6532-A763-644B-A4A7-09353CB9B1CB}" srcOrd="0" destOrd="0" parTransId="{BE196324-4024-3D42-A0D6-6F2C5D67FB8C}" sibTransId="{96B84BE5-F27A-524D-9EF4-4C62C5212619}"/>
    <dgm:cxn modelId="{60245D72-C903-C840-893C-2EA85F80B4E6}" srcId="{67A3450C-9DF7-BB4E-AA33-5C21CD0C1652}" destId="{C341C79B-0E68-F34A-942D-AE139C32FE57}" srcOrd="2" destOrd="0" parTransId="{95052BEC-082D-CD4D-9005-756922BD63ED}" sibTransId="{BB0FC661-7660-924A-A0FE-564984C48CF7}"/>
    <dgm:cxn modelId="{8577DB8D-8DC9-AB4C-B11D-38B425C1A88F}" type="presOf" srcId="{67A3450C-9DF7-BB4E-AA33-5C21CD0C1652}" destId="{D329805C-378E-9840-BE25-3E1C6EEC7449}" srcOrd="0" destOrd="0" presId="urn:microsoft.com/office/officeart/2005/8/layout/hList6"/>
    <dgm:cxn modelId="{BECAC894-1C04-064E-8D2A-6827B8D27111}" type="presOf" srcId="{C341C79B-0E68-F34A-942D-AE139C32FE57}" destId="{3713DF8C-14DF-B741-82C6-E0EBC41A95D1}" srcOrd="0" destOrd="0" presId="urn:microsoft.com/office/officeart/2005/8/layout/hList6"/>
    <dgm:cxn modelId="{19F459BA-FA50-AA4F-B189-1DBC23ACACED}" srcId="{67A3450C-9DF7-BB4E-AA33-5C21CD0C1652}" destId="{CFAA5995-3C87-6B41-9972-5335244EA384}" srcOrd="1" destOrd="0" parTransId="{6D31B29D-6E2B-F248-BBAA-421FE7B19D76}" sibTransId="{684BC7D7-545D-234F-853F-B4319E1299A2}"/>
    <dgm:cxn modelId="{5537CBC4-3C6F-E842-8501-467BC2903B7D}" type="presOf" srcId="{E0CD6532-A763-644B-A4A7-09353CB9B1CB}" destId="{BE399169-7781-6F4A-9B1C-41DAD0D1615D}" srcOrd="0" destOrd="0" presId="urn:microsoft.com/office/officeart/2005/8/layout/hList6"/>
    <dgm:cxn modelId="{E1CCA439-9887-EE44-BF45-4FBB71A97294}" type="presParOf" srcId="{D329805C-378E-9840-BE25-3E1C6EEC7449}" destId="{BE399169-7781-6F4A-9B1C-41DAD0D1615D}" srcOrd="0" destOrd="0" presId="urn:microsoft.com/office/officeart/2005/8/layout/hList6"/>
    <dgm:cxn modelId="{98B86600-06AB-BF41-93BB-890A36A9F7F2}" type="presParOf" srcId="{D329805C-378E-9840-BE25-3E1C6EEC7449}" destId="{5457DF1B-F948-FE4E-854E-9F41CE48B01B}" srcOrd="1" destOrd="0" presId="urn:microsoft.com/office/officeart/2005/8/layout/hList6"/>
    <dgm:cxn modelId="{7614484A-3811-0541-928A-99759F79A4AF}" type="presParOf" srcId="{D329805C-378E-9840-BE25-3E1C6EEC7449}" destId="{092C0F50-DF02-074A-A03D-5757D18D3D48}" srcOrd="2" destOrd="0" presId="urn:microsoft.com/office/officeart/2005/8/layout/hList6"/>
    <dgm:cxn modelId="{FB59CF90-A972-FE40-B9A2-E23E4A44DE10}" type="presParOf" srcId="{D329805C-378E-9840-BE25-3E1C6EEC7449}" destId="{ABCA6CF6-6CE3-0A47-AB58-CC3478DCC617}" srcOrd="3" destOrd="0" presId="urn:microsoft.com/office/officeart/2005/8/layout/hList6"/>
    <dgm:cxn modelId="{B4B88537-C82D-1145-9799-F667FCDD8F8D}" type="presParOf" srcId="{D329805C-378E-9840-BE25-3E1C6EEC7449}" destId="{3713DF8C-14DF-B741-82C6-E0EBC41A95D1}"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71208D4-B915-2443-8F37-7EB4DD5083D7}" type="doc">
      <dgm:prSet loTypeId="urn:microsoft.com/office/officeart/2005/8/layout/hierarchy2" loCatId="" qsTypeId="urn:microsoft.com/office/officeart/2005/8/quickstyle/simple1" qsCatId="simple" csTypeId="urn:microsoft.com/office/officeart/2005/8/colors/colorful2" csCatId="colorful" phldr="1"/>
      <dgm:spPr/>
      <dgm:t>
        <a:bodyPr/>
        <a:lstStyle/>
        <a:p>
          <a:endParaRPr lang="zh-CN" altLang="en-US"/>
        </a:p>
      </dgm:t>
    </dgm:pt>
    <dgm:pt modelId="{77A5CDAB-91D8-8741-8959-E1D437B53463}">
      <dgm:prSet phldrT="[文本]" custT="1"/>
      <dgm:spPr>
        <a:solidFill>
          <a:srgbClr val="728799"/>
        </a:solidFill>
      </dgm:spPr>
      <dgm:t>
        <a:bodyPr/>
        <a:lstStyle/>
        <a:p>
          <a:r>
            <a:rPr lang="zh-CN" altLang="en-US" sz="2800" b="1" dirty="0">
              <a:latin typeface="Times New Roman" panose="02020603050405020304" pitchFamily="18" charset="0"/>
              <a:ea typeface="Source Han Serif CN" panose="02020400000000000000" pitchFamily="18" charset="-128"/>
              <a:cs typeface="Times New Roman" panose="02020603050405020304" pitchFamily="18" charset="0"/>
            </a:rPr>
            <a:t>动态投资部分的估算方法</a:t>
          </a:r>
        </a:p>
      </dgm:t>
    </dgm:pt>
    <dgm:pt modelId="{CB314EA0-FB1D-1E42-9AD4-DB8E11DF5BCD}" type="parTrans" cxnId="{FE38AFFA-81E7-194E-B07D-F4BA5A9CB7A4}">
      <dgm:prSet/>
      <dgm:spPr/>
      <dgm:t>
        <a:bodyPr/>
        <a:lstStyle/>
        <a:p>
          <a:endPar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61FB4F8D-2CDB-CB4E-A3CE-3345072160DA}" type="sibTrans" cxnId="{FE38AFFA-81E7-194E-B07D-F4BA5A9CB7A4}">
      <dgm:prSet/>
      <dgm:spPr/>
      <dgm:t>
        <a:bodyPr/>
        <a:lstStyle/>
        <a:p>
          <a:endPar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85A000A5-7D3A-F440-9730-BA1476E24EEE}">
      <dgm:prSet phldrT="[文本]" custT="1"/>
      <dgm:spPr/>
      <dgm:t>
        <a:bodyPr/>
        <a:lstStyle/>
        <a:p>
          <a:r>
            <a:rPr lang="zh-CN" altLang="en-US" sz="2800" b="1" dirty="0">
              <a:latin typeface="Times New Roman" panose="02020603050405020304" pitchFamily="18" charset="0"/>
              <a:ea typeface="Source Han Serif CN" panose="02020400000000000000" pitchFamily="18" charset="-128"/>
              <a:cs typeface="Times New Roman" panose="02020603050405020304" pitchFamily="18" charset="0"/>
            </a:rPr>
            <a:t>涨价预备费</a:t>
          </a:r>
        </a:p>
      </dgm:t>
    </dgm:pt>
    <dgm:pt modelId="{23494A39-434E-2D49-83EB-72C49793E4C4}" type="parTrans" cxnId="{7976AA81-FCD6-AF4C-B250-A2204AECEFA7}">
      <dgm:prSet custT="1"/>
      <dgm:spPr/>
      <dgm:t>
        <a:bodyPr/>
        <a:lstStyle/>
        <a:p>
          <a:endPar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DB6BC04E-DA61-C24F-A24F-C6ED9A4E1769}" type="sibTrans" cxnId="{7976AA81-FCD6-AF4C-B250-A2204AECEFA7}">
      <dgm:prSet/>
      <dgm:spPr/>
      <dgm:t>
        <a:bodyPr/>
        <a:lstStyle/>
        <a:p>
          <a:endPar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6D05B045-B267-2B43-9C0B-44389BBE1680}">
      <dgm:prSet phldrT="[文本]" custT="1"/>
      <dgm:spPr/>
      <dgm:t>
        <a:bodyPr/>
        <a:lstStyle/>
        <a:p>
          <a:r>
            <a:rPr lang="zh-CN" altLang="en-US" sz="2800" b="1" dirty="0">
              <a:latin typeface="Times New Roman" panose="02020603050405020304" pitchFamily="18" charset="0"/>
              <a:ea typeface="Source Han Serif CN" panose="02020400000000000000" pitchFamily="18" charset="-128"/>
              <a:cs typeface="Times New Roman" panose="02020603050405020304" pitchFamily="18" charset="0"/>
            </a:rPr>
            <a:t>建设期利息</a:t>
          </a:r>
        </a:p>
      </dgm:t>
    </dgm:pt>
    <dgm:pt modelId="{251C29E9-80C7-8B46-9981-2D513F72B673}" type="parTrans" cxnId="{02FB4A3E-52CE-EC4B-8AB8-FFC4D41D0693}">
      <dgm:prSet custT="1"/>
      <dgm:spPr/>
      <dgm:t>
        <a:bodyPr/>
        <a:lstStyle/>
        <a:p>
          <a:endPar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44B41CE3-8EC2-E14E-98CF-1CFCFD30C76A}" type="sibTrans" cxnId="{02FB4A3E-52CE-EC4B-8AB8-FFC4D41D0693}">
      <dgm:prSet/>
      <dgm:spPr/>
      <dgm:t>
        <a:bodyPr/>
        <a:lstStyle/>
        <a:p>
          <a:endPar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EB6BFC9A-1D63-2D4F-8E2D-0E75EE75FA79}" type="pres">
      <dgm:prSet presAssocID="{471208D4-B915-2443-8F37-7EB4DD5083D7}" presName="diagram" presStyleCnt="0">
        <dgm:presLayoutVars>
          <dgm:chPref val="1"/>
          <dgm:dir/>
          <dgm:animOne val="branch"/>
          <dgm:animLvl val="lvl"/>
          <dgm:resizeHandles val="exact"/>
        </dgm:presLayoutVars>
      </dgm:prSet>
      <dgm:spPr/>
    </dgm:pt>
    <dgm:pt modelId="{E8393D96-C62B-BE4D-859E-B4AA679D67D8}" type="pres">
      <dgm:prSet presAssocID="{77A5CDAB-91D8-8741-8959-E1D437B53463}" presName="root1" presStyleCnt="0"/>
      <dgm:spPr/>
    </dgm:pt>
    <dgm:pt modelId="{3532EAFA-7305-2D4C-9A1F-D6942EA6DC08}" type="pres">
      <dgm:prSet presAssocID="{77A5CDAB-91D8-8741-8959-E1D437B53463}" presName="LevelOneTextNode" presStyleLbl="node0" presStyleIdx="0" presStyleCnt="1">
        <dgm:presLayoutVars>
          <dgm:chPref val="3"/>
        </dgm:presLayoutVars>
      </dgm:prSet>
      <dgm:spPr/>
    </dgm:pt>
    <dgm:pt modelId="{B593138D-5419-394B-9C46-4B8FA2EA5E5F}" type="pres">
      <dgm:prSet presAssocID="{77A5CDAB-91D8-8741-8959-E1D437B53463}" presName="level2hierChild" presStyleCnt="0"/>
      <dgm:spPr/>
    </dgm:pt>
    <dgm:pt modelId="{F56F8529-018A-8B4F-A0A4-3E84C2FBFD9B}" type="pres">
      <dgm:prSet presAssocID="{23494A39-434E-2D49-83EB-72C49793E4C4}" presName="conn2-1" presStyleLbl="parChTrans1D2" presStyleIdx="0" presStyleCnt="2"/>
      <dgm:spPr/>
    </dgm:pt>
    <dgm:pt modelId="{1EF7B8E5-D5AD-524E-BF11-ECCDDF070E1D}" type="pres">
      <dgm:prSet presAssocID="{23494A39-434E-2D49-83EB-72C49793E4C4}" presName="connTx" presStyleLbl="parChTrans1D2" presStyleIdx="0" presStyleCnt="2"/>
      <dgm:spPr/>
    </dgm:pt>
    <dgm:pt modelId="{61F4EBA9-F21D-744F-9812-E098C55107EB}" type="pres">
      <dgm:prSet presAssocID="{85A000A5-7D3A-F440-9730-BA1476E24EEE}" presName="root2" presStyleCnt="0"/>
      <dgm:spPr/>
    </dgm:pt>
    <dgm:pt modelId="{7E97D9F4-4191-6A41-AB97-9676B56110DD}" type="pres">
      <dgm:prSet presAssocID="{85A000A5-7D3A-F440-9730-BA1476E24EEE}" presName="LevelTwoTextNode" presStyleLbl="node2" presStyleIdx="0" presStyleCnt="2">
        <dgm:presLayoutVars>
          <dgm:chPref val="3"/>
        </dgm:presLayoutVars>
      </dgm:prSet>
      <dgm:spPr/>
    </dgm:pt>
    <dgm:pt modelId="{8704C450-1C08-3043-944E-B9AFF866DDFC}" type="pres">
      <dgm:prSet presAssocID="{85A000A5-7D3A-F440-9730-BA1476E24EEE}" presName="level3hierChild" presStyleCnt="0"/>
      <dgm:spPr/>
    </dgm:pt>
    <dgm:pt modelId="{E7DF04B5-BF03-7B43-B9B8-4483E707F06F}" type="pres">
      <dgm:prSet presAssocID="{251C29E9-80C7-8B46-9981-2D513F72B673}" presName="conn2-1" presStyleLbl="parChTrans1D2" presStyleIdx="1" presStyleCnt="2"/>
      <dgm:spPr/>
    </dgm:pt>
    <dgm:pt modelId="{8814593E-028D-0248-B1EE-D0AC2C3FC018}" type="pres">
      <dgm:prSet presAssocID="{251C29E9-80C7-8B46-9981-2D513F72B673}" presName="connTx" presStyleLbl="parChTrans1D2" presStyleIdx="1" presStyleCnt="2"/>
      <dgm:spPr/>
    </dgm:pt>
    <dgm:pt modelId="{09311A03-9DA0-7947-93D5-CF1B957DD0E8}" type="pres">
      <dgm:prSet presAssocID="{6D05B045-B267-2B43-9C0B-44389BBE1680}" presName="root2" presStyleCnt="0"/>
      <dgm:spPr/>
    </dgm:pt>
    <dgm:pt modelId="{96E446E3-BF7F-A84B-A45F-424DE440D096}" type="pres">
      <dgm:prSet presAssocID="{6D05B045-B267-2B43-9C0B-44389BBE1680}" presName="LevelTwoTextNode" presStyleLbl="node2" presStyleIdx="1" presStyleCnt="2">
        <dgm:presLayoutVars>
          <dgm:chPref val="3"/>
        </dgm:presLayoutVars>
      </dgm:prSet>
      <dgm:spPr/>
    </dgm:pt>
    <dgm:pt modelId="{91F5C7C8-90E2-9342-8BF5-8522CE32015B}" type="pres">
      <dgm:prSet presAssocID="{6D05B045-B267-2B43-9C0B-44389BBE1680}" presName="level3hierChild" presStyleCnt="0"/>
      <dgm:spPr/>
    </dgm:pt>
  </dgm:ptLst>
  <dgm:cxnLst>
    <dgm:cxn modelId="{295DD22D-B867-0E4C-8A34-1BD0EBFD6BF6}" type="presOf" srcId="{23494A39-434E-2D49-83EB-72C49793E4C4}" destId="{F56F8529-018A-8B4F-A0A4-3E84C2FBFD9B}" srcOrd="0" destOrd="0" presId="urn:microsoft.com/office/officeart/2005/8/layout/hierarchy2"/>
    <dgm:cxn modelId="{02FB4A3E-52CE-EC4B-8AB8-FFC4D41D0693}" srcId="{77A5CDAB-91D8-8741-8959-E1D437B53463}" destId="{6D05B045-B267-2B43-9C0B-44389BBE1680}" srcOrd="1" destOrd="0" parTransId="{251C29E9-80C7-8B46-9981-2D513F72B673}" sibTransId="{44B41CE3-8EC2-E14E-98CF-1CFCFD30C76A}"/>
    <dgm:cxn modelId="{E1CCE341-4DA5-3F46-A4EF-BB21633E9EE6}" type="presOf" srcId="{85A000A5-7D3A-F440-9730-BA1476E24EEE}" destId="{7E97D9F4-4191-6A41-AB97-9676B56110DD}" srcOrd="0" destOrd="0" presId="urn:microsoft.com/office/officeart/2005/8/layout/hierarchy2"/>
    <dgm:cxn modelId="{90B15845-93BE-CA45-9F3D-9077DCE707EC}" type="presOf" srcId="{471208D4-B915-2443-8F37-7EB4DD5083D7}" destId="{EB6BFC9A-1D63-2D4F-8E2D-0E75EE75FA79}" srcOrd="0" destOrd="0" presId="urn:microsoft.com/office/officeart/2005/8/layout/hierarchy2"/>
    <dgm:cxn modelId="{34136769-839B-B14F-B29D-8172B4F502B5}" type="presOf" srcId="{6D05B045-B267-2B43-9C0B-44389BBE1680}" destId="{96E446E3-BF7F-A84B-A45F-424DE440D096}" srcOrd="0" destOrd="0" presId="urn:microsoft.com/office/officeart/2005/8/layout/hierarchy2"/>
    <dgm:cxn modelId="{7976AA81-FCD6-AF4C-B250-A2204AECEFA7}" srcId="{77A5CDAB-91D8-8741-8959-E1D437B53463}" destId="{85A000A5-7D3A-F440-9730-BA1476E24EEE}" srcOrd="0" destOrd="0" parTransId="{23494A39-434E-2D49-83EB-72C49793E4C4}" sibTransId="{DB6BC04E-DA61-C24F-A24F-C6ED9A4E1769}"/>
    <dgm:cxn modelId="{D08BBD9F-0199-C34E-9423-3B58564FA783}" type="presOf" srcId="{251C29E9-80C7-8B46-9981-2D513F72B673}" destId="{E7DF04B5-BF03-7B43-B9B8-4483E707F06F}" srcOrd="0" destOrd="0" presId="urn:microsoft.com/office/officeart/2005/8/layout/hierarchy2"/>
    <dgm:cxn modelId="{ADD225B2-6C43-0540-8A9D-44B1D3DEC2D4}" type="presOf" srcId="{77A5CDAB-91D8-8741-8959-E1D437B53463}" destId="{3532EAFA-7305-2D4C-9A1F-D6942EA6DC08}" srcOrd="0" destOrd="0" presId="urn:microsoft.com/office/officeart/2005/8/layout/hierarchy2"/>
    <dgm:cxn modelId="{43F288C2-A68E-AD41-A1A8-041A39ED21D5}" type="presOf" srcId="{251C29E9-80C7-8B46-9981-2D513F72B673}" destId="{8814593E-028D-0248-B1EE-D0AC2C3FC018}" srcOrd="1" destOrd="0" presId="urn:microsoft.com/office/officeart/2005/8/layout/hierarchy2"/>
    <dgm:cxn modelId="{1022A4E1-33E9-A54E-94D7-1D49101DDEAE}" type="presOf" srcId="{23494A39-434E-2D49-83EB-72C49793E4C4}" destId="{1EF7B8E5-D5AD-524E-BF11-ECCDDF070E1D}" srcOrd="1" destOrd="0" presId="urn:microsoft.com/office/officeart/2005/8/layout/hierarchy2"/>
    <dgm:cxn modelId="{FE38AFFA-81E7-194E-B07D-F4BA5A9CB7A4}" srcId="{471208D4-B915-2443-8F37-7EB4DD5083D7}" destId="{77A5CDAB-91D8-8741-8959-E1D437B53463}" srcOrd="0" destOrd="0" parTransId="{CB314EA0-FB1D-1E42-9AD4-DB8E11DF5BCD}" sibTransId="{61FB4F8D-2CDB-CB4E-A3CE-3345072160DA}"/>
    <dgm:cxn modelId="{F8D41691-AE6D-D940-AE53-ADA48D1B56FD}" type="presParOf" srcId="{EB6BFC9A-1D63-2D4F-8E2D-0E75EE75FA79}" destId="{E8393D96-C62B-BE4D-859E-B4AA679D67D8}" srcOrd="0" destOrd="0" presId="urn:microsoft.com/office/officeart/2005/8/layout/hierarchy2"/>
    <dgm:cxn modelId="{F28F6123-E7B0-084F-A1C6-7F49D62717CE}" type="presParOf" srcId="{E8393D96-C62B-BE4D-859E-B4AA679D67D8}" destId="{3532EAFA-7305-2D4C-9A1F-D6942EA6DC08}" srcOrd="0" destOrd="0" presId="urn:microsoft.com/office/officeart/2005/8/layout/hierarchy2"/>
    <dgm:cxn modelId="{8D43185C-B9DB-0E43-95A4-405C3072B842}" type="presParOf" srcId="{E8393D96-C62B-BE4D-859E-B4AA679D67D8}" destId="{B593138D-5419-394B-9C46-4B8FA2EA5E5F}" srcOrd="1" destOrd="0" presId="urn:microsoft.com/office/officeart/2005/8/layout/hierarchy2"/>
    <dgm:cxn modelId="{779DCBAC-36F8-FE48-9DF2-1621CCE71EB3}" type="presParOf" srcId="{B593138D-5419-394B-9C46-4B8FA2EA5E5F}" destId="{F56F8529-018A-8B4F-A0A4-3E84C2FBFD9B}" srcOrd="0" destOrd="0" presId="urn:microsoft.com/office/officeart/2005/8/layout/hierarchy2"/>
    <dgm:cxn modelId="{76025364-1806-524F-A875-CB09C0EAA8BA}" type="presParOf" srcId="{F56F8529-018A-8B4F-A0A4-3E84C2FBFD9B}" destId="{1EF7B8E5-D5AD-524E-BF11-ECCDDF070E1D}" srcOrd="0" destOrd="0" presId="urn:microsoft.com/office/officeart/2005/8/layout/hierarchy2"/>
    <dgm:cxn modelId="{47F3AD03-0309-914E-B28B-E4676E9D6919}" type="presParOf" srcId="{B593138D-5419-394B-9C46-4B8FA2EA5E5F}" destId="{61F4EBA9-F21D-744F-9812-E098C55107EB}" srcOrd="1" destOrd="0" presId="urn:microsoft.com/office/officeart/2005/8/layout/hierarchy2"/>
    <dgm:cxn modelId="{49B876B8-FDDF-1348-B101-2BE0394CEDEF}" type="presParOf" srcId="{61F4EBA9-F21D-744F-9812-E098C55107EB}" destId="{7E97D9F4-4191-6A41-AB97-9676B56110DD}" srcOrd="0" destOrd="0" presId="urn:microsoft.com/office/officeart/2005/8/layout/hierarchy2"/>
    <dgm:cxn modelId="{79E601B2-6286-5E47-A768-BBD11EFD8031}" type="presParOf" srcId="{61F4EBA9-F21D-744F-9812-E098C55107EB}" destId="{8704C450-1C08-3043-944E-B9AFF866DDFC}" srcOrd="1" destOrd="0" presId="urn:microsoft.com/office/officeart/2005/8/layout/hierarchy2"/>
    <dgm:cxn modelId="{FA9BD942-B080-9043-ABEE-632B0AFC7EC1}" type="presParOf" srcId="{B593138D-5419-394B-9C46-4B8FA2EA5E5F}" destId="{E7DF04B5-BF03-7B43-B9B8-4483E707F06F}" srcOrd="2" destOrd="0" presId="urn:microsoft.com/office/officeart/2005/8/layout/hierarchy2"/>
    <dgm:cxn modelId="{02D66EC3-5AE7-D544-9980-FAAAD3B7A333}" type="presParOf" srcId="{E7DF04B5-BF03-7B43-B9B8-4483E707F06F}" destId="{8814593E-028D-0248-B1EE-D0AC2C3FC018}" srcOrd="0" destOrd="0" presId="urn:microsoft.com/office/officeart/2005/8/layout/hierarchy2"/>
    <dgm:cxn modelId="{E33E7837-5038-0F43-AC01-1F3487C18842}" type="presParOf" srcId="{B593138D-5419-394B-9C46-4B8FA2EA5E5F}" destId="{09311A03-9DA0-7947-93D5-CF1B957DD0E8}" srcOrd="3" destOrd="0" presId="urn:microsoft.com/office/officeart/2005/8/layout/hierarchy2"/>
    <dgm:cxn modelId="{9DEB6465-7875-F64B-9203-A989EC055CA3}" type="presParOf" srcId="{09311A03-9DA0-7947-93D5-CF1B957DD0E8}" destId="{96E446E3-BF7F-A84B-A45F-424DE440D096}" srcOrd="0" destOrd="0" presId="urn:microsoft.com/office/officeart/2005/8/layout/hierarchy2"/>
    <dgm:cxn modelId="{811D939E-A94F-A14D-8D1C-6F496CCB34EF}" type="presParOf" srcId="{09311A03-9DA0-7947-93D5-CF1B957DD0E8}" destId="{91F5C7C8-90E2-9342-8BF5-8522CE32015B}"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046056-5BE4-1B42-BEBA-6D0120A74B0B}">
      <dsp:nvSpPr>
        <dsp:cNvPr id="0" name=""/>
        <dsp:cNvSpPr/>
      </dsp:nvSpPr>
      <dsp:spPr>
        <a:xfrm rot="16200000">
          <a:off x="-290383" y="294762"/>
          <a:ext cx="4351338" cy="3761812"/>
        </a:xfrm>
        <a:prstGeom prst="flowChartManualOperation">
          <a:avLst/>
        </a:prstGeom>
        <a:solidFill>
          <a:srgbClr val="D7B9A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7800" bIns="0" numCol="1" spcCol="1270" anchor="ctr" anchorCtr="0">
          <a:noAutofit/>
        </a:bodyPr>
        <a:lstStyle/>
        <a:p>
          <a:pPr marL="0" lvl="0" indent="0" algn="ctr" defTabSz="1244600">
            <a:lnSpc>
              <a:spcPct val="90000"/>
            </a:lnSpc>
            <a:spcBef>
              <a:spcPct val="0"/>
            </a:spcBef>
            <a:spcAft>
              <a:spcPct val="35000"/>
            </a:spcAft>
            <a:buNone/>
          </a:pPr>
          <a:r>
            <a:rPr lang="zh-CN" altLang="en-US" sz="2800" b="1" kern="1200" dirty="0">
              <a:solidFill>
                <a:schemeClr val="tx1"/>
              </a:solidFill>
              <a:latin typeface="Source Han Serif CN" panose="02020400000000000000" pitchFamily="18" charset="-128"/>
              <a:ea typeface="Source Han Serif CN" panose="02020400000000000000" pitchFamily="18" charset="-128"/>
            </a:rPr>
            <a:t>把项目的静态投资额与生产能力的关系看作是简单的线性关系，估算的精确度较差。 </a:t>
          </a:r>
          <a:endParaRPr lang="zh-CN" altLang="en-US" sz="2800" kern="1200" dirty="0">
            <a:solidFill>
              <a:schemeClr val="tx1"/>
            </a:solidFill>
            <a:latin typeface="Source Han Serif CN" panose="02020400000000000000" pitchFamily="18" charset="-128"/>
            <a:ea typeface="Source Han Serif CN" panose="02020400000000000000" pitchFamily="18" charset="-128"/>
          </a:endParaRPr>
        </a:p>
      </dsp:txBody>
      <dsp:txXfrm rot="5400000">
        <a:off x="4380" y="870267"/>
        <a:ext cx="3761812" cy="2610802"/>
      </dsp:txXfrm>
    </dsp:sp>
    <dsp:sp modelId="{1C814191-F810-3B40-A84A-73DA4D368872}">
      <dsp:nvSpPr>
        <dsp:cNvPr id="0" name=""/>
        <dsp:cNvSpPr/>
      </dsp:nvSpPr>
      <dsp:spPr>
        <a:xfrm rot="16200000">
          <a:off x="3394425" y="607057"/>
          <a:ext cx="4351338" cy="3137222"/>
        </a:xfrm>
        <a:prstGeom prst="flowChartManualOperation">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7800" bIns="0" numCol="1" spcCol="1270" anchor="ctr" anchorCtr="0">
          <a:noAutofit/>
        </a:bodyPr>
        <a:lstStyle/>
        <a:p>
          <a:pPr marL="0" lvl="0" indent="0" algn="ctr" defTabSz="1244600">
            <a:lnSpc>
              <a:spcPct val="90000"/>
            </a:lnSpc>
            <a:spcBef>
              <a:spcPct val="0"/>
            </a:spcBef>
            <a:spcAft>
              <a:spcPct val="35000"/>
            </a:spcAft>
            <a:buNone/>
          </a:pPr>
          <a:r>
            <a:rPr lang="zh-CN" altLang="en-US" sz="2800" b="1" kern="1200">
              <a:solidFill>
                <a:schemeClr val="tx1"/>
              </a:solidFill>
              <a:latin typeface="Source Han Serif CN" panose="02020400000000000000" pitchFamily="18" charset="-128"/>
              <a:ea typeface="Source Han Serif CN" panose="02020400000000000000" pitchFamily="18" charset="-128"/>
            </a:rPr>
            <a:t>注意拟建项目的生产能力和类似项目的可比性，否则误差会很大。 </a:t>
          </a:r>
          <a:endParaRPr lang="zh-CN" altLang="en-US" sz="2800" kern="1200">
            <a:solidFill>
              <a:schemeClr val="tx1"/>
            </a:solidFill>
            <a:latin typeface="Source Han Serif CN" panose="02020400000000000000" pitchFamily="18" charset="-128"/>
            <a:ea typeface="Source Han Serif CN" panose="02020400000000000000" pitchFamily="18" charset="-128"/>
          </a:endParaRPr>
        </a:p>
      </dsp:txBody>
      <dsp:txXfrm rot="5400000">
        <a:off x="4001483" y="870267"/>
        <a:ext cx="3137222" cy="2610802"/>
      </dsp:txXfrm>
    </dsp:sp>
    <dsp:sp modelId="{5E72A6DD-7DC3-F94F-9790-607CE95D9506}">
      <dsp:nvSpPr>
        <dsp:cNvPr id="0" name=""/>
        <dsp:cNvSpPr/>
      </dsp:nvSpPr>
      <dsp:spPr>
        <a:xfrm rot="16200000">
          <a:off x="6766939" y="607057"/>
          <a:ext cx="4351338" cy="3137222"/>
        </a:xfrm>
        <a:prstGeom prst="flowChartManualOperation">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7800" bIns="0" numCol="1" spcCol="1270" anchor="ctr" anchorCtr="0">
          <a:noAutofit/>
        </a:bodyPr>
        <a:lstStyle/>
        <a:p>
          <a:pPr marL="0" lvl="0" indent="0" algn="ctr" defTabSz="1244600">
            <a:lnSpc>
              <a:spcPct val="90000"/>
            </a:lnSpc>
            <a:spcBef>
              <a:spcPct val="0"/>
            </a:spcBef>
            <a:spcAft>
              <a:spcPct val="35000"/>
            </a:spcAft>
            <a:buNone/>
          </a:pPr>
          <a:r>
            <a:rPr lang="zh-CN" altLang="en-US" sz="2800" b="1" kern="1200">
              <a:solidFill>
                <a:schemeClr val="tx1"/>
              </a:solidFill>
              <a:latin typeface="Source Han Serif CN" panose="02020400000000000000" pitchFamily="18" charset="-128"/>
              <a:ea typeface="Source Han Serif CN" panose="02020400000000000000" pitchFamily="18" charset="-128"/>
            </a:rPr>
            <a:t>优点是十分简便。</a:t>
          </a:r>
          <a:endParaRPr lang="zh-CN" altLang="en-US" sz="2800" kern="1200">
            <a:solidFill>
              <a:schemeClr val="tx1"/>
            </a:solidFill>
            <a:latin typeface="Source Han Serif CN" panose="02020400000000000000" pitchFamily="18" charset="-128"/>
            <a:ea typeface="Source Han Serif CN" panose="02020400000000000000" pitchFamily="18" charset="-128"/>
          </a:endParaRPr>
        </a:p>
      </dsp:txBody>
      <dsp:txXfrm rot="5400000">
        <a:off x="7373997" y="870267"/>
        <a:ext cx="3137222" cy="26108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C37925-B620-674B-BC80-F60990A5913B}">
      <dsp:nvSpPr>
        <dsp:cNvPr id="0" name=""/>
        <dsp:cNvSpPr/>
      </dsp:nvSpPr>
      <dsp:spPr>
        <a:xfrm rot="16200000">
          <a:off x="-560444" y="560609"/>
          <a:ext cx="4351338" cy="3230119"/>
        </a:xfrm>
        <a:prstGeom prst="flowChartManualOperation">
          <a:avLst/>
        </a:prstGeom>
        <a:solidFill>
          <a:srgbClr val="7287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marL="0" lvl="0" indent="0" algn="ctr" defTabSz="1066800">
            <a:lnSpc>
              <a:spcPct val="90000"/>
            </a:lnSpc>
            <a:spcBef>
              <a:spcPct val="0"/>
            </a:spcBef>
            <a:spcAft>
              <a:spcPct val="35000"/>
            </a:spcAft>
            <a:buNone/>
          </a:pPr>
          <a:r>
            <a:rPr lang="zh-CN" sz="2400" b="1" kern="1200">
              <a:latin typeface="Times New Roman" panose="02020603050405020304" pitchFamily="18" charset="0"/>
              <a:ea typeface="Source Han Serif CN" panose="02020400000000000000" pitchFamily="18" charset="-128"/>
              <a:cs typeface="Times New Roman" panose="02020603050405020304" pitchFamily="18" charset="0"/>
            </a:rPr>
            <a:t>如果生产规模比值在</a:t>
          </a:r>
          <a:r>
            <a:rPr lang="en-US" sz="2400" b="1" kern="1200">
              <a:latin typeface="Times New Roman" panose="02020603050405020304" pitchFamily="18" charset="0"/>
              <a:ea typeface="Source Han Serif CN" panose="02020400000000000000" pitchFamily="18" charset="-128"/>
              <a:cs typeface="Times New Roman" panose="02020603050405020304" pitchFamily="18" charset="0"/>
            </a:rPr>
            <a:t>0.5-2</a:t>
          </a:r>
          <a:r>
            <a:rPr lang="zh-CN" sz="2400" b="1" kern="1200">
              <a:latin typeface="Times New Roman" panose="02020603050405020304" pitchFamily="18" charset="0"/>
              <a:ea typeface="Source Han Serif CN" panose="02020400000000000000" pitchFamily="18" charset="-128"/>
              <a:cs typeface="Times New Roman" panose="02020603050405020304" pitchFamily="18" charset="0"/>
            </a:rPr>
            <a:t>之间，生产能力指数的取值近似为</a:t>
          </a:r>
          <a:r>
            <a:rPr lang="en-US" sz="2400" b="1" kern="1200">
              <a:latin typeface="Times New Roman" panose="02020603050405020304" pitchFamily="18" charset="0"/>
              <a:ea typeface="Source Han Serif CN" panose="02020400000000000000" pitchFamily="18" charset="-128"/>
              <a:cs typeface="Times New Roman" panose="02020603050405020304" pitchFamily="18" charset="0"/>
            </a:rPr>
            <a:t>1</a:t>
          </a:r>
          <a:r>
            <a:rPr lang="zh-CN" sz="2400" b="1" kern="1200">
              <a:latin typeface="Times New Roman" panose="02020603050405020304" pitchFamily="18" charset="0"/>
              <a:ea typeface="Source Han Serif CN" panose="02020400000000000000" pitchFamily="18" charset="-128"/>
              <a:cs typeface="Times New Roman" panose="02020603050405020304" pitchFamily="18" charset="0"/>
            </a:rPr>
            <a:t>。</a:t>
          </a:r>
          <a:endParaRPr lang="zh-CN" sz="2400" kern="1200">
            <a:latin typeface="Times New Roman" panose="02020603050405020304" pitchFamily="18" charset="0"/>
            <a:ea typeface="Source Han Serif CN" panose="02020400000000000000" pitchFamily="18" charset="-128"/>
            <a:cs typeface="Times New Roman" panose="02020603050405020304" pitchFamily="18" charset="0"/>
          </a:endParaRPr>
        </a:p>
      </dsp:txBody>
      <dsp:txXfrm rot="5400000">
        <a:off x="166" y="870267"/>
        <a:ext cx="3230119" cy="2610802"/>
      </dsp:txXfrm>
    </dsp:sp>
    <dsp:sp modelId="{5C346DFB-6E2A-1441-937E-46D3FAA8B322}">
      <dsp:nvSpPr>
        <dsp:cNvPr id="0" name=""/>
        <dsp:cNvSpPr/>
      </dsp:nvSpPr>
      <dsp:spPr>
        <a:xfrm rot="16200000">
          <a:off x="3309642" y="162900"/>
          <a:ext cx="4351338" cy="4025536"/>
        </a:xfrm>
        <a:prstGeom prst="flowChartManualOperation">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marL="0" lvl="0" indent="0" algn="ctr" defTabSz="1066800">
            <a:lnSpc>
              <a:spcPct val="90000"/>
            </a:lnSpc>
            <a:spcBef>
              <a:spcPct val="0"/>
            </a:spcBef>
            <a:spcAft>
              <a:spcPct val="35000"/>
            </a:spcAft>
            <a:buNone/>
          </a:pPr>
          <a:r>
            <a:rPr lang="zh-CN" altLang="en-US" sz="2400" b="1" kern="1200" dirty="0">
              <a:latin typeface="Times New Roman" panose="02020603050405020304" pitchFamily="18" charset="0"/>
              <a:ea typeface="Source Han Serif CN" panose="02020400000000000000" pitchFamily="18" charset="-128"/>
              <a:cs typeface="Times New Roman" panose="02020603050405020304" pitchFamily="18" charset="0"/>
            </a:rPr>
            <a:t>若</a:t>
          </a:r>
          <a:r>
            <a:rPr lang="zh-CN" sz="2400" b="1" kern="1200" dirty="0">
              <a:latin typeface="Times New Roman" panose="02020603050405020304" pitchFamily="18" charset="0"/>
              <a:ea typeface="Source Han Serif CN" panose="02020400000000000000" pitchFamily="18" charset="-128"/>
              <a:cs typeface="Times New Roman" panose="02020603050405020304" pitchFamily="18" charset="0"/>
            </a:rPr>
            <a:t>已建类似项目的生产规模与拟建项目生产规模相差大于</a:t>
          </a:r>
          <a:r>
            <a:rPr lang="en-US" sz="2400" b="1" kern="1200" dirty="0">
              <a:latin typeface="Times New Roman" panose="02020603050405020304" pitchFamily="18" charset="0"/>
              <a:ea typeface="Source Han Serif CN" panose="02020400000000000000" pitchFamily="18" charset="-128"/>
              <a:cs typeface="Times New Roman" panose="02020603050405020304" pitchFamily="18" charset="0"/>
            </a:rPr>
            <a:t>2</a:t>
          </a:r>
          <a:r>
            <a:rPr lang="zh-CN" sz="2400" b="1" kern="1200" dirty="0">
              <a:latin typeface="Times New Roman" panose="02020603050405020304" pitchFamily="18" charset="0"/>
              <a:ea typeface="Source Han Serif CN" panose="02020400000000000000" pitchFamily="18" charset="-128"/>
              <a:cs typeface="Times New Roman" panose="02020603050405020304" pitchFamily="18" charset="0"/>
            </a:rPr>
            <a:t>倍又不大于</a:t>
          </a:r>
          <a:r>
            <a:rPr lang="en-US" sz="2400" b="1" kern="1200" dirty="0">
              <a:latin typeface="Times New Roman" panose="02020603050405020304" pitchFamily="18" charset="0"/>
              <a:ea typeface="Source Han Serif CN" panose="02020400000000000000" pitchFamily="18" charset="-128"/>
              <a:cs typeface="Times New Roman" panose="02020603050405020304" pitchFamily="18" charset="0"/>
            </a:rPr>
            <a:t>50</a:t>
          </a:r>
          <a:r>
            <a:rPr lang="zh-CN" sz="2400" b="1" kern="1200" dirty="0">
              <a:latin typeface="Times New Roman" panose="02020603050405020304" pitchFamily="18" charset="0"/>
              <a:ea typeface="Source Han Serif CN" panose="02020400000000000000" pitchFamily="18" charset="-128"/>
              <a:cs typeface="Times New Roman" panose="02020603050405020304" pitchFamily="18" charset="0"/>
            </a:rPr>
            <a:t>倍，生产能力指数的取值约在</a:t>
          </a:r>
          <a:r>
            <a:rPr lang="en-US" sz="2400" b="1" kern="1200" dirty="0">
              <a:latin typeface="Times New Roman" panose="02020603050405020304" pitchFamily="18" charset="0"/>
              <a:ea typeface="Source Han Serif CN" panose="02020400000000000000" pitchFamily="18" charset="-128"/>
              <a:cs typeface="Times New Roman" panose="02020603050405020304" pitchFamily="18" charset="0"/>
            </a:rPr>
            <a:t>0.6</a:t>
          </a:r>
          <a:r>
            <a:rPr lang="zh-CN" sz="2400" b="1" kern="1200" dirty="0">
              <a:latin typeface="Times New Roman" panose="02020603050405020304" pitchFamily="18" charset="0"/>
              <a:ea typeface="Source Han Serif CN" panose="02020400000000000000" pitchFamily="18" charset="-128"/>
              <a:cs typeface="Times New Roman" panose="02020603050405020304" pitchFamily="18" charset="0"/>
            </a:rPr>
            <a:t>—</a:t>
          </a:r>
          <a:r>
            <a:rPr lang="en-US" sz="2400" b="1" kern="1200" dirty="0">
              <a:latin typeface="Times New Roman" panose="02020603050405020304" pitchFamily="18" charset="0"/>
              <a:ea typeface="Source Han Serif CN" panose="02020400000000000000" pitchFamily="18" charset="-128"/>
              <a:cs typeface="Times New Roman" panose="02020603050405020304" pitchFamily="18" charset="0"/>
            </a:rPr>
            <a:t>0.7</a:t>
          </a:r>
          <a:r>
            <a:rPr lang="zh-CN" sz="2400" b="1" kern="1200" dirty="0">
              <a:latin typeface="Times New Roman" panose="02020603050405020304" pitchFamily="18" charset="0"/>
              <a:ea typeface="Source Han Serif CN" panose="02020400000000000000" pitchFamily="18" charset="-128"/>
              <a:cs typeface="Times New Roman" panose="02020603050405020304" pitchFamily="18" charset="0"/>
            </a:rPr>
            <a:t>之间；</a:t>
          </a:r>
          <a:endParaRPr lang="zh-CN" sz="2400" kern="1200" dirty="0">
            <a:latin typeface="Times New Roman" panose="02020603050405020304" pitchFamily="18" charset="0"/>
            <a:ea typeface="Source Han Serif CN" panose="02020400000000000000" pitchFamily="18" charset="-128"/>
            <a:cs typeface="Times New Roman" panose="02020603050405020304" pitchFamily="18" charset="0"/>
          </a:endParaRPr>
        </a:p>
      </dsp:txBody>
      <dsp:txXfrm rot="5400000">
        <a:off x="3472543" y="870267"/>
        <a:ext cx="4025536" cy="2610802"/>
      </dsp:txXfrm>
    </dsp:sp>
    <dsp:sp modelId="{3E8E923F-B383-8B4B-99FE-BB76558C111D}">
      <dsp:nvSpPr>
        <dsp:cNvPr id="0" name=""/>
        <dsp:cNvSpPr/>
      </dsp:nvSpPr>
      <dsp:spPr>
        <a:xfrm rot="16200000">
          <a:off x="7179729" y="560609"/>
          <a:ext cx="4351338" cy="3230119"/>
        </a:xfrm>
        <a:prstGeom prst="flowChartManualOperation">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marL="0" lvl="0" indent="0" algn="ctr" defTabSz="1066800">
            <a:lnSpc>
              <a:spcPct val="90000"/>
            </a:lnSpc>
            <a:spcBef>
              <a:spcPct val="0"/>
            </a:spcBef>
            <a:spcAft>
              <a:spcPct val="35000"/>
            </a:spcAft>
            <a:buNone/>
          </a:pPr>
          <a:r>
            <a:rPr lang="zh-CN" sz="2400" b="1" kern="1200">
              <a:latin typeface="Times New Roman" panose="02020603050405020304" pitchFamily="18" charset="0"/>
              <a:ea typeface="Source Han Serif CN" panose="02020400000000000000" pitchFamily="18" charset="-128"/>
              <a:cs typeface="Times New Roman" panose="02020603050405020304" pitchFamily="18" charset="0"/>
            </a:rPr>
            <a:t>若是靠增加相同规格设备的数量达到时，生产能力指数的取值约在</a:t>
          </a:r>
          <a:r>
            <a:rPr lang="en-US" sz="2400" b="1" kern="1200">
              <a:latin typeface="Times New Roman" panose="02020603050405020304" pitchFamily="18" charset="0"/>
              <a:ea typeface="Source Han Serif CN" panose="02020400000000000000" pitchFamily="18" charset="-128"/>
              <a:cs typeface="Times New Roman" panose="02020603050405020304" pitchFamily="18" charset="0"/>
            </a:rPr>
            <a:t>0.8</a:t>
          </a:r>
          <a:r>
            <a:rPr lang="zh-CN" sz="2400" b="1" kern="1200">
              <a:latin typeface="Times New Roman" panose="02020603050405020304" pitchFamily="18" charset="0"/>
              <a:ea typeface="Source Han Serif CN" panose="02020400000000000000" pitchFamily="18" charset="-128"/>
              <a:cs typeface="Times New Roman" panose="02020603050405020304" pitchFamily="18" charset="0"/>
            </a:rPr>
            <a:t>—</a:t>
          </a:r>
          <a:r>
            <a:rPr lang="en-US" sz="2400" b="1" kern="1200">
              <a:latin typeface="Times New Roman" panose="02020603050405020304" pitchFamily="18" charset="0"/>
              <a:ea typeface="Source Han Serif CN" panose="02020400000000000000" pitchFamily="18" charset="-128"/>
              <a:cs typeface="Times New Roman" panose="02020603050405020304" pitchFamily="18" charset="0"/>
            </a:rPr>
            <a:t>0.9</a:t>
          </a:r>
          <a:r>
            <a:rPr lang="zh-CN" sz="2400" b="1" kern="1200">
              <a:latin typeface="Times New Roman" panose="02020603050405020304" pitchFamily="18" charset="0"/>
              <a:ea typeface="Source Han Serif CN" panose="02020400000000000000" pitchFamily="18" charset="-128"/>
              <a:cs typeface="Times New Roman" panose="02020603050405020304" pitchFamily="18" charset="0"/>
            </a:rPr>
            <a:t>之间。</a:t>
          </a:r>
          <a:endParaRPr lang="zh-CN" sz="2400" kern="1200">
            <a:latin typeface="Times New Roman" panose="02020603050405020304" pitchFamily="18" charset="0"/>
            <a:ea typeface="Source Han Serif CN" panose="02020400000000000000" pitchFamily="18" charset="-128"/>
            <a:cs typeface="Times New Roman" panose="02020603050405020304" pitchFamily="18" charset="0"/>
          </a:endParaRPr>
        </a:p>
      </dsp:txBody>
      <dsp:txXfrm rot="5400000">
        <a:off x="7740339" y="870267"/>
        <a:ext cx="3230119" cy="26108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7BD9B3-5CDC-1B47-A2A5-B886ABA67DE7}">
      <dsp:nvSpPr>
        <dsp:cNvPr id="0" name=""/>
        <dsp:cNvSpPr/>
      </dsp:nvSpPr>
      <dsp:spPr>
        <a:xfrm>
          <a:off x="0" y="646577"/>
          <a:ext cx="10515600" cy="655200"/>
        </a:xfrm>
        <a:prstGeom prst="rect">
          <a:avLst/>
        </a:prstGeom>
        <a:solidFill>
          <a:schemeClr val="lt1">
            <a:alpha val="90000"/>
            <a:hueOff val="0"/>
            <a:satOff val="0"/>
            <a:lumOff val="0"/>
            <a:alphaOff val="0"/>
          </a:schemeClr>
        </a:solidFill>
        <a:ln w="12700" cap="flat" cmpd="sng" algn="ctr">
          <a:solidFill>
            <a:srgbClr val="728799"/>
          </a:solidFill>
          <a:prstDash val="solid"/>
          <a:miter lim="800000"/>
        </a:ln>
        <a:effectLst/>
      </dsp:spPr>
      <dsp:style>
        <a:lnRef idx="2">
          <a:scrgbClr r="0" g="0" b="0"/>
        </a:lnRef>
        <a:fillRef idx="1">
          <a:scrgbClr r="0" g="0" b="0"/>
        </a:fillRef>
        <a:effectRef idx="0">
          <a:scrgbClr r="0" g="0" b="0"/>
        </a:effectRef>
        <a:fontRef idx="minor"/>
      </dsp:style>
    </dsp:sp>
    <dsp:sp modelId="{716C110D-8C0E-E841-B448-5647280C880A}">
      <dsp:nvSpPr>
        <dsp:cNvPr id="0" name=""/>
        <dsp:cNvSpPr/>
      </dsp:nvSpPr>
      <dsp:spPr>
        <a:xfrm>
          <a:off x="500620" y="19176"/>
          <a:ext cx="10012402" cy="1011161"/>
        </a:xfrm>
        <a:prstGeom prst="roundRect">
          <a:avLst/>
        </a:prstGeom>
        <a:solidFill>
          <a:srgbClr val="7287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244600">
            <a:lnSpc>
              <a:spcPct val="90000"/>
            </a:lnSpc>
            <a:spcBef>
              <a:spcPct val="0"/>
            </a:spcBef>
            <a:spcAft>
              <a:spcPct val="35000"/>
            </a:spcAft>
            <a:buNone/>
          </a:pPr>
          <a:r>
            <a:rPr lang="zh-CN" sz="2800" b="1" kern="1200">
              <a:latin typeface="Times New Roman" panose="02020603050405020304" pitchFamily="18" charset="0"/>
              <a:ea typeface="Source Han Serif CN" panose="02020400000000000000" pitchFamily="18" charset="-128"/>
              <a:cs typeface="Times New Roman" panose="02020603050405020304" pitchFamily="18" charset="0"/>
            </a:rPr>
            <a:t>误差可以控制在</a:t>
          </a:r>
          <a:r>
            <a:rPr lang="en-US" sz="2800" b="1" kern="1200">
              <a:latin typeface="Times New Roman" panose="02020603050405020304" pitchFamily="18" charset="0"/>
              <a:ea typeface="Source Han Serif CN" panose="02020400000000000000" pitchFamily="18" charset="-128"/>
              <a:cs typeface="Times New Roman" panose="02020603050405020304" pitchFamily="18" charset="0"/>
            </a:rPr>
            <a:t>±20%</a:t>
          </a:r>
          <a:r>
            <a:rPr lang="zh-CN" sz="2800" b="1" kern="1200">
              <a:latin typeface="Times New Roman" panose="02020603050405020304" pitchFamily="18" charset="0"/>
              <a:ea typeface="Source Han Serif CN" panose="02020400000000000000" pitchFamily="18" charset="-128"/>
              <a:cs typeface="Times New Roman" panose="02020603050405020304" pitchFamily="18" charset="0"/>
            </a:rPr>
            <a:t>以内；</a:t>
          </a:r>
          <a:endParaRPr lang="zh-CN" sz="2800" kern="1200">
            <a:latin typeface="Times New Roman" panose="02020603050405020304" pitchFamily="18" charset="0"/>
            <a:ea typeface="Source Han Serif CN" panose="02020400000000000000" pitchFamily="18" charset="-128"/>
            <a:cs typeface="Times New Roman" panose="02020603050405020304" pitchFamily="18" charset="0"/>
          </a:endParaRPr>
        </a:p>
      </dsp:txBody>
      <dsp:txXfrm>
        <a:off x="549981" y="68537"/>
        <a:ext cx="9913680" cy="912439"/>
      </dsp:txXfrm>
    </dsp:sp>
    <dsp:sp modelId="{F31C8818-1B72-9D4D-93F1-55C24D7B6D09}">
      <dsp:nvSpPr>
        <dsp:cNvPr id="0" name=""/>
        <dsp:cNvSpPr/>
      </dsp:nvSpPr>
      <dsp:spPr>
        <a:xfrm>
          <a:off x="0" y="2253960"/>
          <a:ext cx="10515600" cy="655200"/>
        </a:xfrm>
        <a:prstGeom prst="rect">
          <a:avLst/>
        </a:prstGeom>
        <a:solidFill>
          <a:schemeClr val="lt1">
            <a:alpha val="90000"/>
            <a:hueOff val="0"/>
            <a:satOff val="0"/>
            <a:lumOff val="0"/>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dsp:style>
    </dsp:sp>
    <dsp:sp modelId="{4E143071-E3D7-6F46-9283-D47FA3E55815}">
      <dsp:nvSpPr>
        <dsp:cNvPr id="0" name=""/>
        <dsp:cNvSpPr/>
      </dsp:nvSpPr>
      <dsp:spPr>
        <a:xfrm>
          <a:off x="500620" y="1442177"/>
          <a:ext cx="10012402" cy="1195542"/>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244600">
            <a:lnSpc>
              <a:spcPct val="90000"/>
            </a:lnSpc>
            <a:spcBef>
              <a:spcPct val="0"/>
            </a:spcBef>
            <a:spcAft>
              <a:spcPct val="35000"/>
            </a:spcAft>
            <a:buNone/>
          </a:pPr>
          <a:r>
            <a:rPr lang="zh-CN" altLang="en-US" sz="2800" b="1" kern="1200" dirty="0">
              <a:latin typeface="Times New Roman" panose="02020603050405020304" pitchFamily="18" charset="0"/>
              <a:ea typeface="Source Han Serif CN" panose="02020400000000000000" pitchFamily="18" charset="-128"/>
              <a:cs typeface="Times New Roman" panose="02020603050405020304" pitchFamily="18" charset="0"/>
            </a:rPr>
            <a:t>主要用于设计深度不足，设计定型并系列化，行业内指数和系数等基础资料完备的情况。 </a:t>
          </a:r>
          <a:endParaRPr lang="zh-CN" altLang="en-US" sz="2800" kern="1200" dirty="0">
            <a:latin typeface="Times New Roman" panose="02020603050405020304" pitchFamily="18" charset="0"/>
            <a:ea typeface="Source Han Serif CN" panose="02020400000000000000" pitchFamily="18" charset="-128"/>
            <a:cs typeface="Times New Roman" panose="02020603050405020304" pitchFamily="18" charset="0"/>
          </a:endParaRPr>
        </a:p>
      </dsp:txBody>
      <dsp:txXfrm>
        <a:off x="558982" y="1500539"/>
        <a:ext cx="9895678" cy="1078818"/>
      </dsp:txXfrm>
    </dsp:sp>
    <dsp:sp modelId="{06843529-2FB0-8E4C-B773-57303BEEB679}">
      <dsp:nvSpPr>
        <dsp:cNvPr id="0" name=""/>
        <dsp:cNvSpPr/>
      </dsp:nvSpPr>
      <dsp:spPr>
        <a:xfrm>
          <a:off x="0" y="3676961"/>
          <a:ext cx="10515600" cy="655200"/>
        </a:xfrm>
        <a:prstGeom prst="rect">
          <a:avLst/>
        </a:prstGeom>
        <a:solidFill>
          <a:schemeClr val="lt1">
            <a:alpha val="90000"/>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sp>
    <dsp:sp modelId="{6B67A88B-A771-3646-86F7-7691FAAC61B8}">
      <dsp:nvSpPr>
        <dsp:cNvPr id="0" name=""/>
        <dsp:cNvSpPr/>
      </dsp:nvSpPr>
      <dsp:spPr>
        <a:xfrm>
          <a:off x="500620" y="3049560"/>
          <a:ext cx="10012402" cy="1011161"/>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244600">
            <a:lnSpc>
              <a:spcPct val="90000"/>
            </a:lnSpc>
            <a:spcBef>
              <a:spcPct val="0"/>
            </a:spcBef>
            <a:spcAft>
              <a:spcPct val="35000"/>
            </a:spcAft>
            <a:buNone/>
          </a:pPr>
          <a:r>
            <a:rPr lang="zh-CN" sz="2800" b="1" kern="1200">
              <a:latin typeface="Times New Roman" panose="02020603050405020304" pitchFamily="18" charset="0"/>
              <a:ea typeface="Source Han Serif CN" panose="02020400000000000000" pitchFamily="18" charset="-128"/>
              <a:cs typeface="Times New Roman" panose="02020603050405020304" pitchFamily="18" charset="0"/>
            </a:rPr>
            <a:t>一般拟建项目与已建项目生产能力的比值在</a:t>
          </a:r>
          <a:r>
            <a:rPr lang="en-US" sz="2800" b="1" kern="1200">
              <a:latin typeface="Times New Roman" panose="02020603050405020304" pitchFamily="18" charset="0"/>
              <a:ea typeface="Source Han Serif CN" panose="02020400000000000000" pitchFamily="18" charset="-128"/>
              <a:cs typeface="Times New Roman" panose="02020603050405020304" pitchFamily="18" charset="0"/>
            </a:rPr>
            <a:t>10</a:t>
          </a:r>
          <a:r>
            <a:rPr lang="zh-CN" sz="2800" b="1" kern="1200">
              <a:latin typeface="Times New Roman" panose="02020603050405020304" pitchFamily="18" charset="0"/>
              <a:ea typeface="Source Han Serif CN" panose="02020400000000000000" pitchFamily="18" charset="-128"/>
              <a:cs typeface="Times New Roman" panose="02020603050405020304" pitchFamily="18" charset="0"/>
            </a:rPr>
            <a:t>以内效果较好。 </a:t>
          </a:r>
          <a:endParaRPr lang="zh-CN" sz="2800" kern="1200">
            <a:latin typeface="Times New Roman" panose="02020603050405020304" pitchFamily="18" charset="0"/>
            <a:ea typeface="Source Han Serif CN" panose="02020400000000000000" pitchFamily="18" charset="-128"/>
            <a:cs typeface="Times New Roman" panose="02020603050405020304" pitchFamily="18" charset="0"/>
          </a:endParaRPr>
        </a:p>
      </dsp:txBody>
      <dsp:txXfrm>
        <a:off x="549981" y="3098921"/>
        <a:ext cx="9913680" cy="91243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76CD1D-AD26-1247-AD89-E2952137E031}">
      <dsp:nvSpPr>
        <dsp:cNvPr id="0" name=""/>
        <dsp:cNvSpPr/>
      </dsp:nvSpPr>
      <dsp:spPr>
        <a:xfrm>
          <a:off x="713068" y="0"/>
          <a:ext cx="8081445" cy="4351338"/>
        </a:xfrm>
        <a:prstGeom prst="rightArrow">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97C603D-C7DC-4E47-9A7B-06DA6AE88109}">
      <dsp:nvSpPr>
        <dsp:cNvPr id="0" name=""/>
        <dsp:cNvSpPr/>
      </dsp:nvSpPr>
      <dsp:spPr>
        <a:xfrm>
          <a:off x="623935" y="551819"/>
          <a:ext cx="3892166" cy="3247699"/>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zh-CN" sz="2800" b="1" kern="1200" dirty="0">
              <a:solidFill>
                <a:schemeClr val="bg1"/>
              </a:solidFill>
              <a:latin typeface="Source Han Serif CN" panose="02020400000000000000" pitchFamily="18" charset="-128"/>
              <a:ea typeface="Source Han Serif CN" panose="02020400000000000000" pitchFamily="18" charset="-128"/>
            </a:rPr>
            <a:t>两种方法误差较大；</a:t>
          </a:r>
          <a:endParaRPr lang="en-US" altLang="zh-CN" sz="2800" b="1" kern="1200" dirty="0">
            <a:solidFill>
              <a:schemeClr val="bg1"/>
            </a:solidFill>
            <a:latin typeface="Source Han Serif CN" panose="02020400000000000000" pitchFamily="18" charset="-128"/>
            <a:ea typeface="Source Han Serif CN" panose="02020400000000000000" pitchFamily="18" charset="-128"/>
          </a:endParaRPr>
        </a:p>
        <a:p>
          <a:pPr marL="0" lvl="0" indent="0" algn="ctr" defTabSz="1244600">
            <a:lnSpc>
              <a:spcPct val="90000"/>
            </a:lnSpc>
            <a:spcBef>
              <a:spcPct val="0"/>
            </a:spcBef>
            <a:spcAft>
              <a:spcPct val="35000"/>
            </a:spcAft>
            <a:buNone/>
          </a:pPr>
          <a:r>
            <a:rPr lang="zh-CN" sz="2800" b="1" kern="1200" dirty="0">
              <a:solidFill>
                <a:schemeClr val="bg1"/>
              </a:solidFill>
              <a:latin typeface="Source Han Serif CN" panose="02020400000000000000" pitchFamily="18" charset="-128"/>
              <a:ea typeface="Source Han Serif CN" panose="02020400000000000000" pitchFamily="18" charset="-128"/>
            </a:rPr>
            <a:t>不需要详细的工程设计资料，只需要知道工艺流程及规模。 </a:t>
          </a:r>
        </a:p>
      </dsp:txBody>
      <dsp:txXfrm>
        <a:off x="782475" y="710359"/>
        <a:ext cx="3575086" cy="2930619"/>
      </dsp:txXfrm>
    </dsp:sp>
    <dsp:sp modelId="{F5737519-3ABB-114F-B82B-AF615D7A2BD1}">
      <dsp:nvSpPr>
        <dsp:cNvPr id="0" name=""/>
        <dsp:cNvSpPr/>
      </dsp:nvSpPr>
      <dsp:spPr>
        <a:xfrm>
          <a:off x="4991481" y="551819"/>
          <a:ext cx="3892166" cy="3247699"/>
        </a:xfrm>
        <a:prstGeom prst="roundRect">
          <a:avLst/>
        </a:prstGeom>
        <a:solidFill>
          <a:srgbClr val="7287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zh-CN" altLang="en-US" sz="2800" b="1" kern="1200">
              <a:solidFill>
                <a:schemeClr val="bg1"/>
              </a:solidFill>
              <a:latin typeface="Source Han Serif CN" panose="02020400000000000000" pitchFamily="18" charset="-128"/>
              <a:ea typeface="Source Han Serif CN" panose="02020400000000000000" pitchFamily="18" charset="-128"/>
            </a:rPr>
            <a:t>承包商大都采用这种方法。 </a:t>
          </a:r>
        </a:p>
      </dsp:txBody>
      <dsp:txXfrm>
        <a:off x="5150021" y="710359"/>
        <a:ext cx="3575086" cy="293061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728E80-D70E-2240-B5E9-B380CBD6B309}">
      <dsp:nvSpPr>
        <dsp:cNvPr id="0" name=""/>
        <dsp:cNvSpPr/>
      </dsp:nvSpPr>
      <dsp:spPr>
        <a:xfrm>
          <a:off x="788669" y="0"/>
          <a:ext cx="8938260" cy="4351338"/>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48B39B1-15C6-2843-A4DA-A14FCAC6E8CD}">
      <dsp:nvSpPr>
        <dsp:cNvPr id="0" name=""/>
        <dsp:cNvSpPr/>
      </dsp:nvSpPr>
      <dsp:spPr>
        <a:xfrm>
          <a:off x="2839" y="682446"/>
          <a:ext cx="1868950" cy="2986445"/>
        </a:xfrm>
        <a:prstGeom prst="roundRect">
          <a:avLst/>
        </a:prstGeom>
        <a:solidFill>
          <a:srgbClr val="D7B9A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zh-CN" altLang="en-US" sz="2400" b="1" kern="1200">
              <a:latin typeface="Source Han Serif CN" panose="02020400000000000000" pitchFamily="18" charset="-128"/>
              <a:ea typeface="Source Han Serif CN" panose="02020400000000000000" pitchFamily="18" charset="-128"/>
            </a:rPr>
            <a:t>计算出拟建项目的设备购置费；</a:t>
          </a:r>
        </a:p>
      </dsp:txBody>
      <dsp:txXfrm>
        <a:off x="94074" y="773681"/>
        <a:ext cx="1686480" cy="2803975"/>
      </dsp:txXfrm>
    </dsp:sp>
    <dsp:sp modelId="{58BB8B3D-9990-084B-9A9A-85A16EC2F7EC}">
      <dsp:nvSpPr>
        <dsp:cNvPr id="0" name=""/>
        <dsp:cNvSpPr/>
      </dsp:nvSpPr>
      <dsp:spPr>
        <a:xfrm>
          <a:off x="2114227" y="682446"/>
          <a:ext cx="3682344" cy="2986445"/>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zh-CN" altLang="en-US" sz="2400" b="1" kern="1200" dirty="0">
              <a:latin typeface="Source Han Serif CN" panose="02020400000000000000" pitchFamily="18" charset="-128"/>
              <a:ea typeface="Source Han Serif CN" panose="02020400000000000000" pitchFamily="18" charset="-128"/>
            </a:rPr>
            <a:t>参照在已建项目中建筑工程费、安装工程费、工程建设其他费分别与设备购置费相比所得到的系数；</a:t>
          </a:r>
        </a:p>
      </dsp:txBody>
      <dsp:txXfrm>
        <a:off x="2260013" y="828232"/>
        <a:ext cx="3390772" cy="2694873"/>
      </dsp:txXfrm>
    </dsp:sp>
    <dsp:sp modelId="{1D1E4BF6-879F-9A4D-BF31-42FF253A84E4}">
      <dsp:nvSpPr>
        <dsp:cNvPr id="0" name=""/>
        <dsp:cNvSpPr/>
      </dsp:nvSpPr>
      <dsp:spPr>
        <a:xfrm>
          <a:off x="6039009" y="682446"/>
          <a:ext cx="1826345" cy="2986445"/>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zh-CN" altLang="en-US" sz="2400" b="1" kern="1200">
              <a:latin typeface="Source Han Serif CN" panose="02020400000000000000" pitchFamily="18" charset="-128"/>
              <a:ea typeface="Source Han Serif CN" panose="02020400000000000000" pitchFamily="18" charset="-128"/>
            </a:rPr>
            <a:t>以拟建项目设备费为基数；</a:t>
          </a:r>
        </a:p>
      </dsp:txBody>
      <dsp:txXfrm>
        <a:off x="6128164" y="771601"/>
        <a:ext cx="1648035" cy="2808135"/>
      </dsp:txXfrm>
    </dsp:sp>
    <dsp:sp modelId="{08E0C4B0-3AC6-774A-9835-766942830CAB}">
      <dsp:nvSpPr>
        <dsp:cNvPr id="0" name=""/>
        <dsp:cNvSpPr/>
      </dsp:nvSpPr>
      <dsp:spPr>
        <a:xfrm>
          <a:off x="8107792" y="682446"/>
          <a:ext cx="2404968" cy="2986445"/>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zh-CN" altLang="en-US" sz="2400" b="1" kern="1200" dirty="0">
              <a:latin typeface="Source Han Serif CN" panose="02020400000000000000" pitchFamily="18" charset="-128"/>
              <a:ea typeface="Source Han Serif CN" panose="02020400000000000000" pitchFamily="18" charset="-128"/>
            </a:rPr>
            <a:t>计算出拟建项目的建筑工程费，安装工程费，工程建设其他费等。   </a:t>
          </a:r>
        </a:p>
      </dsp:txBody>
      <dsp:txXfrm>
        <a:off x="8225193" y="799847"/>
        <a:ext cx="2170166" cy="275164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5F2AB5-2883-A646-8B38-3B6761A886BE}">
      <dsp:nvSpPr>
        <dsp:cNvPr id="0" name=""/>
        <dsp:cNvSpPr/>
      </dsp:nvSpPr>
      <dsp:spPr>
        <a:xfrm>
          <a:off x="788669" y="0"/>
          <a:ext cx="8938260" cy="4351338"/>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B89EA77-8371-6C49-B2F7-827F121FCB3F}">
      <dsp:nvSpPr>
        <dsp:cNvPr id="0" name=""/>
        <dsp:cNvSpPr/>
      </dsp:nvSpPr>
      <dsp:spPr>
        <a:xfrm>
          <a:off x="111100" y="630195"/>
          <a:ext cx="2539647" cy="3090946"/>
        </a:xfrm>
        <a:prstGeom prst="roundRect">
          <a:avLst/>
        </a:prstGeom>
        <a:solidFill>
          <a:srgbClr val="D7B9A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zh-CN" altLang="en-US" sz="2400" b="1" kern="1200">
              <a:latin typeface="Source Han Serif CN" panose="02020400000000000000" pitchFamily="18" charset="-128"/>
              <a:ea typeface="Source Han Serif CN" panose="02020400000000000000" pitchFamily="18" charset="-128"/>
            </a:rPr>
            <a:t>以拟建项目的最主要、投资比重较大与生产能力直接相关的工艺设备投资作为基数；</a:t>
          </a:r>
          <a:endParaRPr lang="zh-CN" altLang="en-US" sz="2400" kern="1200">
            <a:latin typeface="Source Han Serif CN" panose="02020400000000000000" pitchFamily="18" charset="-128"/>
            <a:ea typeface="Source Han Serif CN" panose="02020400000000000000" pitchFamily="18" charset="-128"/>
          </a:endParaRPr>
        </a:p>
      </dsp:txBody>
      <dsp:txXfrm>
        <a:off x="235075" y="754170"/>
        <a:ext cx="2291697" cy="2842996"/>
      </dsp:txXfrm>
    </dsp:sp>
    <dsp:sp modelId="{428B6BDE-D943-1C4D-899A-A1C7CFC68BD7}">
      <dsp:nvSpPr>
        <dsp:cNvPr id="0" name=""/>
        <dsp:cNvSpPr/>
      </dsp:nvSpPr>
      <dsp:spPr>
        <a:xfrm>
          <a:off x="2901058" y="630195"/>
          <a:ext cx="4713483" cy="3090946"/>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zh-CN" altLang="en-US" sz="2400" b="1" kern="1200">
              <a:latin typeface="Source Han Serif CN" panose="02020400000000000000" pitchFamily="18" charset="-128"/>
              <a:ea typeface="Source Han Serif CN" panose="02020400000000000000" pitchFamily="18" charset="-128"/>
            </a:rPr>
            <a:t>根据同类型的已建项目的统计资料计算出拟建项目的各专业工程包括土建、暖通、给排水、管道、电气及电信及其他费用占工艺设备投资的百分比，求出各专业的投资；</a:t>
          </a:r>
          <a:endParaRPr lang="zh-CN" altLang="en-US" sz="2400" kern="1200">
            <a:latin typeface="Source Han Serif CN" panose="02020400000000000000" pitchFamily="18" charset="-128"/>
            <a:ea typeface="Source Han Serif CN" panose="02020400000000000000" pitchFamily="18" charset="-128"/>
          </a:endParaRPr>
        </a:p>
      </dsp:txBody>
      <dsp:txXfrm>
        <a:off x="3051946" y="781083"/>
        <a:ext cx="4411707" cy="2789170"/>
      </dsp:txXfrm>
    </dsp:sp>
    <dsp:sp modelId="{0D60A03D-92A7-934B-910D-FE7D59AA4B38}">
      <dsp:nvSpPr>
        <dsp:cNvPr id="0" name=""/>
        <dsp:cNvSpPr/>
      </dsp:nvSpPr>
      <dsp:spPr>
        <a:xfrm>
          <a:off x="7864852" y="630195"/>
          <a:ext cx="2539647" cy="3090946"/>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zh-CN" altLang="en-US" sz="2400" b="1" kern="1200">
              <a:latin typeface="Source Han Serif CN" panose="02020400000000000000" pitchFamily="18" charset="-128"/>
              <a:ea typeface="Source Han Serif CN" panose="02020400000000000000" pitchFamily="18" charset="-128"/>
            </a:rPr>
            <a:t>把各部分投资费用相加之和，即为拟建项目的总费用。    </a:t>
          </a:r>
          <a:endParaRPr lang="zh-CN" altLang="en-US" sz="2400" kern="1200">
            <a:latin typeface="Source Han Serif CN" panose="02020400000000000000" pitchFamily="18" charset="-128"/>
            <a:ea typeface="Source Han Serif CN" panose="02020400000000000000" pitchFamily="18" charset="-128"/>
          </a:endParaRPr>
        </a:p>
      </dsp:txBody>
      <dsp:txXfrm>
        <a:off x="7988827" y="754170"/>
        <a:ext cx="2291697" cy="284299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B20B60-F640-0B40-B4A1-B7D9F1DA57D5}">
      <dsp:nvSpPr>
        <dsp:cNvPr id="0" name=""/>
        <dsp:cNvSpPr/>
      </dsp:nvSpPr>
      <dsp:spPr>
        <a:xfrm>
          <a:off x="-4793226" y="-740107"/>
          <a:ext cx="5751768" cy="5751768"/>
        </a:xfrm>
        <a:prstGeom prst="blockArc">
          <a:avLst>
            <a:gd name="adj1" fmla="val 18900000"/>
            <a:gd name="adj2" fmla="val 2700000"/>
            <a:gd name="adj3" fmla="val 376"/>
          </a:avLst>
        </a:prstGeom>
        <a:noFill/>
        <a:ln w="12700" cap="flat" cmpd="sng" algn="ctr">
          <a:solidFill>
            <a:srgbClr val="D7B9AB"/>
          </a:solidFill>
          <a:prstDash val="solid"/>
          <a:miter lim="800000"/>
        </a:ln>
        <a:effectLst/>
      </dsp:spPr>
      <dsp:style>
        <a:lnRef idx="2">
          <a:scrgbClr r="0" g="0" b="0"/>
        </a:lnRef>
        <a:fillRef idx="0">
          <a:scrgbClr r="0" g="0" b="0"/>
        </a:fillRef>
        <a:effectRef idx="0">
          <a:scrgbClr r="0" g="0" b="0"/>
        </a:effectRef>
        <a:fontRef idx="minor"/>
      </dsp:style>
    </dsp:sp>
    <dsp:sp modelId="{A009B506-6579-1243-9C62-7BCC311F23D0}">
      <dsp:nvSpPr>
        <dsp:cNvPr id="0" name=""/>
        <dsp:cNvSpPr/>
      </dsp:nvSpPr>
      <dsp:spPr>
        <a:xfrm>
          <a:off x="785218" y="610234"/>
          <a:ext cx="6487129" cy="1220297"/>
        </a:xfrm>
        <a:prstGeom prst="rect">
          <a:avLst/>
        </a:prstGeom>
        <a:solidFill>
          <a:srgbClr val="D7B9A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8611" tIns="71120" rIns="71120" bIns="71120" numCol="1" spcCol="1270" anchor="ctr" anchorCtr="0">
          <a:noAutofit/>
        </a:bodyPr>
        <a:lstStyle/>
        <a:p>
          <a:pPr marL="0" lvl="0" indent="0" algn="l" defTabSz="1244600">
            <a:lnSpc>
              <a:spcPct val="90000"/>
            </a:lnSpc>
            <a:spcBef>
              <a:spcPct val="0"/>
            </a:spcBef>
            <a:spcAft>
              <a:spcPct val="35000"/>
            </a:spcAft>
            <a:buNone/>
          </a:pPr>
          <a:r>
            <a:rPr lang="zh-CN" altLang="en-US" sz="2800" kern="1200" dirty="0">
              <a:solidFill>
                <a:schemeClr val="tx1"/>
              </a:solidFill>
              <a:latin typeface="Source Han Serif CN" panose="02020400000000000000" pitchFamily="18" charset="-128"/>
              <a:ea typeface="Source Han Serif CN" panose="02020400000000000000" pitchFamily="18" charset="-128"/>
            </a:rPr>
            <a:t>系数估算法中的系数是类似项目中各费用与设备费的系数。</a:t>
          </a:r>
        </a:p>
      </dsp:txBody>
      <dsp:txXfrm>
        <a:off x="785218" y="610234"/>
        <a:ext cx="6487129" cy="1220297"/>
      </dsp:txXfrm>
    </dsp:sp>
    <dsp:sp modelId="{A41F0BC9-353C-5747-BC5E-E2ADCC7F1901}">
      <dsp:nvSpPr>
        <dsp:cNvPr id="0" name=""/>
        <dsp:cNvSpPr/>
      </dsp:nvSpPr>
      <dsp:spPr>
        <a:xfrm>
          <a:off x="22532" y="457697"/>
          <a:ext cx="1525371" cy="1525371"/>
        </a:xfrm>
        <a:prstGeom prst="ellipse">
          <a:avLst/>
        </a:prstGeom>
        <a:solidFill>
          <a:schemeClr val="bg1"/>
        </a:solidFill>
        <a:ln w="12700" cap="flat" cmpd="sng" algn="ctr">
          <a:solidFill>
            <a:srgbClr val="D7B9AB"/>
          </a:solidFill>
          <a:prstDash val="solid"/>
          <a:miter lim="800000"/>
        </a:ln>
        <a:effectLst/>
      </dsp:spPr>
      <dsp:style>
        <a:lnRef idx="2">
          <a:scrgbClr r="0" g="0" b="0"/>
        </a:lnRef>
        <a:fillRef idx="1">
          <a:scrgbClr r="0" g="0" b="0"/>
        </a:fillRef>
        <a:effectRef idx="0">
          <a:scrgbClr r="0" g="0" b="0"/>
        </a:effectRef>
        <a:fontRef idx="minor"/>
      </dsp:style>
    </dsp:sp>
    <dsp:sp modelId="{D26D0566-1927-A34E-99CA-B1BF0FE7FBEE}">
      <dsp:nvSpPr>
        <dsp:cNvPr id="0" name=""/>
        <dsp:cNvSpPr/>
      </dsp:nvSpPr>
      <dsp:spPr>
        <a:xfrm>
          <a:off x="785218" y="2441022"/>
          <a:ext cx="6487129" cy="122029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8611" tIns="71120" rIns="71120" bIns="71120" numCol="1" spcCol="1270" anchor="ctr" anchorCtr="0">
          <a:noAutofit/>
        </a:bodyPr>
        <a:lstStyle/>
        <a:p>
          <a:pPr marL="0" lvl="0" indent="0" algn="l" defTabSz="1244600">
            <a:lnSpc>
              <a:spcPct val="90000"/>
            </a:lnSpc>
            <a:spcBef>
              <a:spcPct val="0"/>
            </a:spcBef>
            <a:spcAft>
              <a:spcPct val="35000"/>
            </a:spcAft>
            <a:buNone/>
          </a:pPr>
          <a:r>
            <a:rPr lang="zh-CN" altLang="en-US" sz="2800" kern="1200" dirty="0">
              <a:solidFill>
                <a:schemeClr val="tx1"/>
              </a:solidFill>
              <a:latin typeface="Source Han Serif CN" panose="02020400000000000000" pitchFamily="18" charset="-128"/>
              <a:ea typeface="Source Han Serif CN" panose="02020400000000000000" pitchFamily="18" charset="-128"/>
            </a:rPr>
            <a:t>比例估算法的系数是类似项目中主要设备占静态投资额的比例。</a:t>
          </a:r>
        </a:p>
      </dsp:txBody>
      <dsp:txXfrm>
        <a:off x="785218" y="2441022"/>
        <a:ext cx="6487129" cy="1220297"/>
      </dsp:txXfrm>
    </dsp:sp>
    <dsp:sp modelId="{E42644BD-8906-724C-B423-9F9FCFEDC9CC}">
      <dsp:nvSpPr>
        <dsp:cNvPr id="0" name=""/>
        <dsp:cNvSpPr/>
      </dsp:nvSpPr>
      <dsp:spPr>
        <a:xfrm>
          <a:off x="22532" y="2288485"/>
          <a:ext cx="1525371" cy="1525371"/>
        </a:xfrm>
        <a:prstGeom prst="ellipse">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399169-7781-6F4A-9B1C-41DAD0D1615D}">
      <dsp:nvSpPr>
        <dsp:cNvPr id="0" name=""/>
        <dsp:cNvSpPr/>
      </dsp:nvSpPr>
      <dsp:spPr>
        <a:xfrm rot="16200000">
          <a:off x="-240706" y="242519"/>
          <a:ext cx="4351338" cy="3866298"/>
        </a:xfrm>
        <a:prstGeom prst="flowChartManualOperation">
          <a:avLst/>
        </a:prstGeom>
        <a:solidFill>
          <a:srgbClr val="7287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marL="0" lvl="0" indent="0" algn="ctr" defTabSz="1066800">
            <a:lnSpc>
              <a:spcPct val="90000"/>
            </a:lnSpc>
            <a:spcBef>
              <a:spcPct val="0"/>
            </a:spcBef>
            <a:spcAft>
              <a:spcPct val="35000"/>
            </a:spcAft>
            <a:buNone/>
          </a:pPr>
          <a:r>
            <a:rPr lang="zh-CN" altLang="en-US" sz="2400" b="1" kern="1200">
              <a:latin typeface="Source Han Serif CN" panose="02020400000000000000" pitchFamily="18" charset="-128"/>
              <a:ea typeface="Source Han Serif CN" panose="02020400000000000000" pitchFamily="18" charset="-128"/>
            </a:rPr>
            <a:t>如果没有适当的估算指标，或类似工程的造价资料，可以采用各分部分项工程的概算指标乘以相应的概算工程量进行估算。</a:t>
          </a:r>
          <a:endParaRPr lang="zh-CN" altLang="en-US" sz="2400" kern="1200">
            <a:latin typeface="Source Han Serif CN" panose="02020400000000000000" pitchFamily="18" charset="-128"/>
            <a:ea typeface="Source Han Serif CN" panose="02020400000000000000" pitchFamily="18" charset="-128"/>
          </a:endParaRPr>
        </a:p>
      </dsp:txBody>
      <dsp:txXfrm rot="5400000">
        <a:off x="1814" y="870267"/>
        <a:ext cx="3866298" cy="2610802"/>
      </dsp:txXfrm>
    </dsp:sp>
    <dsp:sp modelId="{092C0F50-DF02-074A-A03D-5757D18D3D48}">
      <dsp:nvSpPr>
        <dsp:cNvPr id="0" name=""/>
        <dsp:cNvSpPr/>
      </dsp:nvSpPr>
      <dsp:spPr>
        <a:xfrm rot="16200000">
          <a:off x="3469774" y="630163"/>
          <a:ext cx="4351338" cy="3091011"/>
        </a:xfrm>
        <a:prstGeom prst="flowChartManualOperation">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marL="0" lvl="0" indent="0" algn="ctr" defTabSz="1066800">
            <a:lnSpc>
              <a:spcPct val="90000"/>
            </a:lnSpc>
            <a:spcBef>
              <a:spcPct val="0"/>
            </a:spcBef>
            <a:spcAft>
              <a:spcPct val="35000"/>
            </a:spcAft>
            <a:buNone/>
          </a:pPr>
          <a:r>
            <a:rPr lang="zh-CN" altLang="en-US" sz="2400" b="1" kern="1200">
              <a:latin typeface="Source Han Serif CN" panose="02020400000000000000" pitchFamily="18" charset="-128"/>
              <a:ea typeface="Source Han Serif CN" panose="02020400000000000000" pitchFamily="18" charset="-128"/>
            </a:rPr>
            <a:t>需要较为详细的工程资料，工作量较大。实际工作当中，应根据具体的条件和要求选用。</a:t>
          </a:r>
          <a:endParaRPr lang="zh-CN" altLang="en-US" sz="2400" kern="1200">
            <a:latin typeface="Source Han Serif CN" panose="02020400000000000000" pitchFamily="18" charset="-128"/>
            <a:ea typeface="Source Han Serif CN" panose="02020400000000000000" pitchFamily="18" charset="-128"/>
          </a:endParaRPr>
        </a:p>
      </dsp:txBody>
      <dsp:txXfrm rot="5400000">
        <a:off x="4099938" y="870267"/>
        <a:ext cx="3091011" cy="2610802"/>
      </dsp:txXfrm>
    </dsp:sp>
    <dsp:sp modelId="{3713DF8C-14DF-B741-82C6-E0EBC41A95D1}">
      <dsp:nvSpPr>
        <dsp:cNvPr id="0" name=""/>
        <dsp:cNvSpPr/>
      </dsp:nvSpPr>
      <dsp:spPr>
        <a:xfrm rot="16200000">
          <a:off x="6792611" y="630163"/>
          <a:ext cx="4351338" cy="3091011"/>
        </a:xfrm>
        <a:prstGeom prst="flowChartManualOperation">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marL="0" lvl="0" indent="0" algn="ctr" defTabSz="1066800">
            <a:lnSpc>
              <a:spcPct val="90000"/>
            </a:lnSpc>
            <a:spcBef>
              <a:spcPct val="0"/>
            </a:spcBef>
            <a:spcAft>
              <a:spcPct val="35000"/>
            </a:spcAft>
            <a:buNone/>
          </a:pPr>
          <a:r>
            <a:rPr lang="zh-CN" altLang="en-US" sz="2400" b="1" kern="1200">
              <a:latin typeface="Source Han Serif CN" panose="02020400000000000000" pitchFamily="18" charset="-128"/>
              <a:ea typeface="Source Han Serif CN" panose="02020400000000000000" pitchFamily="18" charset="-128"/>
            </a:rPr>
            <a:t>在工程费用估算的基础上，估算工程建设其他费、基本预备费，形成拟建项目的静态投资估算。</a:t>
          </a:r>
          <a:endParaRPr lang="zh-CN" altLang="en-US" sz="2400" kern="1200">
            <a:latin typeface="Source Han Serif CN" panose="02020400000000000000" pitchFamily="18" charset="-128"/>
            <a:ea typeface="Source Han Serif CN" panose="02020400000000000000" pitchFamily="18" charset="-128"/>
          </a:endParaRPr>
        </a:p>
      </dsp:txBody>
      <dsp:txXfrm rot="5400000">
        <a:off x="7422775" y="870267"/>
        <a:ext cx="3091011" cy="261080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32EAFA-7305-2D4C-9A1F-D6942EA6DC08}">
      <dsp:nvSpPr>
        <dsp:cNvPr id="0" name=""/>
        <dsp:cNvSpPr/>
      </dsp:nvSpPr>
      <dsp:spPr>
        <a:xfrm>
          <a:off x="2521" y="1202739"/>
          <a:ext cx="2892591" cy="1446295"/>
        </a:xfrm>
        <a:prstGeom prst="roundRect">
          <a:avLst>
            <a:gd name="adj" fmla="val 10000"/>
          </a:avLst>
        </a:prstGeom>
        <a:solidFill>
          <a:srgbClr val="7287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zh-CN" altLang="en-US" sz="2800" b="1" kern="1200" dirty="0">
              <a:latin typeface="Times New Roman" panose="02020603050405020304" pitchFamily="18" charset="0"/>
              <a:ea typeface="Source Han Serif CN" panose="02020400000000000000" pitchFamily="18" charset="-128"/>
              <a:cs typeface="Times New Roman" panose="02020603050405020304" pitchFamily="18" charset="0"/>
            </a:rPr>
            <a:t>动态投资部分的估算方法</a:t>
          </a:r>
        </a:p>
      </dsp:txBody>
      <dsp:txXfrm>
        <a:off x="44882" y="1245100"/>
        <a:ext cx="2807869" cy="1361573"/>
      </dsp:txXfrm>
    </dsp:sp>
    <dsp:sp modelId="{F56F8529-018A-8B4F-A0A4-3E84C2FBFD9B}">
      <dsp:nvSpPr>
        <dsp:cNvPr id="0" name=""/>
        <dsp:cNvSpPr/>
      </dsp:nvSpPr>
      <dsp:spPr>
        <a:xfrm rot="19457599">
          <a:off x="2761183" y="1476282"/>
          <a:ext cx="1424895" cy="67587"/>
        </a:xfrm>
        <a:custGeom>
          <a:avLst/>
          <a:gdLst/>
          <a:ahLst/>
          <a:cxnLst/>
          <a:rect l="0" t="0" r="0" b="0"/>
          <a:pathLst>
            <a:path>
              <a:moveTo>
                <a:pt x="0" y="33793"/>
              </a:moveTo>
              <a:lnTo>
                <a:pt x="1424895" y="3379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244600">
            <a:lnSpc>
              <a:spcPct val="90000"/>
            </a:lnSpc>
            <a:spcBef>
              <a:spcPct val="0"/>
            </a:spcBef>
            <a:spcAft>
              <a:spcPct val="35000"/>
            </a:spcAft>
            <a:buNone/>
          </a:pPr>
          <a:endParaRPr lang="zh-CN" altLang="en-US" sz="2800" b="1" kern="1200">
            <a:latin typeface="Times New Roman" panose="02020603050405020304" pitchFamily="18" charset="0"/>
            <a:ea typeface="Source Han Serif CN" panose="02020400000000000000" pitchFamily="18" charset="-128"/>
            <a:cs typeface="Times New Roman" panose="02020603050405020304" pitchFamily="18" charset="0"/>
          </a:endParaRPr>
        </a:p>
      </dsp:txBody>
      <dsp:txXfrm>
        <a:off x="3438009" y="1474454"/>
        <a:ext cx="71244" cy="71244"/>
      </dsp:txXfrm>
    </dsp:sp>
    <dsp:sp modelId="{7E97D9F4-4191-6A41-AB97-9676B56110DD}">
      <dsp:nvSpPr>
        <dsp:cNvPr id="0" name=""/>
        <dsp:cNvSpPr/>
      </dsp:nvSpPr>
      <dsp:spPr>
        <a:xfrm>
          <a:off x="4052149" y="371118"/>
          <a:ext cx="2892591" cy="144629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zh-CN" altLang="en-US" sz="2800" b="1" kern="1200" dirty="0">
              <a:latin typeface="Times New Roman" panose="02020603050405020304" pitchFamily="18" charset="0"/>
              <a:ea typeface="Source Han Serif CN" panose="02020400000000000000" pitchFamily="18" charset="-128"/>
              <a:cs typeface="Times New Roman" panose="02020603050405020304" pitchFamily="18" charset="0"/>
            </a:rPr>
            <a:t>涨价预备费</a:t>
          </a:r>
        </a:p>
      </dsp:txBody>
      <dsp:txXfrm>
        <a:off x="4094510" y="413479"/>
        <a:ext cx="2807869" cy="1361573"/>
      </dsp:txXfrm>
    </dsp:sp>
    <dsp:sp modelId="{E7DF04B5-BF03-7B43-B9B8-4483E707F06F}">
      <dsp:nvSpPr>
        <dsp:cNvPr id="0" name=""/>
        <dsp:cNvSpPr/>
      </dsp:nvSpPr>
      <dsp:spPr>
        <a:xfrm rot="2142401">
          <a:off x="2761183" y="2307903"/>
          <a:ext cx="1424895" cy="67587"/>
        </a:xfrm>
        <a:custGeom>
          <a:avLst/>
          <a:gdLst/>
          <a:ahLst/>
          <a:cxnLst/>
          <a:rect l="0" t="0" r="0" b="0"/>
          <a:pathLst>
            <a:path>
              <a:moveTo>
                <a:pt x="0" y="33793"/>
              </a:moveTo>
              <a:lnTo>
                <a:pt x="1424895" y="3379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244600">
            <a:lnSpc>
              <a:spcPct val="90000"/>
            </a:lnSpc>
            <a:spcBef>
              <a:spcPct val="0"/>
            </a:spcBef>
            <a:spcAft>
              <a:spcPct val="35000"/>
            </a:spcAft>
            <a:buNone/>
          </a:pPr>
          <a:endParaRPr lang="zh-CN" altLang="en-US" sz="2800" b="1" kern="1200">
            <a:latin typeface="Times New Roman" panose="02020603050405020304" pitchFamily="18" charset="0"/>
            <a:ea typeface="Source Han Serif CN" panose="02020400000000000000" pitchFamily="18" charset="-128"/>
            <a:cs typeface="Times New Roman" panose="02020603050405020304" pitchFamily="18" charset="0"/>
          </a:endParaRPr>
        </a:p>
      </dsp:txBody>
      <dsp:txXfrm>
        <a:off x="3438009" y="2306074"/>
        <a:ext cx="71244" cy="71244"/>
      </dsp:txXfrm>
    </dsp:sp>
    <dsp:sp modelId="{96E446E3-BF7F-A84B-A45F-424DE440D096}">
      <dsp:nvSpPr>
        <dsp:cNvPr id="0" name=""/>
        <dsp:cNvSpPr/>
      </dsp:nvSpPr>
      <dsp:spPr>
        <a:xfrm>
          <a:off x="4052149" y="2034359"/>
          <a:ext cx="2892591" cy="144629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zh-CN" altLang="en-US" sz="2800" b="1" kern="1200" dirty="0">
              <a:latin typeface="Times New Roman" panose="02020603050405020304" pitchFamily="18" charset="0"/>
              <a:ea typeface="Source Han Serif CN" panose="02020400000000000000" pitchFamily="18" charset="-128"/>
              <a:cs typeface="Times New Roman" panose="02020603050405020304" pitchFamily="18" charset="0"/>
            </a:rPr>
            <a:t>建设期利息</a:t>
          </a:r>
        </a:p>
      </dsp:txBody>
      <dsp:txXfrm>
        <a:off x="4094510" y="2076720"/>
        <a:ext cx="2807869" cy="1361573"/>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57DC28A-95AF-9B42-97F5-A14938905B84}"/>
              </a:ext>
            </a:extLst>
          </p:cNvPr>
          <p:cNvSpPr>
            <a:spLocks noGrp="1"/>
          </p:cNvSpPr>
          <p:nvPr>
            <p:ph type="ctrTitle"/>
          </p:nvPr>
        </p:nvSpPr>
        <p:spPr>
          <a:xfrm>
            <a:off x="1524000" y="1122363"/>
            <a:ext cx="9144000" cy="2387600"/>
          </a:xfrm>
        </p:spPr>
        <p:txBody>
          <a:bodyPr anchor="b"/>
          <a:lstStyle>
            <a:lvl1pPr algn="ctr">
              <a:defRPr sz="6000"/>
            </a:lvl1pPr>
          </a:lstStyle>
          <a:p>
            <a:r>
              <a:rPr kumimoji="1" lang="zh-CN" altLang="en-US"/>
              <a:t>单击此处编辑母版标题样式</a:t>
            </a:r>
          </a:p>
        </p:txBody>
      </p:sp>
      <p:sp>
        <p:nvSpPr>
          <p:cNvPr id="3" name="副标题 2">
            <a:extLst>
              <a:ext uri="{FF2B5EF4-FFF2-40B4-BE49-F238E27FC236}">
                <a16:creationId xmlns:a16="http://schemas.microsoft.com/office/drawing/2014/main" id="{6C25B904-9862-0C4A-9872-2E83ECE575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a:t>单击此处编辑母版副标题样式</a:t>
            </a:r>
          </a:p>
        </p:txBody>
      </p:sp>
      <p:sp>
        <p:nvSpPr>
          <p:cNvPr id="4" name="日期占位符 3">
            <a:extLst>
              <a:ext uri="{FF2B5EF4-FFF2-40B4-BE49-F238E27FC236}">
                <a16:creationId xmlns:a16="http://schemas.microsoft.com/office/drawing/2014/main" id="{D7C4CD66-FD8A-494C-8B46-E60D65B56D50}"/>
              </a:ext>
            </a:extLst>
          </p:cNvPr>
          <p:cNvSpPr>
            <a:spLocks noGrp="1"/>
          </p:cNvSpPr>
          <p:nvPr>
            <p:ph type="dt" sz="half" idx="10"/>
          </p:nvPr>
        </p:nvSpPr>
        <p:spPr/>
        <p:txBody>
          <a:bodyPr/>
          <a:lstStyle/>
          <a:p>
            <a:fld id="{2D9BDB45-F82E-B64A-AD16-B2FE74E75011}" type="datetimeFigureOut">
              <a:rPr kumimoji="1" lang="zh-CN" altLang="en-US" smtClean="0"/>
              <a:t>2020/3/5</a:t>
            </a:fld>
            <a:endParaRPr kumimoji="1" lang="zh-CN" altLang="en-US"/>
          </a:p>
        </p:txBody>
      </p:sp>
      <p:sp>
        <p:nvSpPr>
          <p:cNvPr id="5" name="页脚占位符 4">
            <a:extLst>
              <a:ext uri="{FF2B5EF4-FFF2-40B4-BE49-F238E27FC236}">
                <a16:creationId xmlns:a16="http://schemas.microsoft.com/office/drawing/2014/main" id="{646E8A06-F1F8-9E41-A84C-D5B3AE221194}"/>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5A19E676-001F-FB41-AEEC-01BD83DF06F6}"/>
              </a:ext>
            </a:extLst>
          </p:cNvPr>
          <p:cNvSpPr>
            <a:spLocks noGrp="1"/>
          </p:cNvSpPr>
          <p:nvPr>
            <p:ph type="sldNum" sz="quarter" idx="12"/>
          </p:nvPr>
        </p:nvSpPr>
        <p:spPr/>
        <p:txBody>
          <a:bodyPr/>
          <a:lstStyle/>
          <a:p>
            <a:fld id="{4B309840-461A-7447-A884-F5DB83A49849}" type="slidenum">
              <a:rPr kumimoji="1" lang="zh-CN" altLang="en-US" smtClean="0"/>
              <a:t>‹#›</a:t>
            </a:fld>
            <a:endParaRPr kumimoji="1" lang="zh-CN" altLang="en-US"/>
          </a:p>
        </p:txBody>
      </p:sp>
    </p:spTree>
    <p:extLst>
      <p:ext uri="{BB962C8B-B14F-4D97-AF65-F5344CB8AC3E}">
        <p14:creationId xmlns:p14="http://schemas.microsoft.com/office/powerpoint/2010/main" val="55803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D43604C-8521-C24A-A569-A20399287EBF}"/>
              </a:ext>
            </a:extLst>
          </p:cNvPr>
          <p:cNvSpPr>
            <a:spLocks noGrp="1"/>
          </p:cNvSpPr>
          <p:nvPr>
            <p:ph type="title"/>
          </p:nvPr>
        </p:nvSpPr>
        <p:spPr/>
        <p:txBody>
          <a:bodyPr/>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2681E6B1-25C2-9E46-85C7-C3F1A773FC36}"/>
              </a:ext>
            </a:extLst>
          </p:cNvPr>
          <p:cNvSpPr>
            <a:spLocks noGrp="1"/>
          </p:cNvSpPr>
          <p:nvPr>
            <p:ph type="body" orient="vert" idx="1"/>
          </p:nvPr>
        </p:nvSpPr>
        <p:spPr/>
        <p:txBody>
          <a:bodyPr vert="eaVert"/>
          <a:lstStyle/>
          <a:p>
            <a:r>
              <a:rPr kumimoji="1" lang="zh-CN" altLang="en-US"/>
              <a:t>编辑母版文本样式
第二级
第三级
第四级
第五级</a:t>
            </a:r>
          </a:p>
        </p:txBody>
      </p:sp>
      <p:sp>
        <p:nvSpPr>
          <p:cNvPr id="4" name="日期占位符 3">
            <a:extLst>
              <a:ext uri="{FF2B5EF4-FFF2-40B4-BE49-F238E27FC236}">
                <a16:creationId xmlns:a16="http://schemas.microsoft.com/office/drawing/2014/main" id="{E73F175A-24FD-AD4E-9343-FFE6D4262684}"/>
              </a:ext>
            </a:extLst>
          </p:cNvPr>
          <p:cNvSpPr>
            <a:spLocks noGrp="1"/>
          </p:cNvSpPr>
          <p:nvPr>
            <p:ph type="dt" sz="half" idx="10"/>
          </p:nvPr>
        </p:nvSpPr>
        <p:spPr/>
        <p:txBody>
          <a:bodyPr/>
          <a:lstStyle/>
          <a:p>
            <a:fld id="{2D9BDB45-F82E-B64A-AD16-B2FE74E75011}" type="datetimeFigureOut">
              <a:rPr kumimoji="1" lang="zh-CN" altLang="en-US" smtClean="0"/>
              <a:t>2020/3/5</a:t>
            </a:fld>
            <a:endParaRPr kumimoji="1" lang="zh-CN" altLang="en-US"/>
          </a:p>
        </p:txBody>
      </p:sp>
      <p:sp>
        <p:nvSpPr>
          <p:cNvPr id="5" name="页脚占位符 4">
            <a:extLst>
              <a:ext uri="{FF2B5EF4-FFF2-40B4-BE49-F238E27FC236}">
                <a16:creationId xmlns:a16="http://schemas.microsoft.com/office/drawing/2014/main" id="{B858606B-18A5-F047-93C6-CECE3C8C5381}"/>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F206D6E6-3E21-9B4E-A5E8-8B96762B9144}"/>
              </a:ext>
            </a:extLst>
          </p:cNvPr>
          <p:cNvSpPr>
            <a:spLocks noGrp="1"/>
          </p:cNvSpPr>
          <p:nvPr>
            <p:ph type="sldNum" sz="quarter" idx="12"/>
          </p:nvPr>
        </p:nvSpPr>
        <p:spPr/>
        <p:txBody>
          <a:bodyPr/>
          <a:lstStyle/>
          <a:p>
            <a:fld id="{4B309840-461A-7447-A884-F5DB83A49849}" type="slidenum">
              <a:rPr kumimoji="1" lang="zh-CN" altLang="en-US" smtClean="0"/>
              <a:t>‹#›</a:t>
            </a:fld>
            <a:endParaRPr kumimoji="1" lang="zh-CN" altLang="en-US"/>
          </a:p>
        </p:txBody>
      </p:sp>
    </p:spTree>
    <p:extLst>
      <p:ext uri="{BB962C8B-B14F-4D97-AF65-F5344CB8AC3E}">
        <p14:creationId xmlns:p14="http://schemas.microsoft.com/office/powerpoint/2010/main" val="2286244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9A8B494E-5736-404E-9A4D-BA29AAC6F447}"/>
              </a:ext>
            </a:extLst>
          </p:cNvPr>
          <p:cNvSpPr>
            <a:spLocks noGrp="1"/>
          </p:cNvSpPr>
          <p:nvPr>
            <p:ph type="title" orient="vert"/>
          </p:nvPr>
        </p:nvSpPr>
        <p:spPr>
          <a:xfrm>
            <a:off x="8724900" y="365125"/>
            <a:ext cx="2628900" cy="5811838"/>
          </a:xfrm>
        </p:spPr>
        <p:txBody>
          <a:bodyPr vert="eaVert"/>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983B0A52-0DA3-2D43-BFA9-EDD1DCDBD44B}"/>
              </a:ext>
            </a:extLst>
          </p:cNvPr>
          <p:cNvSpPr>
            <a:spLocks noGrp="1"/>
          </p:cNvSpPr>
          <p:nvPr>
            <p:ph type="body" orient="vert" idx="1"/>
          </p:nvPr>
        </p:nvSpPr>
        <p:spPr>
          <a:xfrm>
            <a:off x="838200" y="365125"/>
            <a:ext cx="7734300" cy="5811838"/>
          </a:xfrm>
        </p:spPr>
        <p:txBody>
          <a:bodyPr vert="eaVert"/>
          <a:lstStyle/>
          <a:p>
            <a:r>
              <a:rPr kumimoji="1" lang="zh-CN" altLang="en-US"/>
              <a:t>编辑母版文本样式
第二级
第三级
第四级
第五级</a:t>
            </a:r>
          </a:p>
        </p:txBody>
      </p:sp>
      <p:sp>
        <p:nvSpPr>
          <p:cNvPr id="4" name="日期占位符 3">
            <a:extLst>
              <a:ext uri="{FF2B5EF4-FFF2-40B4-BE49-F238E27FC236}">
                <a16:creationId xmlns:a16="http://schemas.microsoft.com/office/drawing/2014/main" id="{4CFD64DD-55BE-7C4B-BD50-2B967F429111}"/>
              </a:ext>
            </a:extLst>
          </p:cNvPr>
          <p:cNvSpPr>
            <a:spLocks noGrp="1"/>
          </p:cNvSpPr>
          <p:nvPr>
            <p:ph type="dt" sz="half" idx="10"/>
          </p:nvPr>
        </p:nvSpPr>
        <p:spPr/>
        <p:txBody>
          <a:bodyPr/>
          <a:lstStyle/>
          <a:p>
            <a:fld id="{2D9BDB45-F82E-B64A-AD16-B2FE74E75011}" type="datetimeFigureOut">
              <a:rPr kumimoji="1" lang="zh-CN" altLang="en-US" smtClean="0"/>
              <a:t>2020/3/5</a:t>
            </a:fld>
            <a:endParaRPr kumimoji="1" lang="zh-CN" altLang="en-US"/>
          </a:p>
        </p:txBody>
      </p:sp>
      <p:sp>
        <p:nvSpPr>
          <p:cNvPr id="5" name="页脚占位符 4">
            <a:extLst>
              <a:ext uri="{FF2B5EF4-FFF2-40B4-BE49-F238E27FC236}">
                <a16:creationId xmlns:a16="http://schemas.microsoft.com/office/drawing/2014/main" id="{65DA8C1E-3334-3049-B6F2-2FF9E5B59D13}"/>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A9040E3F-1490-B446-82B0-B4EB6828F741}"/>
              </a:ext>
            </a:extLst>
          </p:cNvPr>
          <p:cNvSpPr>
            <a:spLocks noGrp="1"/>
          </p:cNvSpPr>
          <p:nvPr>
            <p:ph type="sldNum" sz="quarter" idx="12"/>
          </p:nvPr>
        </p:nvSpPr>
        <p:spPr/>
        <p:txBody>
          <a:bodyPr/>
          <a:lstStyle/>
          <a:p>
            <a:fld id="{4B309840-461A-7447-A884-F5DB83A49849}" type="slidenum">
              <a:rPr kumimoji="1" lang="zh-CN" altLang="en-US" smtClean="0"/>
              <a:t>‹#›</a:t>
            </a:fld>
            <a:endParaRPr kumimoji="1" lang="zh-CN" altLang="en-US"/>
          </a:p>
        </p:txBody>
      </p:sp>
    </p:spTree>
    <p:extLst>
      <p:ext uri="{BB962C8B-B14F-4D97-AF65-F5344CB8AC3E}">
        <p14:creationId xmlns:p14="http://schemas.microsoft.com/office/powerpoint/2010/main" val="4052539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BBC4076-D03C-6849-8184-DC0ACB2BB6B7}"/>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3D10C6E5-C0CB-1742-B9A5-3CE56EF9F67F}"/>
              </a:ext>
            </a:extLst>
          </p:cNvPr>
          <p:cNvSpPr>
            <a:spLocks noGrp="1"/>
          </p:cNvSpPr>
          <p:nvPr>
            <p:ph idx="1"/>
          </p:nvPr>
        </p:nvSpPr>
        <p:spPr/>
        <p:txBody>
          <a:bodyPr/>
          <a:lstStyle/>
          <a:p>
            <a:r>
              <a:rPr kumimoji="1" lang="zh-CN" altLang="en-US"/>
              <a:t>编辑母版文本样式
第二级
第三级
第四级
第五级</a:t>
            </a:r>
          </a:p>
        </p:txBody>
      </p:sp>
      <p:sp>
        <p:nvSpPr>
          <p:cNvPr id="4" name="日期占位符 3">
            <a:extLst>
              <a:ext uri="{FF2B5EF4-FFF2-40B4-BE49-F238E27FC236}">
                <a16:creationId xmlns:a16="http://schemas.microsoft.com/office/drawing/2014/main" id="{E85A384A-F40E-8544-B054-23109FD5DA1C}"/>
              </a:ext>
            </a:extLst>
          </p:cNvPr>
          <p:cNvSpPr>
            <a:spLocks noGrp="1"/>
          </p:cNvSpPr>
          <p:nvPr>
            <p:ph type="dt" sz="half" idx="10"/>
          </p:nvPr>
        </p:nvSpPr>
        <p:spPr/>
        <p:txBody>
          <a:bodyPr/>
          <a:lstStyle/>
          <a:p>
            <a:fld id="{2D9BDB45-F82E-B64A-AD16-B2FE74E75011}" type="datetimeFigureOut">
              <a:rPr kumimoji="1" lang="zh-CN" altLang="en-US" smtClean="0"/>
              <a:t>2020/3/5</a:t>
            </a:fld>
            <a:endParaRPr kumimoji="1" lang="zh-CN" altLang="en-US"/>
          </a:p>
        </p:txBody>
      </p:sp>
      <p:sp>
        <p:nvSpPr>
          <p:cNvPr id="5" name="页脚占位符 4">
            <a:extLst>
              <a:ext uri="{FF2B5EF4-FFF2-40B4-BE49-F238E27FC236}">
                <a16:creationId xmlns:a16="http://schemas.microsoft.com/office/drawing/2014/main" id="{E5B36647-C699-D546-BFE6-DE7ABC8A9842}"/>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42CF8C59-4686-7445-9575-3DBE6FF05E9F}"/>
              </a:ext>
            </a:extLst>
          </p:cNvPr>
          <p:cNvSpPr>
            <a:spLocks noGrp="1"/>
          </p:cNvSpPr>
          <p:nvPr>
            <p:ph type="sldNum" sz="quarter" idx="12"/>
          </p:nvPr>
        </p:nvSpPr>
        <p:spPr/>
        <p:txBody>
          <a:bodyPr/>
          <a:lstStyle/>
          <a:p>
            <a:fld id="{4B309840-461A-7447-A884-F5DB83A49849}" type="slidenum">
              <a:rPr kumimoji="1" lang="zh-CN" altLang="en-US" smtClean="0"/>
              <a:t>‹#›</a:t>
            </a:fld>
            <a:endParaRPr kumimoji="1" lang="zh-CN" altLang="en-US"/>
          </a:p>
        </p:txBody>
      </p:sp>
    </p:spTree>
    <p:extLst>
      <p:ext uri="{BB962C8B-B14F-4D97-AF65-F5344CB8AC3E}">
        <p14:creationId xmlns:p14="http://schemas.microsoft.com/office/powerpoint/2010/main" val="1360886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D62E666-A62B-FD45-A780-FE06AAC4C640}"/>
              </a:ext>
            </a:extLst>
          </p:cNvPr>
          <p:cNvSpPr>
            <a:spLocks noGrp="1"/>
          </p:cNvSpPr>
          <p:nvPr>
            <p:ph type="title"/>
          </p:nvPr>
        </p:nvSpPr>
        <p:spPr>
          <a:xfrm>
            <a:off x="831850" y="1709738"/>
            <a:ext cx="10515600" cy="2852737"/>
          </a:xfrm>
        </p:spPr>
        <p:txBody>
          <a:bodyPr anchor="b"/>
          <a:lstStyle>
            <a:lvl1pPr>
              <a:defRPr sz="6000"/>
            </a:lvl1pPr>
          </a:lstStyle>
          <a:p>
            <a:r>
              <a:rPr kumimoji="1" lang="zh-CN" altLang="en-US"/>
              <a:t>单击此处编辑母版标题样式</a:t>
            </a:r>
          </a:p>
        </p:txBody>
      </p:sp>
      <p:sp>
        <p:nvSpPr>
          <p:cNvPr id="3" name="文本占位符 2">
            <a:extLst>
              <a:ext uri="{FF2B5EF4-FFF2-40B4-BE49-F238E27FC236}">
                <a16:creationId xmlns:a16="http://schemas.microsoft.com/office/drawing/2014/main" id="{4EBB96C5-54CB-C445-9902-04FB26CF69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kumimoji="1" lang="zh-CN" altLang="en-US"/>
              <a:t>编辑母版文本样式
第二级
第三级
第四级
第五级</a:t>
            </a:r>
          </a:p>
        </p:txBody>
      </p:sp>
      <p:sp>
        <p:nvSpPr>
          <p:cNvPr id="4" name="日期占位符 3">
            <a:extLst>
              <a:ext uri="{FF2B5EF4-FFF2-40B4-BE49-F238E27FC236}">
                <a16:creationId xmlns:a16="http://schemas.microsoft.com/office/drawing/2014/main" id="{1CB7ADC1-067A-0B42-A6E5-6F04C3E704AF}"/>
              </a:ext>
            </a:extLst>
          </p:cNvPr>
          <p:cNvSpPr>
            <a:spLocks noGrp="1"/>
          </p:cNvSpPr>
          <p:nvPr>
            <p:ph type="dt" sz="half" idx="10"/>
          </p:nvPr>
        </p:nvSpPr>
        <p:spPr/>
        <p:txBody>
          <a:bodyPr/>
          <a:lstStyle/>
          <a:p>
            <a:fld id="{2D9BDB45-F82E-B64A-AD16-B2FE74E75011}" type="datetimeFigureOut">
              <a:rPr kumimoji="1" lang="zh-CN" altLang="en-US" smtClean="0"/>
              <a:t>2020/3/5</a:t>
            </a:fld>
            <a:endParaRPr kumimoji="1" lang="zh-CN" altLang="en-US"/>
          </a:p>
        </p:txBody>
      </p:sp>
      <p:sp>
        <p:nvSpPr>
          <p:cNvPr id="5" name="页脚占位符 4">
            <a:extLst>
              <a:ext uri="{FF2B5EF4-FFF2-40B4-BE49-F238E27FC236}">
                <a16:creationId xmlns:a16="http://schemas.microsoft.com/office/drawing/2014/main" id="{09092604-0F7A-2F4D-B5CA-10DCEC9814DC}"/>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F1358F3F-10A3-ED4E-807F-5C526CB52210}"/>
              </a:ext>
            </a:extLst>
          </p:cNvPr>
          <p:cNvSpPr>
            <a:spLocks noGrp="1"/>
          </p:cNvSpPr>
          <p:nvPr>
            <p:ph type="sldNum" sz="quarter" idx="12"/>
          </p:nvPr>
        </p:nvSpPr>
        <p:spPr/>
        <p:txBody>
          <a:bodyPr/>
          <a:lstStyle/>
          <a:p>
            <a:fld id="{4B309840-461A-7447-A884-F5DB83A49849}" type="slidenum">
              <a:rPr kumimoji="1" lang="zh-CN" altLang="en-US" smtClean="0"/>
              <a:t>‹#›</a:t>
            </a:fld>
            <a:endParaRPr kumimoji="1" lang="zh-CN" altLang="en-US"/>
          </a:p>
        </p:txBody>
      </p:sp>
    </p:spTree>
    <p:extLst>
      <p:ext uri="{BB962C8B-B14F-4D97-AF65-F5344CB8AC3E}">
        <p14:creationId xmlns:p14="http://schemas.microsoft.com/office/powerpoint/2010/main" val="1019965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A1B2E2B-E039-4F43-8DA5-7F26B59E0BCD}"/>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AE17E738-A7F8-A44D-8B74-11085A7EEC17}"/>
              </a:ext>
            </a:extLst>
          </p:cNvPr>
          <p:cNvSpPr>
            <a:spLocks noGrp="1"/>
          </p:cNvSpPr>
          <p:nvPr>
            <p:ph sz="half" idx="1"/>
          </p:nvPr>
        </p:nvSpPr>
        <p:spPr>
          <a:xfrm>
            <a:off x="838200" y="1825625"/>
            <a:ext cx="5181600" cy="4351338"/>
          </a:xfrm>
        </p:spPr>
        <p:txBody>
          <a:bodyPr/>
          <a:lstStyle/>
          <a:p>
            <a:r>
              <a:rPr kumimoji="1" lang="zh-CN" altLang="en-US"/>
              <a:t>编辑母版文本样式
第二级
第三级
第四级
第五级</a:t>
            </a:r>
          </a:p>
        </p:txBody>
      </p:sp>
      <p:sp>
        <p:nvSpPr>
          <p:cNvPr id="4" name="内容占位符 3">
            <a:extLst>
              <a:ext uri="{FF2B5EF4-FFF2-40B4-BE49-F238E27FC236}">
                <a16:creationId xmlns:a16="http://schemas.microsoft.com/office/drawing/2014/main" id="{C5AEFF35-9B2E-CD4B-88A9-27588EDFD46F}"/>
              </a:ext>
            </a:extLst>
          </p:cNvPr>
          <p:cNvSpPr>
            <a:spLocks noGrp="1"/>
          </p:cNvSpPr>
          <p:nvPr>
            <p:ph sz="half" idx="2"/>
          </p:nvPr>
        </p:nvSpPr>
        <p:spPr>
          <a:xfrm>
            <a:off x="6172200" y="1825625"/>
            <a:ext cx="5181600" cy="4351338"/>
          </a:xfrm>
        </p:spPr>
        <p:txBody>
          <a:bodyPr/>
          <a:lstStyle/>
          <a:p>
            <a:r>
              <a:rPr kumimoji="1" lang="zh-CN" altLang="en-US"/>
              <a:t>编辑母版文本样式
第二级
第三级
第四级
第五级</a:t>
            </a:r>
          </a:p>
        </p:txBody>
      </p:sp>
      <p:sp>
        <p:nvSpPr>
          <p:cNvPr id="5" name="日期占位符 4">
            <a:extLst>
              <a:ext uri="{FF2B5EF4-FFF2-40B4-BE49-F238E27FC236}">
                <a16:creationId xmlns:a16="http://schemas.microsoft.com/office/drawing/2014/main" id="{E2ECD437-5932-C64B-9CCB-9F1818EC42C8}"/>
              </a:ext>
            </a:extLst>
          </p:cNvPr>
          <p:cNvSpPr>
            <a:spLocks noGrp="1"/>
          </p:cNvSpPr>
          <p:nvPr>
            <p:ph type="dt" sz="half" idx="10"/>
          </p:nvPr>
        </p:nvSpPr>
        <p:spPr/>
        <p:txBody>
          <a:bodyPr/>
          <a:lstStyle/>
          <a:p>
            <a:fld id="{2D9BDB45-F82E-B64A-AD16-B2FE74E75011}" type="datetimeFigureOut">
              <a:rPr kumimoji="1" lang="zh-CN" altLang="en-US" smtClean="0"/>
              <a:t>2020/3/5</a:t>
            </a:fld>
            <a:endParaRPr kumimoji="1" lang="zh-CN" altLang="en-US"/>
          </a:p>
        </p:txBody>
      </p:sp>
      <p:sp>
        <p:nvSpPr>
          <p:cNvPr id="6" name="页脚占位符 5">
            <a:extLst>
              <a:ext uri="{FF2B5EF4-FFF2-40B4-BE49-F238E27FC236}">
                <a16:creationId xmlns:a16="http://schemas.microsoft.com/office/drawing/2014/main" id="{BBFD136B-2941-3B4D-81C4-BDDAED3D5CA9}"/>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52B48A23-363F-4C40-A6E9-90E1B011169C}"/>
              </a:ext>
            </a:extLst>
          </p:cNvPr>
          <p:cNvSpPr>
            <a:spLocks noGrp="1"/>
          </p:cNvSpPr>
          <p:nvPr>
            <p:ph type="sldNum" sz="quarter" idx="12"/>
          </p:nvPr>
        </p:nvSpPr>
        <p:spPr/>
        <p:txBody>
          <a:bodyPr/>
          <a:lstStyle/>
          <a:p>
            <a:fld id="{4B309840-461A-7447-A884-F5DB83A49849}" type="slidenum">
              <a:rPr kumimoji="1" lang="zh-CN" altLang="en-US" smtClean="0"/>
              <a:t>‹#›</a:t>
            </a:fld>
            <a:endParaRPr kumimoji="1" lang="zh-CN" altLang="en-US"/>
          </a:p>
        </p:txBody>
      </p:sp>
    </p:spTree>
    <p:extLst>
      <p:ext uri="{BB962C8B-B14F-4D97-AF65-F5344CB8AC3E}">
        <p14:creationId xmlns:p14="http://schemas.microsoft.com/office/powerpoint/2010/main" val="422660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6FF675C-ADB3-FE4F-9F47-0DE5317EE9AF}"/>
              </a:ext>
            </a:extLst>
          </p:cNvPr>
          <p:cNvSpPr>
            <a:spLocks noGrp="1"/>
          </p:cNvSpPr>
          <p:nvPr>
            <p:ph type="title"/>
          </p:nvPr>
        </p:nvSpPr>
        <p:spPr>
          <a:xfrm>
            <a:off x="839788" y="365125"/>
            <a:ext cx="10515600" cy="1325563"/>
          </a:xfrm>
        </p:spPr>
        <p:txBody>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8FAE5732-D9B8-1841-A730-B2C4FCD075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kumimoji="1" lang="zh-CN" altLang="en-US"/>
              <a:t>编辑母版文本样式
第二级
第三级
第四级
第五级</a:t>
            </a:r>
          </a:p>
        </p:txBody>
      </p:sp>
      <p:sp>
        <p:nvSpPr>
          <p:cNvPr id="4" name="内容占位符 3">
            <a:extLst>
              <a:ext uri="{FF2B5EF4-FFF2-40B4-BE49-F238E27FC236}">
                <a16:creationId xmlns:a16="http://schemas.microsoft.com/office/drawing/2014/main" id="{4FE0F185-143A-944B-8E37-26F393548CB6}"/>
              </a:ext>
            </a:extLst>
          </p:cNvPr>
          <p:cNvSpPr>
            <a:spLocks noGrp="1"/>
          </p:cNvSpPr>
          <p:nvPr>
            <p:ph sz="half" idx="2"/>
          </p:nvPr>
        </p:nvSpPr>
        <p:spPr>
          <a:xfrm>
            <a:off x="839788" y="2505075"/>
            <a:ext cx="5157787" cy="3684588"/>
          </a:xfrm>
        </p:spPr>
        <p:txBody>
          <a:bodyPr/>
          <a:lstStyle/>
          <a:p>
            <a:r>
              <a:rPr kumimoji="1" lang="zh-CN" altLang="en-US"/>
              <a:t>编辑母版文本样式
第二级
第三级
第四级
第五级</a:t>
            </a:r>
          </a:p>
        </p:txBody>
      </p:sp>
      <p:sp>
        <p:nvSpPr>
          <p:cNvPr id="5" name="文本占位符 4">
            <a:extLst>
              <a:ext uri="{FF2B5EF4-FFF2-40B4-BE49-F238E27FC236}">
                <a16:creationId xmlns:a16="http://schemas.microsoft.com/office/drawing/2014/main" id="{0D88BD48-95A8-A043-8FE5-6C1814BF7E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kumimoji="1" lang="zh-CN" altLang="en-US"/>
              <a:t>编辑母版文本样式
第二级
第三级
第四级
第五级</a:t>
            </a:r>
          </a:p>
        </p:txBody>
      </p:sp>
      <p:sp>
        <p:nvSpPr>
          <p:cNvPr id="6" name="内容占位符 5">
            <a:extLst>
              <a:ext uri="{FF2B5EF4-FFF2-40B4-BE49-F238E27FC236}">
                <a16:creationId xmlns:a16="http://schemas.microsoft.com/office/drawing/2014/main" id="{5CB2C536-83BC-B241-85E6-609A61B2D229}"/>
              </a:ext>
            </a:extLst>
          </p:cNvPr>
          <p:cNvSpPr>
            <a:spLocks noGrp="1"/>
          </p:cNvSpPr>
          <p:nvPr>
            <p:ph sz="quarter" idx="4"/>
          </p:nvPr>
        </p:nvSpPr>
        <p:spPr>
          <a:xfrm>
            <a:off x="6172200" y="2505075"/>
            <a:ext cx="5183188" cy="3684588"/>
          </a:xfrm>
        </p:spPr>
        <p:txBody>
          <a:bodyPr/>
          <a:lstStyle/>
          <a:p>
            <a:r>
              <a:rPr kumimoji="1" lang="zh-CN" altLang="en-US"/>
              <a:t>编辑母版文本样式
第二级
第三级
第四级
第五级</a:t>
            </a:r>
          </a:p>
        </p:txBody>
      </p:sp>
      <p:sp>
        <p:nvSpPr>
          <p:cNvPr id="7" name="日期占位符 6">
            <a:extLst>
              <a:ext uri="{FF2B5EF4-FFF2-40B4-BE49-F238E27FC236}">
                <a16:creationId xmlns:a16="http://schemas.microsoft.com/office/drawing/2014/main" id="{D8A79F92-401F-1D42-A631-41C459AF96EA}"/>
              </a:ext>
            </a:extLst>
          </p:cNvPr>
          <p:cNvSpPr>
            <a:spLocks noGrp="1"/>
          </p:cNvSpPr>
          <p:nvPr>
            <p:ph type="dt" sz="half" idx="10"/>
          </p:nvPr>
        </p:nvSpPr>
        <p:spPr/>
        <p:txBody>
          <a:bodyPr/>
          <a:lstStyle/>
          <a:p>
            <a:fld id="{2D9BDB45-F82E-B64A-AD16-B2FE74E75011}" type="datetimeFigureOut">
              <a:rPr kumimoji="1" lang="zh-CN" altLang="en-US" smtClean="0"/>
              <a:t>2020/3/5</a:t>
            </a:fld>
            <a:endParaRPr kumimoji="1" lang="zh-CN" altLang="en-US"/>
          </a:p>
        </p:txBody>
      </p:sp>
      <p:sp>
        <p:nvSpPr>
          <p:cNvPr id="8" name="页脚占位符 7">
            <a:extLst>
              <a:ext uri="{FF2B5EF4-FFF2-40B4-BE49-F238E27FC236}">
                <a16:creationId xmlns:a16="http://schemas.microsoft.com/office/drawing/2014/main" id="{EC77D28F-6C33-8245-9191-77F90F72D96A}"/>
              </a:ext>
            </a:extLst>
          </p:cNvPr>
          <p:cNvSpPr>
            <a:spLocks noGrp="1"/>
          </p:cNvSpPr>
          <p:nvPr>
            <p:ph type="ftr" sz="quarter" idx="11"/>
          </p:nvPr>
        </p:nvSpPr>
        <p:spPr/>
        <p:txBody>
          <a:bodyPr/>
          <a:lstStyle/>
          <a:p>
            <a:endParaRPr kumimoji="1" lang="zh-CN" altLang="en-US"/>
          </a:p>
        </p:txBody>
      </p:sp>
      <p:sp>
        <p:nvSpPr>
          <p:cNvPr id="9" name="灯片编号占位符 8">
            <a:extLst>
              <a:ext uri="{FF2B5EF4-FFF2-40B4-BE49-F238E27FC236}">
                <a16:creationId xmlns:a16="http://schemas.microsoft.com/office/drawing/2014/main" id="{1C4AE6CC-3162-5742-8BB4-C5E8DA555654}"/>
              </a:ext>
            </a:extLst>
          </p:cNvPr>
          <p:cNvSpPr>
            <a:spLocks noGrp="1"/>
          </p:cNvSpPr>
          <p:nvPr>
            <p:ph type="sldNum" sz="quarter" idx="12"/>
          </p:nvPr>
        </p:nvSpPr>
        <p:spPr/>
        <p:txBody>
          <a:bodyPr/>
          <a:lstStyle/>
          <a:p>
            <a:fld id="{4B309840-461A-7447-A884-F5DB83A49849}" type="slidenum">
              <a:rPr kumimoji="1" lang="zh-CN" altLang="en-US" smtClean="0"/>
              <a:t>‹#›</a:t>
            </a:fld>
            <a:endParaRPr kumimoji="1" lang="zh-CN" altLang="en-US"/>
          </a:p>
        </p:txBody>
      </p:sp>
    </p:spTree>
    <p:extLst>
      <p:ext uri="{BB962C8B-B14F-4D97-AF65-F5344CB8AC3E}">
        <p14:creationId xmlns:p14="http://schemas.microsoft.com/office/powerpoint/2010/main" val="951964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26F8BF4-ADA8-9B49-A30A-4AA8499F3D73}"/>
              </a:ext>
            </a:extLst>
          </p:cNvPr>
          <p:cNvSpPr>
            <a:spLocks noGrp="1"/>
          </p:cNvSpPr>
          <p:nvPr>
            <p:ph type="title"/>
          </p:nvPr>
        </p:nvSpPr>
        <p:spPr/>
        <p:txBody>
          <a:bodyPr/>
          <a:lstStyle/>
          <a:p>
            <a:r>
              <a:rPr kumimoji="1" lang="zh-CN" altLang="en-US"/>
              <a:t>单击此处编辑母版标题样式</a:t>
            </a:r>
          </a:p>
        </p:txBody>
      </p:sp>
      <p:sp>
        <p:nvSpPr>
          <p:cNvPr id="3" name="日期占位符 2">
            <a:extLst>
              <a:ext uri="{FF2B5EF4-FFF2-40B4-BE49-F238E27FC236}">
                <a16:creationId xmlns:a16="http://schemas.microsoft.com/office/drawing/2014/main" id="{3A86FDC0-E333-2840-BFCA-6FE0BF32E070}"/>
              </a:ext>
            </a:extLst>
          </p:cNvPr>
          <p:cNvSpPr>
            <a:spLocks noGrp="1"/>
          </p:cNvSpPr>
          <p:nvPr>
            <p:ph type="dt" sz="half" idx="10"/>
          </p:nvPr>
        </p:nvSpPr>
        <p:spPr/>
        <p:txBody>
          <a:bodyPr/>
          <a:lstStyle/>
          <a:p>
            <a:fld id="{2D9BDB45-F82E-B64A-AD16-B2FE74E75011}" type="datetimeFigureOut">
              <a:rPr kumimoji="1" lang="zh-CN" altLang="en-US" smtClean="0"/>
              <a:t>2020/3/5</a:t>
            </a:fld>
            <a:endParaRPr kumimoji="1" lang="zh-CN" altLang="en-US"/>
          </a:p>
        </p:txBody>
      </p:sp>
      <p:sp>
        <p:nvSpPr>
          <p:cNvPr id="4" name="页脚占位符 3">
            <a:extLst>
              <a:ext uri="{FF2B5EF4-FFF2-40B4-BE49-F238E27FC236}">
                <a16:creationId xmlns:a16="http://schemas.microsoft.com/office/drawing/2014/main" id="{FF39C6F9-927B-E046-BCF7-463343BEA199}"/>
              </a:ext>
            </a:extLst>
          </p:cNvPr>
          <p:cNvSpPr>
            <a:spLocks noGrp="1"/>
          </p:cNvSpPr>
          <p:nvPr>
            <p:ph type="ftr" sz="quarter" idx="11"/>
          </p:nvPr>
        </p:nvSpPr>
        <p:spPr/>
        <p:txBody>
          <a:bodyPr/>
          <a:lstStyle/>
          <a:p>
            <a:endParaRPr kumimoji="1" lang="zh-CN" altLang="en-US"/>
          </a:p>
        </p:txBody>
      </p:sp>
      <p:sp>
        <p:nvSpPr>
          <p:cNvPr id="5" name="灯片编号占位符 4">
            <a:extLst>
              <a:ext uri="{FF2B5EF4-FFF2-40B4-BE49-F238E27FC236}">
                <a16:creationId xmlns:a16="http://schemas.microsoft.com/office/drawing/2014/main" id="{538CEEBD-4CD2-914E-BA13-62A76E6ECE13}"/>
              </a:ext>
            </a:extLst>
          </p:cNvPr>
          <p:cNvSpPr>
            <a:spLocks noGrp="1"/>
          </p:cNvSpPr>
          <p:nvPr>
            <p:ph type="sldNum" sz="quarter" idx="12"/>
          </p:nvPr>
        </p:nvSpPr>
        <p:spPr/>
        <p:txBody>
          <a:bodyPr/>
          <a:lstStyle/>
          <a:p>
            <a:fld id="{4B309840-461A-7447-A884-F5DB83A49849}" type="slidenum">
              <a:rPr kumimoji="1" lang="zh-CN" altLang="en-US" smtClean="0"/>
              <a:t>‹#›</a:t>
            </a:fld>
            <a:endParaRPr kumimoji="1" lang="zh-CN" altLang="en-US"/>
          </a:p>
        </p:txBody>
      </p:sp>
    </p:spTree>
    <p:extLst>
      <p:ext uri="{BB962C8B-B14F-4D97-AF65-F5344CB8AC3E}">
        <p14:creationId xmlns:p14="http://schemas.microsoft.com/office/powerpoint/2010/main" val="2099203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49CD7A3C-4EB1-0A41-913D-7CC3A54C6E24}"/>
              </a:ext>
            </a:extLst>
          </p:cNvPr>
          <p:cNvSpPr>
            <a:spLocks noGrp="1"/>
          </p:cNvSpPr>
          <p:nvPr>
            <p:ph type="dt" sz="half" idx="10"/>
          </p:nvPr>
        </p:nvSpPr>
        <p:spPr/>
        <p:txBody>
          <a:bodyPr/>
          <a:lstStyle/>
          <a:p>
            <a:fld id="{2D9BDB45-F82E-B64A-AD16-B2FE74E75011}" type="datetimeFigureOut">
              <a:rPr kumimoji="1" lang="zh-CN" altLang="en-US" smtClean="0"/>
              <a:t>2020/3/5</a:t>
            </a:fld>
            <a:endParaRPr kumimoji="1" lang="zh-CN" altLang="en-US"/>
          </a:p>
        </p:txBody>
      </p:sp>
      <p:sp>
        <p:nvSpPr>
          <p:cNvPr id="3" name="页脚占位符 2">
            <a:extLst>
              <a:ext uri="{FF2B5EF4-FFF2-40B4-BE49-F238E27FC236}">
                <a16:creationId xmlns:a16="http://schemas.microsoft.com/office/drawing/2014/main" id="{AFDC4B21-3A91-0E49-8102-FD2105986708}"/>
              </a:ext>
            </a:extLst>
          </p:cNvPr>
          <p:cNvSpPr>
            <a:spLocks noGrp="1"/>
          </p:cNvSpPr>
          <p:nvPr>
            <p:ph type="ftr" sz="quarter" idx="11"/>
          </p:nvPr>
        </p:nvSpPr>
        <p:spPr/>
        <p:txBody>
          <a:bodyPr/>
          <a:lstStyle/>
          <a:p>
            <a:endParaRPr kumimoji="1" lang="zh-CN" altLang="en-US"/>
          </a:p>
        </p:txBody>
      </p:sp>
      <p:sp>
        <p:nvSpPr>
          <p:cNvPr id="4" name="灯片编号占位符 3">
            <a:extLst>
              <a:ext uri="{FF2B5EF4-FFF2-40B4-BE49-F238E27FC236}">
                <a16:creationId xmlns:a16="http://schemas.microsoft.com/office/drawing/2014/main" id="{302929C8-A5EE-F44C-91DF-7BF6F47E0900}"/>
              </a:ext>
            </a:extLst>
          </p:cNvPr>
          <p:cNvSpPr>
            <a:spLocks noGrp="1"/>
          </p:cNvSpPr>
          <p:nvPr>
            <p:ph type="sldNum" sz="quarter" idx="12"/>
          </p:nvPr>
        </p:nvSpPr>
        <p:spPr/>
        <p:txBody>
          <a:bodyPr/>
          <a:lstStyle/>
          <a:p>
            <a:fld id="{4B309840-461A-7447-A884-F5DB83A49849}" type="slidenum">
              <a:rPr kumimoji="1" lang="zh-CN" altLang="en-US" smtClean="0"/>
              <a:t>‹#›</a:t>
            </a:fld>
            <a:endParaRPr kumimoji="1" lang="zh-CN" altLang="en-US"/>
          </a:p>
        </p:txBody>
      </p:sp>
    </p:spTree>
    <p:extLst>
      <p:ext uri="{BB962C8B-B14F-4D97-AF65-F5344CB8AC3E}">
        <p14:creationId xmlns:p14="http://schemas.microsoft.com/office/powerpoint/2010/main" val="2155892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97620F6-68A9-C841-B8B1-6526D6E416FE}"/>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内容占位符 2">
            <a:extLst>
              <a:ext uri="{FF2B5EF4-FFF2-40B4-BE49-F238E27FC236}">
                <a16:creationId xmlns:a16="http://schemas.microsoft.com/office/drawing/2014/main" id="{31F9028E-66CC-BE4B-9FAF-D78A6187B5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kumimoji="1" lang="zh-CN" altLang="en-US"/>
              <a:t>编辑母版文本样式
第二级
第三级
第四级
第五级</a:t>
            </a:r>
          </a:p>
        </p:txBody>
      </p:sp>
      <p:sp>
        <p:nvSpPr>
          <p:cNvPr id="4" name="文本占位符 3">
            <a:extLst>
              <a:ext uri="{FF2B5EF4-FFF2-40B4-BE49-F238E27FC236}">
                <a16:creationId xmlns:a16="http://schemas.microsoft.com/office/drawing/2014/main" id="{802724F1-9834-5447-95D2-8A8BFAF20B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zh-CN" altLang="en-US"/>
              <a:t>编辑母版文本样式
第二级
第三级
第四级
第五级</a:t>
            </a:r>
          </a:p>
        </p:txBody>
      </p:sp>
      <p:sp>
        <p:nvSpPr>
          <p:cNvPr id="5" name="日期占位符 4">
            <a:extLst>
              <a:ext uri="{FF2B5EF4-FFF2-40B4-BE49-F238E27FC236}">
                <a16:creationId xmlns:a16="http://schemas.microsoft.com/office/drawing/2014/main" id="{FD55EA42-1F26-8145-9F83-029090CD10BF}"/>
              </a:ext>
            </a:extLst>
          </p:cNvPr>
          <p:cNvSpPr>
            <a:spLocks noGrp="1"/>
          </p:cNvSpPr>
          <p:nvPr>
            <p:ph type="dt" sz="half" idx="10"/>
          </p:nvPr>
        </p:nvSpPr>
        <p:spPr/>
        <p:txBody>
          <a:bodyPr/>
          <a:lstStyle/>
          <a:p>
            <a:fld id="{2D9BDB45-F82E-B64A-AD16-B2FE74E75011}" type="datetimeFigureOut">
              <a:rPr kumimoji="1" lang="zh-CN" altLang="en-US" smtClean="0"/>
              <a:t>2020/3/5</a:t>
            </a:fld>
            <a:endParaRPr kumimoji="1" lang="zh-CN" altLang="en-US"/>
          </a:p>
        </p:txBody>
      </p:sp>
      <p:sp>
        <p:nvSpPr>
          <p:cNvPr id="6" name="页脚占位符 5">
            <a:extLst>
              <a:ext uri="{FF2B5EF4-FFF2-40B4-BE49-F238E27FC236}">
                <a16:creationId xmlns:a16="http://schemas.microsoft.com/office/drawing/2014/main" id="{54184636-120A-1F47-85FE-28650CD0C6BD}"/>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7CC01095-1B7E-554A-B102-4BAE97E2AC43}"/>
              </a:ext>
            </a:extLst>
          </p:cNvPr>
          <p:cNvSpPr>
            <a:spLocks noGrp="1"/>
          </p:cNvSpPr>
          <p:nvPr>
            <p:ph type="sldNum" sz="quarter" idx="12"/>
          </p:nvPr>
        </p:nvSpPr>
        <p:spPr/>
        <p:txBody>
          <a:bodyPr/>
          <a:lstStyle/>
          <a:p>
            <a:fld id="{4B309840-461A-7447-A884-F5DB83A49849}" type="slidenum">
              <a:rPr kumimoji="1" lang="zh-CN" altLang="en-US" smtClean="0"/>
              <a:t>‹#›</a:t>
            </a:fld>
            <a:endParaRPr kumimoji="1" lang="zh-CN" altLang="en-US"/>
          </a:p>
        </p:txBody>
      </p:sp>
    </p:spTree>
    <p:extLst>
      <p:ext uri="{BB962C8B-B14F-4D97-AF65-F5344CB8AC3E}">
        <p14:creationId xmlns:p14="http://schemas.microsoft.com/office/powerpoint/2010/main" val="2177207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6D6880D-24F3-A343-BA86-6D3AEE3034F0}"/>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图片占位符 2">
            <a:extLst>
              <a:ext uri="{FF2B5EF4-FFF2-40B4-BE49-F238E27FC236}">
                <a16:creationId xmlns:a16="http://schemas.microsoft.com/office/drawing/2014/main" id="{05AC495D-0488-CE4B-8E66-58D6D1B435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a:extLst>
              <a:ext uri="{FF2B5EF4-FFF2-40B4-BE49-F238E27FC236}">
                <a16:creationId xmlns:a16="http://schemas.microsoft.com/office/drawing/2014/main" id="{4A5EBF4C-BA05-704B-9922-6A7E27CD07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zh-CN" altLang="en-US"/>
              <a:t>编辑母版文本样式
第二级
第三级
第四级
第五级</a:t>
            </a:r>
          </a:p>
        </p:txBody>
      </p:sp>
      <p:sp>
        <p:nvSpPr>
          <p:cNvPr id="5" name="日期占位符 4">
            <a:extLst>
              <a:ext uri="{FF2B5EF4-FFF2-40B4-BE49-F238E27FC236}">
                <a16:creationId xmlns:a16="http://schemas.microsoft.com/office/drawing/2014/main" id="{18579632-084C-0044-AE8E-6F9CC77ACE85}"/>
              </a:ext>
            </a:extLst>
          </p:cNvPr>
          <p:cNvSpPr>
            <a:spLocks noGrp="1"/>
          </p:cNvSpPr>
          <p:nvPr>
            <p:ph type="dt" sz="half" idx="10"/>
          </p:nvPr>
        </p:nvSpPr>
        <p:spPr/>
        <p:txBody>
          <a:bodyPr/>
          <a:lstStyle/>
          <a:p>
            <a:fld id="{2D9BDB45-F82E-B64A-AD16-B2FE74E75011}" type="datetimeFigureOut">
              <a:rPr kumimoji="1" lang="zh-CN" altLang="en-US" smtClean="0"/>
              <a:t>2020/3/5</a:t>
            </a:fld>
            <a:endParaRPr kumimoji="1" lang="zh-CN" altLang="en-US"/>
          </a:p>
        </p:txBody>
      </p:sp>
      <p:sp>
        <p:nvSpPr>
          <p:cNvPr id="6" name="页脚占位符 5">
            <a:extLst>
              <a:ext uri="{FF2B5EF4-FFF2-40B4-BE49-F238E27FC236}">
                <a16:creationId xmlns:a16="http://schemas.microsoft.com/office/drawing/2014/main" id="{609376D9-6AE2-8443-A25A-6A9514863B2A}"/>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B7C1D589-4A7B-894C-A222-CEFA64E4977F}"/>
              </a:ext>
            </a:extLst>
          </p:cNvPr>
          <p:cNvSpPr>
            <a:spLocks noGrp="1"/>
          </p:cNvSpPr>
          <p:nvPr>
            <p:ph type="sldNum" sz="quarter" idx="12"/>
          </p:nvPr>
        </p:nvSpPr>
        <p:spPr/>
        <p:txBody>
          <a:bodyPr/>
          <a:lstStyle/>
          <a:p>
            <a:fld id="{4B309840-461A-7447-A884-F5DB83A49849}" type="slidenum">
              <a:rPr kumimoji="1" lang="zh-CN" altLang="en-US" smtClean="0"/>
              <a:t>‹#›</a:t>
            </a:fld>
            <a:endParaRPr kumimoji="1" lang="zh-CN" altLang="en-US"/>
          </a:p>
        </p:txBody>
      </p:sp>
    </p:spTree>
    <p:extLst>
      <p:ext uri="{BB962C8B-B14F-4D97-AF65-F5344CB8AC3E}">
        <p14:creationId xmlns:p14="http://schemas.microsoft.com/office/powerpoint/2010/main" val="2515167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C7D0D8DF-1927-1647-BBE7-AF35F8B8ED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BB071712-4A32-334A-9D58-38E10FEDA2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kumimoji="1" lang="zh-CN" altLang="en-US" dirty="0"/>
              <a:t>编辑母版文本样式
第二级
第三级
第四级
第五级</a:t>
            </a:r>
          </a:p>
        </p:txBody>
      </p:sp>
      <p:sp>
        <p:nvSpPr>
          <p:cNvPr id="4" name="日期占位符 3">
            <a:extLst>
              <a:ext uri="{FF2B5EF4-FFF2-40B4-BE49-F238E27FC236}">
                <a16:creationId xmlns:a16="http://schemas.microsoft.com/office/drawing/2014/main" id="{C01D702F-7A0D-3742-9E08-81C66563F1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9BDB45-F82E-B64A-AD16-B2FE74E75011}" type="datetimeFigureOut">
              <a:rPr kumimoji="1" lang="zh-CN" altLang="en-US" smtClean="0"/>
              <a:t>2020/3/5</a:t>
            </a:fld>
            <a:endParaRPr kumimoji="1" lang="zh-CN" altLang="en-US"/>
          </a:p>
        </p:txBody>
      </p:sp>
      <p:sp>
        <p:nvSpPr>
          <p:cNvPr id="5" name="页脚占位符 4">
            <a:extLst>
              <a:ext uri="{FF2B5EF4-FFF2-40B4-BE49-F238E27FC236}">
                <a16:creationId xmlns:a16="http://schemas.microsoft.com/office/drawing/2014/main" id="{41F1C519-5BD4-A240-A6B0-D8D1A55BBF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灯片编号占位符 5">
            <a:extLst>
              <a:ext uri="{FF2B5EF4-FFF2-40B4-BE49-F238E27FC236}">
                <a16:creationId xmlns:a16="http://schemas.microsoft.com/office/drawing/2014/main" id="{FF02AE51-E446-A240-8255-43B7784997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309840-461A-7447-A884-F5DB83A49849}" type="slidenum">
              <a:rPr kumimoji="1" lang="zh-CN" altLang="en-US" smtClean="0"/>
              <a:t>‹#›</a:t>
            </a:fld>
            <a:endParaRPr kumimoji="1" lang="zh-CN" altLang="en-US"/>
          </a:p>
        </p:txBody>
      </p:sp>
    </p:spTree>
    <p:extLst>
      <p:ext uri="{BB962C8B-B14F-4D97-AF65-F5344CB8AC3E}">
        <p14:creationId xmlns:p14="http://schemas.microsoft.com/office/powerpoint/2010/main" val="2807489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just" defTabSz="914400" rtl="0" eaLnBrk="1" latinLnBrk="0" hangingPunct="1">
        <a:lnSpc>
          <a:spcPct val="150000"/>
        </a:lnSpc>
        <a:spcBef>
          <a:spcPct val="0"/>
        </a:spcBef>
        <a:buNone/>
        <a:defRPr sz="4400" b="1" kern="1200">
          <a:solidFill>
            <a:schemeClr val="tx1"/>
          </a:solidFill>
          <a:latin typeface="Times New Roman" panose="02020603050405020304" pitchFamily="18" charset="0"/>
          <a:ea typeface="Source Han Serif CN" panose="02020400000000000000" pitchFamily="18" charset="-128"/>
          <a:cs typeface="Times New Roman" panose="02020603050405020304" pitchFamily="18" charset="0"/>
        </a:defRPr>
      </a:lvl1pPr>
    </p:titleStyle>
    <p:bodyStyle>
      <a:lvl1pPr marL="228600" indent="-228600" algn="just" defTabSz="914400" rtl="0" eaLnBrk="1" latinLnBrk="0" hangingPunct="1">
        <a:lnSpc>
          <a:spcPct val="150000"/>
        </a:lnSpc>
        <a:spcBef>
          <a:spcPts val="1000"/>
        </a:spcBef>
        <a:buFont typeface="Arial" panose="020B0604020202020204" pitchFamily="34" charset="0"/>
        <a:buChar char="•"/>
        <a:defRPr sz="3200" b="1" kern="1200">
          <a:solidFill>
            <a:schemeClr val="tx1"/>
          </a:solidFill>
          <a:latin typeface="Times New Roman" panose="02020603050405020304" pitchFamily="18" charset="0"/>
          <a:ea typeface="Source Han Serif CN" panose="02020400000000000000" pitchFamily="18" charset="-128"/>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CD379D-CA54-3349-B676-1558B6B4C3D0}"/>
              </a:ext>
            </a:extLst>
          </p:cNvPr>
          <p:cNvSpPr>
            <a:spLocks noGrp="1"/>
          </p:cNvSpPr>
          <p:nvPr>
            <p:ph type="ctrTitle"/>
          </p:nvPr>
        </p:nvSpPr>
        <p:spPr/>
        <p:txBody>
          <a:bodyPr/>
          <a:lstStyle/>
          <a:p>
            <a:r>
              <a:rPr kumimoji="1" lang="en-US" altLang="zh-CN" dirty="0"/>
              <a:t>4.3</a:t>
            </a:r>
            <a:r>
              <a:rPr kumimoji="1" lang="zh-CN" altLang="en-US" dirty="0"/>
              <a:t>静态投资部分的估算</a:t>
            </a:r>
          </a:p>
        </p:txBody>
      </p:sp>
      <p:sp>
        <p:nvSpPr>
          <p:cNvPr id="3" name="副标题 2">
            <a:extLst>
              <a:ext uri="{FF2B5EF4-FFF2-40B4-BE49-F238E27FC236}">
                <a16:creationId xmlns:a16="http://schemas.microsoft.com/office/drawing/2014/main" id="{E73C64FA-3CE4-EE46-A562-4AB477B501C1}"/>
              </a:ext>
            </a:extLst>
          </p:cNvPr>
          <p:cNvSpPr>
            <a:spLocks noGrp="1"/>
          </p:cNvSpPr>
          <p:nvPr>
            <p:ph type="subTitle" idx="1"/>
          </p:nvPr>
        </p:nvSpPr>
        <p:spPr/>
        <p:txBody>
          <a:bodyPr/>
          <a:lstStyle/>
          <a:p>
            <a:r>
              <a:rPr kumimoji="1" lang="zh-CN" altLang="en-US" dirty="0"/>
              <a:t>李高扬 副教授</a:t>
            </a:r>
          </a:p>
        </p:txBody>
      </p:sp>
    </p:spTree>
    <p:extLst>
      <p:ext uri="{BB962C8B-B14F-4D97-AF65-F5344CB8AC3E}">
        <p14:creationId xmlns:p14="http://schemas.microsoft.com/office/powerpoint/2010/main" val="1827462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33D95E9-924D-AC4A-9492-F052F1687E48}"/>
              </a:ext>
            </a:extLst>
          </p:cNvPr>
          <p:cNvSpPr>
            <a:spLocks noGrp="1"/>
          </p:cNvSpPr>
          <p:nvPr>
            <p:ph type="title"/>
          </p:nvPr>
        </p:nvSpPr>
        <p:spPr/>
        <p:txBody>
          <a:bodyPr/>
          <a:lstStyle/>
          <a:p>
            <a:r>
              <a:rPr lang="zh-CN" altLang="zh-CN" dirty="0"/>
              <a:t>单位生产能力法</a:t>
            </a:r>
            <a:r>
              <a:rPr lang="zh-CN" altLang="en-US" dirty="0">
                <a:effectLst/>
              </a:rPr>
              <a:t>与</a:t>
            </a:r>
            <a:r>
              <a:rPr lang="zh-CN" altLang="zh-CN" dirty="0"/>
              <a:t>生产能力指数法</a:t>
            </a:r>
            <a:r>
              <a:rPr lang="zh-CN" altLang="zh-CN" dirty="0">
                <a:effectLst/>
              </a:rPr>
              <a:t> </a:t>
            </a:r>
            <a:endParaRPr kumimoji="1" lang="zh-CN" altLang="en-US" dirty="0"/>
          </a:p>
        </p:txBody>
      </p:sp>
      <p:graphicFrame>
        <p:nvGraphicFramePr>
          <p:cNvPr id="4" name="内容占位符 3">
            <a:extLst>
              <a:ext uri="{FF2B5EF4-FFF2-40B4-BE49-F238E27FC236}">
                <a16:creationId xmlns:a16="http://schemas.microsoft.com/office/drawing/2014/main" id="{2127D5AE-A898-9C44-850F-A25E552F7B8C}"/>
              </a:ext>
            </a:extLst>
          </p:cNvPr>
          <p:cNvGraphicFramePr>
            <a:graphicFrameLocks noGrp="1"/>
          </p:cNvGraphicFramePr>
          <p:nvPr>
            <p:ph idx="1"/>
            <p:extLst>
              <p:ext uri="{D42A27DB-BD31-4B8C-83A1-F6EECF244321}">
                <p14:modId xmlns:p14="http://schemas.microsoft.com/office/powerpoint/2010/main" val="926601411"/>
              </p:ext>
            </p:extLst>
          </p:nvPr>
        </p:nvGraphicFramePr>
        <p:xfrm>
          <a:off x="838200" y="1825625"/>
          <a:ext cx="9507583"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85061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5D10A16-9B53-B640-AE63-1C48DCC0BB0C}"/>
              </a:ext>
            </a:extLst>
          </p:cNvPr>
          <p:cNvSpPr>
            <a:spLocks noGrp="1"/>
          </p:cNvSpPr>
          <p:nvPr>
            <p:ph type="title"/>
          </p:nvPr>
        </p:nvSpPr>
        <p:spPr/>
        <p:txBody>
          <a:bodyPr/>
          <a:lstStyle/>
          <a:p>
            <a:r>
              <a:rPr lang="zh-CN" altLang="zh-CN" dirty="0"/>
              <a:t>系数估算法</a:t>
            </a:r>
            <a:r>
              <a:rPr lang="zh-CN" altLang="zh-CN" dirty="0">
                <a:effectLst/>
              </a:rPr>
              <a:t> </a:t>
            </a:r>
            <a:endParaRPr kumimoji="1" lang="zh-CN" altLang="en-US" dirty="0"/>
          </a:p>
        </p:txBody>
      </p:sp>
      <p:sp>
        <p:nvSpPr>
          <p:cNvPr id="3" name="内容占位符 2">
            <a:extLst>
              <a:ext uri="{FF2B5EF4-FFF2-40B4-BE49-F238E27FC236}">
                <a16:creationId xmlns:a16="http://schemas.microsoft.com/office/drawing/2014/main" id="{2FA764F1-E1A9-7646-8482-9CEE1654D982}"/>
              </a:ext>
            </a:extLst>
          </p:cNvPr>
          <p:cNvSpPr>
            <a:spLocks noGrp="1"/>
          </p:cNvSpPr>
          <p:nvPr>
            <p:ph idx="1"/>
          </p:nvPr>
        </p:nvSpPr>
        <p:spPr>
          <a:xfrm>
            <a:off x="838200" y="1825625"/>
            <a:ext cx="5536474" cy="4351338"/>
          </a:xfrm>
        </p:spPr>
        <p:txBody>
          <a:bodyPr/>
          <a:lstStyle/>
          <a:p>
            <a:pPr marL="0" indent="0">
              <a:buNone/>
            </a:pPr>
            <a:r>
              <a:rPr lang="zh-CN" altLang="zh-CN" dirty="0"/>
              <a:t>以拟建项目的主体工程费或主要设备费为基数，以其他工程费占主体工程费或设备购置费的百分比为系数，估算拟建项目静态投资额的方法。</a:t>
            </a:r>
            <a:r>
              <a:rPr lang="zh-CN" altLang="zh-CN" dirty="0">
                <a:effectLst/>
              </a:rPr>
              <a:t> </a:t>
            </a:r>
            <a:endParaRPr kumimoji="1" lang="zh-CN" altLang="en-US" dirty="0"/>
          </a:p>
        </p:txBody>
      </p:sp>
    </p:spTree>
    <p:extLst>
      <p:ext uri="{BB962C8B-B14F-4D97-AF65-F5344CB8AC3E}">
        <p14:creationId xmlns:p14="http://schemas.microsoft.com/office/powerpoint/2010/main" val="3343661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E0AF364-05D1-E945-A950-F79C2B9DAB43}"/>
              </a:ext>
            </a:extLst>
          </p:cNvPr>
          <p:cNvSpPr>
            <a:spLocks noGrp="1"/>
          </p:cNvSpPr>
          <p:nvPr>
            <p:ph type="title"/>
          </p:nvPr>
        </p:nvSpPr>
        <p:spPr/>
        <p:txBody>
          <a:bodyPr/>
          <a:lstStyle/>
          <a:p>
            <a:r>
              <a:rPr lang="zh-CN" altLang="zh-CN" dirty="0"/>
              <a:t>系数估算法</a:t>
            </a:r>
            <a:endParaRPr kumimoji="1" lang="zh-CN" altLang="en-US" dirty="0"/>
          </a:p>
        </p:txBody>
      </p:sp>
      <p:sp>
        <p:nvSpPr>
          <p:cNvPr id="3" name="内容占位符 2">
            <a:extLst>
              <a:ext uri="{FF2B5EF4-FFF2-40B4-BE49-F238E27FC236}">
                <a16:creationId xmlns:a16="http://schemas.microsoft.com/office/drawing/2014/main" id="{D9597437-5AB3-EC44-8A0E-4309BEC23462}"/>
              </a:ext>
            </a:extLst>
          </p:cNvPr>
          <p:cNvSpPr>
            <a:spLocks noGrp="1"/>
          </p:cNvSpPr>
          <p:nvPr>
            <p:ph idx="1"/>
          </p:nvPr>
        </p:nvSpPr>
        <p:spPr>
          <a:xfrm>
            <a:off x="838200" y="1825625"/>
            <a:ext cx="5249091" cy="4351338"/>
          </a:xfrm>
        </p:spPr>
        <p:txBody>
          <a:bodyPr/>
          <a:lstStyle/>
          <a:p>
            <a:r>
              <a:rPr lang="zh-CN" altLang="en-US" dirty="0"/>
              <a:t>该</a:t>
            </a:r>
            <a:r>
              <a:rPr lang="zh-CN" altLang="zh-CN" dirty="0"/>
              <a:t>方法简单易行，但是精度较低</a:t>
            </a:r>
            <a:r>
              <a:rPr lang="zh-CN" altLang="en-US" dirty="0"/>
              <a:t>；</a:t>
            </a:r>
            <a:endParaRPr lang="en-US" altLang="zh-CN" dirty="0"/>
          </a:p>
          <a:p>
            <a:r>
              <a:rPr lang="zh-CN" altLang="zh-CN" dirty="0"/>
              <a:t>一般用于项目建议书阶段。</a:t>
            </a:r>
            <a:endParaRPr lang="en-US" altLang="zh-CN" dirty="0"/>
          </a:p>
          <a:p>
            <a:r>
              <a:rPr lang="zh-CN" altLang="zh-CN" dirty="0"/>
              <a:t>包括设备系数法，主体专业系数法，朗格系数法等</a:t>
            </a:r>
            <a:r>
              <a:rPr lang="zh-CN" altLang="en-US" dirty="0"/>
              <a:t>。</a:t>
            </a:r>
            <a:endParaRPr lang="zh-CN" altLang="zh-CN" dirty="0"/>
          </a:p>
          <a:p>
            <a:endParaRPr kumimoji="1" lang="zh-CN" altLang="en-US" dirty="0"/>
          </a:p>
        </p:txBody>
      </p:sp>
    </p:spTree>
    <p:extLst>
      <p:ext uri="{BB962C8B-B14F-4D97-AF65-F5344CB8AC3E}">
        <p14:creationId xmlns:p14="http://schemas.microsoft.com/office/powerpoint/2010/main" val="3194194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8BDEA32-49E7-504A-A4CD-8D27B0D80005}"/>
              </a:ext>
            </a:extLst>
          </p:cNvPr>
          <p:cNvSpPr>
            <a:spLocks noGrp="1"/>
          </p:cNvSpPr>
          <p:nvPr>
            <p:ph type="title"/>
          </p:nvPr>
        </p:nvSpPr>
        <p:spPr/>
        <p:txBody>
          <a:bodyPr/>
          <a:lstStyle/>
          <a:p>
            <a:r>
              <a:rPr lang="zh-CN" altLang="zh-CN" dirty="0"/>
              <a:t>设备系数法</a:t>
            </a:r>
            <a:r>
              <a:rPr lang="zh-CN" altLang="zh-CN" dirty="0">
                <a:effectLst/>
              </a:rPr>
              <a:t> </a:t>
            </a:r>
            <a:endParaRPr kumimoji="1" lang="zh-CN" altLang="en-US" dirty="0"/>
          </a:p>
        </p:txBody>
      </p:sp>
      <p:graphicFrame>
        <p:nvGraphicFramePr>
          <p:cNvPr id="4" name="内容占位符 3">
            <a:extLst>
              <a:ext uri="{FF2B5EF4-FFF2-40B4-BE49-F238E27FC236}">
                <a16:creationId xmlns:a16="http://schemas.microsoft.com/office/drawing/2014/main" id="{9439F959-90B1-804B-A820-88A888A267FE}"/>
              </a:ext>
            </a:extLst>
          </p:cNvPr>
          <p:cNvGraphicFramePr>
            <a:graphicFrameLocks noGrp="1"/>
          </p:cNvGraphicFramePr>
          <p:nvPr>
            <p:ph idx="1"/>
            <p:extLst>
              <p:ext uri="{D42A27DB-BD31-4B8C-83A1-F6EECF244321}">
                <p14:modId xmlns:p14="http://schemas.microsoft.com/office/powerpoint/2010/main" val="109855708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77496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8BDEA32-49E7-504A-A4CD-8D27B0D80005}"/>
              </a:ext>
            </a:extLst>
          </p:cNvPr>
          <p:cNvSpPr>
            <a:spLocks noGrp="1"/>
          </p:cNvSpPr>
          <p:nvPr>
            <p:ph type="title"/>
          </p:nvPr>
        </p:nvSpPr>
        <p:spPr/>
        <p:txBody>
          <a:bodyPr/>
          <a:lstStyle/>
          <a:p>
            <a:r>
              <a:rPr lang="zh-CN" altLang="zh-CN" dirty="0"/>
              <a:t>设备系数法</a:t>
            </a:r>
            <a:r>
              <a:rPr lang="zh-CN" altLang="zh-CN" dirty="0">
                <a:effectLst/>
              </a:rPr>
              <a:t> </a:t>
            </a:r>
            <a:endParaRPr kumimoji="1" lang="zh-CN" altLang="en-US" dirty="0"/>
          </a:p>
        </p:txBody>
      </p:sp>
      <p:sp>
        <p:nvSpPr>
          <p:cNvPr id="3" name="内容占位符 2">
            <a:extLst>
              <a:ext uri="{FF2B5EF4-FFF2-40B4-BE49-F238E27FC236}">
                <a16:creationId xmlns:a16="http://schemas.microsoft.com/office/drawing/2014/main" id="{BC2B9D2D-C2F0-CA49-A51B-952AB0B9164C}"/>
              </a:ext>
            </a:extLst>
          </p:cNvPr>
          <p:cNvSpPr>
            <a:spLocks noGrp="1"/>
          </p:cNvSpPr>
          <p:nvPr>
            <p:ph idx="1"/>
          </p:nvPr>
        </p:nvSpPr>
        <p:spPr>
          <a:xfrm>
            <a:off x="838200" y="1825625"/>
            <a:ext cx="10515600" cy="1805849"/>
          </a:xfrm>
        </p:spPr>
        <p:txBody>
          <a:bodyPr>
            <a:normAutofit lnSpcReduction="10000"/>
          </a:bodyPr>
          <a:lstStyle/>
          <a:p>
            <a:pPr indent="266700"/>
            <a:r>
              <a:rPr lang="zh-CN" altLang="zh-CN" kern="100" dirty="0">
                <a:latin typeface="Source Han Serif CN" panose="02020400000000000000" pitchFamily="18" charset="-128"/>
              </a:rPr>
              <a:t>计算公式为： </a:t>
            </a:r>
          </a:p>
          <a:p>
            <a:pPr indent="0" algn="ctr">
              <a:buNone/>
            </a:pPr>
            <a:r>
              <a:rPr lang="en-US" altLang="zh-CN" sz="4200" i="1" kern="100" dirty="0">
                <a:ea typeface="宋体" panose="02010600030101010101" pitchFamily="2" charset="-122"/>
              </a:rPr>
              <a:t>C</a:t>
            </a:r>
            <a:r>
              <a:rPr lang="en-US" altLang="zh-CN" sz="4200" kern="100" dirty="0">
                <a:latin typeface="Calibri" panose="020F0502020204030204" pitchFamily="34" charset="0"/>
                <a:ea typeface="宋体" panose="02010600030101010101" pitchFamily="2" charset="-122"/>
              </a:rPr>
              <a:t>=</a:t>
            </a:r>
            <a:r>
              <a:rPr lang="en-US" altLang="zh-CN" sz="4200" i="1" kern="100" dirty="0">
                <a:ea typeface="宋体" panose="02010600030101010101" pitchFamily="2" charset="-122"/>
              </a:rPr>
              <a:t>E</a:t>
            </a:r>
            <a:r>
              <a:rPr lang="zh-CN" altLang="zh-CN" sz="4200" kern="100" dirty="0">
                <a:latin typeface="Calibri" panose="020F0502020204030204" pitchFamily="34" charset="0"/>
                <a:ea typeface="宋体" panose="02010600030101010101" pitchFamily="2" charset="-122"/>
              </a:rPr>
              <a:t>（</a:t>
            </a:r>
            <a:r>
              <a:rPr lang="en-US" altLang="zh-CN" sz="4200" kern="100" dirty="0">
                <a:latin typeface="Calibri" panose="020F0502020204030204" pitchFamily="34" charset="0"/>
                <a:ea typeface="宋体" panose="02010600030101010101" pitchFamily="2" charset="-122"/>
              </a:rPr>
              <a:t>1+</a:t>
            </a:r>
            <a:r>
              <a:rPr lang="en-US" altLang="zh-CN" sz="4200" i="1" kern="100" dirty="0">
                <a:ea typeface="宋体" panose="02010600030101010101" pitchFamily="2" charset="-122"/>
              </a:rPr>
              <a:t>f</a:t>
            </a:r>
            <a:r>
              <a:rPr lang="en-US" altLang="zh-CN" sz="4200" kern="100" baseline="-25000" dirty="0">
                <a:ea typeface="宋体" panose="02010600030101010101" pitchFamily="2" charset="-122"/>
              </a:rPr>
              <a:t>1</a:t>
            </a:r>
            <a:r>
              <a:rPr lang="en-US" altLang="zh-CN" sz="4200" i="1" kern="100" dirty="0">
                <a:ea typeface="宋体" panose="02010600030101010101" pitchFamily="2" charset="-122"/>
              </a:rPr>
              <a:t>P</a:t>
            </a:r>
            <a:r>
              <a:rPr lang="en-US" altLang="zh-CN" sz="4200" kern="100" baseline="-25000" dirty="0">
                <a:ea typeface="宋体" panose="02010600030101010101" pitchFamily="2" charset="-122"/>
              </a:rPr>
              <a:t>1</a:t>
            </a:r>
            <a:r>
              <a:rPr lang="en-US" altLang="zh-CN" sz="4200" kern="100" dirty="0">
                <a:latin typeface="Calibri" panose="020F0502020204030204" pitchFamily="34" charset="0"/>
                <a:ea typeface="宋体" panose="02010600030101010101" pitchFamily="2" charset="-122"/>
              </a:rPr>
              <a:t>+</a:t>
            </a:r>
            <a:r>
              <a:rPr lang="en-US" altLang="zh-CN" sz="4200" i="1" kern="100" dirty="0">
                <a:ea typeface="宋体" panose="02010600030101010101" pitchFamily="2" charset="-122"/>
              </a:rPr>
              <a:t>f</a:t>
            </a:r>
            <a:r>
              <a:rPr lang="en-US" altLang="zh-CN" sz="4200" kern="100" baseline="-25000" dirty="0">
                <a:ea typeface="宋体" panose="02010600030101010101" pitchFamily="2" charset="-122"/>
              </a:rPr>
              <a:t>2</a:t>
            </a:r>
            <a:r>
              <a:rPr lang="en-US" altLang="zh-CN" sz="4200" i="1" kern="100" dirty="0">
                <a:ea typeface="宋体" panose="02010600030101010101" pitchFamily="2" charset="-122"/>
              </a:rPr>
              <a:t>P</a:t>
            </a:r>
            <a:r>
              <a:rPr lang="en-US" altLang="zh-CN" sz="4200" kern="100" baseline="-25000" dirty="0">
                <a:ea typeface="宋体" panose="02010600030101010101" pitchFamily="2" charset="-122"/>
              </a:rPr>
              <a:t>2</a:t>
            </a:r>
            <a:r>
              <a:rPr lang="en-US" altLang="zh-CN" sz="4200" kern="100" dirty="0">
                <a:latin typeface="Calibri" panose="020F0502020204030204" pitchFamily="34" charset="0"/>
                <a:ea typeface="宋体" panose="02010600030101010101" pitchFamily="2" charset="-122"/>
              </a:rPr>
              <a:t>+</a:t>
            </a:r>
            <a:r>
              <a:rPr lang="en-US" altLang="zh-CN" sz="4200" i="1" kern="100" dirty="0">
                <a:ea typeface="宋体" panose="02010600030101010101" pitchFamily="2" charset="-122"/>
              </a:rPr>
              <a:t>f</a:t>
            </a:r>
            <a:r>
              <a:rPr lang="en-US" altLang="zh-CN" sz="4200" kern="100" baseline="-25000" dirty="0">
                <a:ea typeface="宋体" panose="02010600030101010101" pitchFamily="2" charset="-122"/>
              </a:rPr>
              <a:t>3</a:t>
            </a:r>
            <a:r>
              <a:rPr lang="en-US" altLang="zh-CN" sz="4200" i="1" kern="100" dirty="0">
                <a:ea typeface="宋体" panose="02010600030101010101" pitchFamily="2" charset="-122"/>
              </a:rPr>
              <a:t>P</a:t>
            </a:r>
            <a:r>
              <a:rPr lang="en-US" altLang="zh-CN" sz="4200" kern="100" baseline="-25000" dirty="0">
                <a:ea typeface="宋体" panose="02010600030101010101" pitchFamily="2" charset="-122"/>
              </a:rPr>
              <a:t>3</a:t>
            </a:r>
            <a:r>
              <a:rPr lang="en-US" altLang="zh-CN" sz="4200" kern="100" dirty="0">
                <a:latin typeface="Calibri" panose="020F0502020204030204" pitchFamily="34" charset="0"/>
                <a:ea typeface="宋体" panose="02010600030101010101" pitchFamily="2" charset="-122"/>
              </a:rPr>
              <a:t>+····</a:t>
            </a:r>
            <a:r>
              <a:rPr lang="zh-CN" altLang="zh-CN" sz="4200" kern="100" dirty="0">
                <a:latin typeface="Calibri" panose="020F0502020204030204" pitchFamily="34" charset="0"/>
                <a:ea typeface="宋体" panose="02010600030101010101" pitchFamily="2" charset="-122"/>
              </a:rPr>
              <a:t>）</a:t>
            </a:r>
            <a:r>
              <a:rPr lang="en-US" altLang="zh-CN" sz="4200" kern="100" dirty="0">
                <a:latin typeface="Calibri" panose="020F0502020204030204" pitchFamily="34" charset="0"/>
                <a:ea typeface="宋体" panose="02010600030101010101" pitchFamily="2" charset="-122"/>
              </a:rPr>
              <a:t>+</a:t>
            </a:r>
            <a:r>
              <a:rPr lang="en-US" altLang="zh-CN" sz="4200" i="1" kern="100" dirty="0">
                <a:ea typeface="宋体" panose="02010600030101010101" pitchFamily="2" charset="-122"/>
              </a:rPr>
              <a:t>I</a:t>
            </a:r>
            <a:endParaRPr lang="zh-CN" altLang="zh-CN" sz="4200" kern="100" dirty="0">
              <a:latin typeface="Calibri" panose="020F0502020204030204" pitchFamily="34" charset="0"/>
              <a:ea typeface="宋体" panose="02010600030101010101" pitchFamily="2" charset="-122"/>
            </a:endParaRPr>
          </a:p>
          <a:p>
            <a:pPr marL="0" indent="0">
              <a:buNone/>
            </a:pPr>
            <a:endParaRPr lang="en-US" altLang="zh-CN" i="1" dirty="0"/>
          </a:p>
          <a:p>
            <a:pPr marL="0" indent="0">
              <a:buNone/>
            </a:pPr>
            <a:endParaRPr lang="en-US" altLang="zh-CN" i="1" dirty="0"/>
          </a:p>
          <a:p>
            <a:endParaRPr kumimoji="1" lang="zh-CN" altLang="en-US" dirty="0"/>
          </a:p>
        </p:txBody>
      </p:sp>
      <p:sp>
        <p:nvSpPr>
          <p:cNvPr id="5" name="矩形 4">
            <a:extLst>
              <a:ext uri="{FF2B5EF4-FFF2-40B4-BE49-F238E27FC236}">
                <a16:creationId xmlns:a16="http://schemas.microsoft.com/office/drawing/2014/main" id="{4840CBC8-7AC3-C74C-A268-2C794800974A}"/>
              </a:ext>
            </a:extLst>
          </p:cNvPr>
          <p:cNvSpPr/>
          <p:nvPr/>
        </p:nvSpPr>
        <p:spPr>
          <a:xfrm>
            <a:off x="1793965" y="4216012"/>
            <a:ext cx="9622972" cy="1791965"/>
          </a:xfrm>
          <a:prstGeom prst="rect">
            <a:avLst/>
          </a:prstGeom>
        </p:spPr>
        <p:txBody>
          <a:bodyPr wrap="square">
            <a:spAutoFit/>
          </a:bodyPr>
          <a:lstStyle/>
          <a:p>
            <a:pPr>
              <a:lnSpc>
                <a:spcPct val="125000"/>
              </a:lnSpc>
            </a:pPr>
            <a:r>
              <a:rPr lang="en-US" altLang="zh-CN" b="1" i="1" dirty="0">
                <a:latin typeface="Times New Roman" panose="02020603050405020304" pitchFamily="18" charset="0"/>
                <a:ea typeface="Source Han Serif CN" panose="02020400000000000000" pitchFamily="18" charset="-128"/>
                <a:cs typeface="Times New Roman" panose="02020603050405020304" pitchFamily="18" charset="0"/>
              </a:rPr>
              <a:t>C</a:t>
            </a:r>
            <a:r>
              <a:rPr lang="en-US" altLang="zh-CN" b="1" dirty="0">
                <a:latin typeface="Times New Roman" panose="02020603050405020304" pitchFamily="18" charset="0"/>
                <a:ea typeface="Source Han Serif CN" panose="02020400000000000000" pitchFamily="18" charset="-128"/>
                <a:cs typeface="Times New Roman" panose="02020603050405020304" pitchFamily="18" charset="0"/>
              </a:rPr>
              <a:t>——</a:t>
            </a:r>
            <a:r>
              <a:rPr lang="zh-CN" altLang="zh-CN" b="1" dirty="0">
                <a:latin typeface="Times New Roman" panose="02020603050405020304" pitchFamily="18" charset="0"/>
                <a:ea typeface="Source Han Serif CN" panose="02020400000000000000" pitchFamily="18" charset="-128"/>
                <a:cs typeface="Times New Roman" panose="02020603050405020304" pitchFamily="18" charset="0"/>
              </a:rPr>
              <a:t>拟建项目投资额；</a:t>
            </a:r>
          </a:p>
          <a:p>
            <a:pPr>
              <a:lnSpc>
                <a:spcPct val="125000"/>
              </a:lnSpc>
            </a:pPr>
            <a:r>
              <a:rPr lang="en-US" altLang="zh-CN" b="1" i="1" dirty="0">
                <a:latin typeface="Times New Roman" panose="02020603050405020304" pitchFamily="18" charset="0"/>
                <a:ea typeface="Source Han Serif CN" panose="02020400000000000000" pitchFamily="18" charset="-128"/>
                <a:cs typeface="Times New Roman" panose="02020603050405020304" pitchFamily="18" charset="0"/>
              </a:rPr>
              <a:t>E</a:t>
            </a:r>
            <a:r>
              <a:rPr lang="en-US" altLang="zh-CN" b="1" dirty="0">
                <a:latin typeface="Times New Roman" panose="02020603050405020304" pitchFamily="18" charset="0"/>
                <a:ea typeface="Source Han Serif CN" panose="02020400000000000000" pitchFamily="18" charset="-128"/>
                <a:cs typeface="Times New Roman" panose="02020603050405020304" pitchFamily="18" charset="0"/>
              </a:rPr>
              <a:t>——</a:t>
            </a:r>
            <a:r>
              <a:rPr lang="zh-CN" altLang="zh-CN" b="1" dirty="0">
                <a:latin typeface="Times New Roman" panose="02020603050405020304" pitchFamily="18" charset="0"/>
                <a:ea typeface="Source Han Serif CN" panose="02020400000000000000" pitchFamily="18" charset="-128"/>
                <a:cs typeface="Times New Roman" panose="02020603050405020304" pitchFamily="18" charset="0"/>
              </a:rPr>
              <a:t>拟建项目设备费（包括运杂费）；</a:t>
            </a:r>
            <a:endParaRPr lang="en-US" altLang="zh-CN" b="1" dirty="0">
              <a:latin typeface="Times New Roman" panose="02020603050405020304" pitchFamily="18" charset="0"/>
              <a:ea typeface="Source Han Serif CN" panose="02020400000000000000" pitchFamily="18" charset="-128"/>
              <a:cs typeface="Times New Roman" panose="02020603050405020304" pitchFamily="18" charset="0"/>
            </a:endParaRPr>
          </a:p>
          <a:p>
            <a:pPr>
              <a:lnSpc>
                <a:spcPct val="125000"/>
              </a:lnSpc>
            </a:pPr>
            <a:r>
              <a:rPr lang="en-US" altLang="zh-CN" b="1" i="1" dirty="0">
                <a:latin typeface="Times New Roman" panose="02020603050405020304" pitchFamily="18" charset="0"/>
                <a:ea typeface="Source Han Serif CN" panose="02020400000000000000" pitchFamily="18" charset="-128"/>
                <a:cs typeface="Times New Roman" panose="02020603050405020304" pitchFamily="18" charset="0"/>
              </a:rPr>
              <a:t>P</a:t>
            </a:r>
            <a:r>
              <a:rPr lang="en-US" altLang="zh-CN" b="1" baseline="-25000" dirty="0">
                <a:latin typeface="Times New Roman" panose="02020603050405020304" pitchFamily="18" charset="0"/>
                <a:ea typeface="Source Han Serif CN" panose="02020400000000000000" pitchFamily="18" charset="-128"/>
                <a:cs typeface="Times New Roman" panose="02020603050405020304" pitchFamily="18" charset="0"/>
              </a:rPr>
              <a:t>1</a:t>
            </a:r>
            <a:r>
              <a:rPr lang="zh-CN" altLang="zh-CN" b="1" dirty="0">
                <a:latin typeface="Times New Roman" panose="02020603050405020304" pitchFamily="18" charset="0"/>
                <a:ea typeface="Source Han Serif CN" panose="02020400000000000000" pitchFamily="18" charset="-128"/>
                <a:cs typeface="Times New Roman" panose="02020603050405020304" pitchFamily="18" charset="0"/>
              </a:rPr>
              <a:t>、</a:t>
            </a:r>
            <a:r>
              <a:rPr lang="en-US" altLang="zh-CN" b="1" i="1" dirty="0">
                <a:latin typeface="Times New Roman" panose="02020603050405020304" pitchFamily="18" charset="0"/>
                <a:ea typeface="Source Han Serif CN" panose="02020400000000000000" pitchFamily="18" charset="-128"/>
                <a:cs typeface="Times New Roman" panose="02020603050405020304" pitchFamily="18" charset="0"/>
              </a:rPr>
              <a:t>P</a:t>
            </a:r>
            <a:r>
              <a:rPr lang="en-US" altLang="zh-CN" b="1" baseline="-25000" dirty="0">
                <a:latin typeface="Times New Roman" panose="02020603050405020304" pitchFamily="18" charset="0"/>
                <a:ea typeface="Source Han Serif CN" panose="02020400000000000000" pitchFamily="18" charset="-128"/>
                <a:cs typeface="Times New Roman" panose="02020603050405020304" pitchFamily="18" charset="0"/>
              </a:rPr>
              <a:t>2</a:t>
            </a:r>
            <a:r>
              <a:rPr lang="zh-CN" altLang="zh-CN" b="1" dirty="0">
                <a:latin typeface="Times New Roman" panose="02020603050405020304" pitchFamily="18" charset="0"/>
                <a:ea typeface="Source Han Serif CN" panose="02020400000000000000" pitchFamily="18" charset="-128"/>
                <a:cs typeface="Times New Roman" panose="02020603050405020304" pitchFamily="18" charset="0"/>
              </a:rPr>
              <a:t>、</a:t>
            </a:r>
            <a:r>
              <a:rPr lang="en-US" altLang="zh-CN" b="1" i="1" dirty="0">
                <a:latin typeface="Times New Roman" panose="02020603050405020304" pitchFamily="18" charset="0"/>
                <a:ea typeface="Source Han Serif CN" panose="02020400000000000000" pitchFamily="18" charset="-128"/>
                <a:cs typeface="Times New Roman" panose="02020603050405020304" pitchFamily="18" charset="0"/>
              </a:rPr>
              <a:t>P</a:t>
            </a:r>
            <a:r>
              <a:rPr lang="en-US" altLang="zh-CN" b="1" baseline="-25000" dirty="0">
                <a:latin typeface="Times New Roman" panose="02020603050405020304" pitchFamily="18" charset="0"/>
                <a:ea typeface="Source Han Serif CN" panose="02020400000000000000" pitchFamily="18" charset="-128"/>
                <a:cs typeface="Times New Roman" panose="02020603050405020304" pitchFamily="18" charset="0"/>
              </a:rPr>
              <a:t>3</a:t>
            </a:r>
            <a:r>
              <a:rPr lang="en-US" altLang="zh-CN" b="1" dirty="0">
                <a:latin typeface="Times New Roman" panose="02020603050405020304" pitchFamily="18" charset="0"/>
                <a:ea typeface="Source Han Serif CN" panose="02020400000000000000" pitchFamily="18" charset="-128"/>
                <a:cs typeface="Times New Roman" panose="02020603050405020304" pitchFamily="18" charset="0"/>
              </a:rPr>
              <a:t>·····——</a:t>
            </a:r>
            <a:r>
              <a:rPr lang="zh-CN" altLang="zh-CN" b="1" dirty="0">
                <a:latin typeface="Times New Roman" panose="02020603050405020304" pitchFamily="18" charset="0"/>
                <a:ea typeface="Source Han Serif CN" panose="02020400000000000000" pitchFamily="18" charset="-128"/>
                <a:cs typeface="Times New Roman" panose="02020603050405020304" pitchFamily="18" charset="0"/>
              </a:rPr>
              <a:t>已建项目中建筑工程费、安装费及工程建设其他费等占设备费的比重；</a:t>
            </a:r>
          </a:p>
          <a:p>
            <a:pPr>
              <a:lnSpc>
                <a:spcPct val="125000"/>
              </a:lnSpc>
            </a:pPr>
            <a:r>
              <a:rPr lang="en-US" altLang="zh-CN" b="1" i="1" dirty="0">
                <a:latin typeface="Times New Roman" panose="02020603050405020304" pitchFamily="18" charset="0"/>
                <a:ea typeface="Source Han Serif CN" panose="02020400000000000000" pitchFamily="18" charset="-128"/>
                <a:cs typeface="Times New Roman" panose="02020603050405020304" pitchFamily="18" charset="0"/>
              </a:rPr>
              <a:t>f</a:t>
            </a:r>
            <a:r>
              <a:rPr lang="en-US" altLang="zh-CN" b="1" baseline="-25000" dirty="0">
                <a:latin typeface="Times New Roman" panose="02020603050405020304" pitchFamily="18" charset="0"/>
                <a:ea typeface="Source Han Serif CN" panose="02020400000000000000" pitchFamily="18" charset="-128"/>
                <a:cs typeface="Times New Roman" panose="02020603050405020304" pitchFamily="18" charset="0"/>
              </a:rPr>
              <a:t>1</a:t>
            </a:r>
            <a:r>
              <a:rPr lang="zh-CN" altLang="zh-CN" b="1" dirty="0">
                <a:latin typeface="Times New Roman" panose="02020603050405020304" pitchFamily="18" charset="0"/>
                <a:ea typeface="Source Han Serif CN" panose="02020400000000000000" pitchFamily="18" charset="-128"/>
                <a:cs typeface="Times New Roman" panose="02020603050405020304" pitchFamily="18" charset="0"/>
              </a:rPr>
              <a:t>、</a:t>
            </a:r>
            <a:r>
              <a:rPr lang="en-US" altLang="zh-CN" b="1" i="1" dirty="0">
                <a:latin typeface="Times New Roman" panose="02020603050405020304" pitchFamily="18" charset="0"/>
                <a:ea typeface="Source Han Serif CN" panose="02020400000000000000" pitchFamily="18" charset="-128"/>
                <a:cs typeface="Times New Roman" panose="02020603050405020304" pitchFamily="18" charset="0"/>
              </a:rPr>
              <a:t>f</a:t>
            </a:r>
            <a:r>
              <a:rPr lang="en-US" altLang="zh-CN" b="1" baseline="-25000" dirty="0">
                <a:latin typeface="Times New Roman" panose="02020603050405020304" pitchFamily="18" charset="0"/>
                <a:ea typeface="Source Han Serif CN" panose="02020400000000000000" pitchFamily="18" charset="-128"/>
                <a:cs typeface="Times New Roman" panose="02020603050405020304" pitchFamily="18" charset="0"/>
              </a:rPr>
              <a:t>2</a:t>
            </a:r>
            <a:r>
              <a:rPr lang="zh-CN" altLang="zh-CN" b="1" dirty="0">
                <a:latin typeface="Times New Roman" panose="02020603050405020304" pitchFamily="18" charset="0"/>
                <a:ea typeface="Source Han Serif CN" panose="02020400000000000000" pitchFamily="18" charset="-128"/>
                <a:cs typeface="Times New Roman" panose="02020603050405020304" pitchFamily="18" charset="0"/>
              </a:rPr>
              <a:t>、</a:t>
            </a:r>
            <a:r>
              <a:rPr lang="en-US" altLang="zh-CN" b="1" i="1" dirty="0">
                <a:latin typeface="Times New Roman" panose="02020603050405020304" pitchFamily="18" charset="0"/>
                <a:ea typeface="Source Han Serif CN" panose="02020400000000000000" pitchFamily="18" charset="-128"/>
                <a:cs typeface="Times New Roman" panose="02020603050405020304" pitchFamily="18" charset="0"/>
              </a:rPr>
              <a:t>f</a:t>
            </a:r>
            <a:r>
              <a:rPr lang="en-US" altLang="zh-CN" b="1" baseline="-25000" dirty="0">
                <a:latin typeface="Times New Roman" panose="02020603050405020304" pitchFamily="18" charset="0"/>
                <a:ea typeface="Source Han Serif CN" panose="02020400000000000000" pitchFamily="18" charset="-128"/>
                <a:cs typeface="Times New Roman" panose="02020603050405020304" pitchFamily="18" charset="0"/>
              </a:rPr>
              <a:t>3</a:t>
            </a:r>
            <a:r>
              <a:rPr lang="en-US" altLang="zh-CN" b="1" dirty="0">
                <a:latin typeface="Times New Roman" panose="02020603050405020304" pitchFamily="18" charset="0"/>
                <a:ea typeface="Source Han Serif CN" panose="02020400000000000000" pitchFamily="18" charset="-128"/>
                <a:cs typeface="Times New Roman" panose="02020603050405020304" pitchFamily="18" charset="0"/>
              </a:rPr>
              <a:t>······——</a:t>
            </a:r>
            <a:r>
              <a:rPr lang="zh-CN" altLang="zh-CN" b="1" dirty="0">
                <a:latin typeface="Times New Roman" panose="02020603050405020304" pitchFamily="18" charset="0"/>
                <a:ea typeface="Source Han Serif CN" panose="02020400000000000000" pitchFamily="18" charset="-128"/>
                <a:cs typeface="Times New Roman" panose="02020603050405020304" pitchFamily="18" charset="0"/>
              </a:rPr>
              <a:t>由于时间因素引起的定额、价格、费用标准等变化的综合调整系数；</a:t>
            </a:r>
          </a:p>
          <a:p>
            <a:pPr>
              <a:lnSpc>
                <a:spcPct val="125000"/>
              </a:lnSpc>
            </a:pPr>
            <a:r>
              <a:rPr lang="en-US" altLang="zh-CN" b="1" i="1" dirty="0">
                <a:latin typeface="Times New Roman" panose="02020603050405020304" pitchFamily="18" charset="0"/>
                <a:ea typeface="Source Han Serif CN" panose="02020400000000000000" pitchFamily="18" charset="-128"/>
                <a:cs typeface="Times New Roman" panose="02020603050405020304" pitchFamily="18" charset="0"/>
              </a:rPr>
              <a:t>I</a:t>
            </a:r>
            <a:r>
              <a:rPr lang="en-US" altLang="zh-CN" b="1" dirty="0">
                <a:latin typeface="Times New Roman" panose="02020603050405020304" pitchFamily="18" charset="0"/>
                <a:ea typeface="Source Han Serif CN" panose="02020400000000000000" pitchFamily="18" charset="-128"/>
                <a:cs typeface="Times New Roman" panose="02020603050405020304" pitchFamily="18" charset="0"/>
              </a:rPr>
              <a:t>——</a:t>
            </a:r>
            <a:r>
              <a:rPr lang="zh-CN" altLang="zh-CN" b="1" dirty="0">
                <a:latin typeface="Times New Roman" panose="02020603050405020304" pitchFamily="18" charset="0"/>
                <a:ea typeface="Source Han Serif CN" panose="02020400000000000000" pitchFamily="18" charset="-128"/>
                <a:cs typeface="Times New Roman" panose="02020603050405020304" pitchFamily="18" charset="0"/>
              </a:rPr>
              <a:t>拟建项目的其他费用。</a:t>
            </a:r>
          </a:p>
        </p:txBody>
      </p:sp>
    </p:spTree>
    <p:extLst>
      <p:ext uri="{BB962C8B-B14F-4D97-AF65-F5344CB8AC3E}">
        <p14:creationId xmlns:p14="http://schemas.microsoft.com/office/powerpoint/2010/main" val="1740273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0F4E585-ABAC-A441-93E2-C04D9555D827}"/>
              </a:ext>
            </a:extLst>
          </p:cNvPr>
          <p:cNvSpPr>
            <a:spLocks noGrp="1"/>
          </p:cNvSpPr>
          <p:nvPr>
            <p:ph type="title"/>
          </p:nvPr>
        </p:nvSpPr>
        <p:spPr/>
        <p:txBody>
          <a:bodyPr/>
          <a:lstStyle/>
          <a:p>
            <a:r>
              <a:rPr lang="zh-CN" altLang="zh-CN" dirty="0"/>
              <a:t>主体专业系数法</a:t>
            </a:r>
            <a:r>
              <a:rPr lang="zh-CN" altLang="zh-CN" dirty="0">
                <a:effectLst/>
              </a:rPr>
              <a:t> </a:t>
            </a:r>
            <a:endParaRPr kumimoji="1" lang="zh-CN" altLang="en-US" dirty="0"/>
          </a:p>
        </p:txBody>
      </p:sp>
      <p:graphicFrame>
        <p:nvGraphicFramePr>
          <p:cNvPr id="4" name="内容占位符 3">
            <a:extLst>
              <a:ext uri="{FF2B5EF4-FFF2-40B4-BE49-F238E27FC236}">
                <a16:creationId xmlns:a16="http://schemas.microsoft.com/office/drawing/2014/main" id="{518A9EEA-AF2A-CF40-8249-887543209D62}"/>
              </a:ext>
            </a:extLst>
          </p:cNvPr>
          <p:cNvGraphicFramePr>
            <a:graphicFrameLocks noGrp="1"/>
          </p:cNvGraphicFramePr>
          <p:nvPr>
            <p:ph idx="1"/>
            <p:extLst>
              <p:ext uri="{D42A27DB-BD31-4B8C-83A1-F6EECF244321}">
                <p14:modId xmlns:p14="http://schemas.microsoft.com/office/powerpoint/2010/main" val="228580501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875400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C69DA28-9DEC-A14C-95F0-F5ABA53CFE7A}"/>
              </a:ext>
            </a:extLst>
          </p:cNvPr>
          <p:cNvSpPr>
            <a:spLocks noGrp="1"/>
          </p:cNvSpPr>
          <p:nvPr>
            <p:ph type="title"/>
          </p:nvPr>
        </p:nvSpPr>
        <p:spPr/>
        <p:txBody>
          <a:bodyPr/>
          <a:lstStyle/>
          <a:p>
            <a:r>
              <a:rPr lang="zh-CN" altLang="zh-CN" dirty="0"/>
              <a:t>朗格系数法</a:t>
            </a:r>
            <a:r>
              <a:rPr lang="zh-CN" altLang="zh-CN" dirty="0">
                <a:effectLst/>
              </a:rPr>
              <a:t> </a:t>
            </a:r>
            <a:endParaRPr kumimoji="1" lang="zh-CN" altLang="en-US" dirty="0"/>
          </a:p>
        </p:txBody>
      </p:sp>
      <p:sp>
        <p:nvSpPr>
          <p:cNvPr id="3" name="内容占位符 2">
            <a:extLst>
              <a:ext uri="{FF2B5EF4-FFF2-40B4-BE49-F238E27FC236}">
                <a16:creationId xmlns:a16="http://schemas.microsoft.com/office/drawing/2014/main" id="{A390E361-1855-0E42-AFBD-0481E2D9083D}"/>
              </a:ext>
            </a:extLst>
          </p:cNvPr>
          <p:cNvSpPr>
            <a:spLocks noGrp="1"/>
          </p:cNvSpPr>
          <p:nvPr>
            <p:ph idx="1"/>
          </p:nvPr>
        </p:nvSpPr>
        <p:spPr/>
        <p:txBody>
          <a:bodyPr/>
          <a:lstStyle/>
          <a:p>
            <a:r>
              <a:rPr lang="zh-CN" altLang="zh-CN" dirty="0"/>
              <a:t>以设备购置费为基数，乘以适当的朗格系数，来估算项目的静态投资。</a:t>
            </a:r>
            <a:r>
              <a:rPr lang="zh-CN" altLang="zh-CN" dirty="0">
                <a:effectLst/>
              </a:rPr>
              <a:t> </a:t>
            </a:r>
            <a:endParaRPr lang="en-US" altLang="zh-CN" dirty="0">
              <a:effectLst/>
            </a:endParaRPr>
          </a:p>
          <a:p>
            <a:r>
              <a:rPr lang="zh-CN" altLang="zh-CN" dirty="0"/>
              <a:t>计算公式为：</a:t>
            </a:r>
          </a:p>
          <a:p>
            <a:pPr marL="0" indent="0">
              <a:buNone/>
            </a:pPr>
            <a:r>
              <a:rPr lang="zh-CN" altLang="en-US" dirty="0"/>
              <a:t>               </a:t>
            </a:r>
            <a:r>
              <a:rPr lang="zh-CN" altLang="zh-CN" dirty="0"/>
              <a:t>拟建项目投资额</a:t>
            </a:r>
            <a:r>
              <a:rPr lang="en-US" altLang="zh-CN" dirty="0"/>
              <a:t>=</a:t>
            </a:r>
            <a:r>
              <a:rPr lang="zh-CN" altLang="zh-CN" dirty="0"/>
              <a:t>设备费×朗格系数</a:t>
            </a:r>
          </a:p>
        </p:txBody>
      </p:sp>
      <p:sp>
        <p:nvSpPr>
          <p:cNvPr id="4" name="圆角矩形标注 3">
            <a:extLst>
              <a:ext uri="{FF2B5EF4-FFF2-40B4-BE49-F238E27FC236}">
                <a16:creationId xmlns:a16="http://schemas.microsoft.com/office/drawing/2014/main" id="{D5D6F20E-0F7F-BE4A-821E-08309A58468A}"/>
              </a:ext>
            </a:extLst>
          </p:cNvPr>
          <p:cNvSpPr/>
          <p:nvPr/>
        </p:nvSpPr>
        <p:spPr>
          <a:xfrm>
            <a:off x="6270170" y="5225936"/>
            <a:ext cx="5434150" cy="1200990"/>
          </a:xfrm>
          <a:prstGeom prst="wedgeRoundRectCallout">
            <a:avLst>
              <a:gd name="adj1" fmla="val -31381"/>
              <a:gd name="adj2" fmla="val -67100"/>
              <a:gd name="adj3" fmla="val 16667"/>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zh-CN" altLang="en-US" sz="2400" dirty="0">
                <a:solidFill>
                  <a:schemeClr val="bg1"/>
                </a:solidFill>
                <a:latin typeface="Times New Roman" panose="02020603050405020304" pitchFamily="18" charset="0"/>
                <a:ea typeface="Source Han Serif CN" panose="02020400000000000000" pitchFamily="18" charset="-128"/>
                <a:cs typeface="Times New Roman" panose="02020603050405020304" pitchFamily="18" charset="0"/>
              </a:rPr>
              <a:t>为静态投资额与设备购置费之比 。</a:t>
            </a:r>
            <a:endParaRPr lang="en-US" altLang="zh-CN" sz="2400" dirty="0">
              <a:solidFill>
                <a:schemeClr val="bg1"/>
              </a:solidFill>
              <a:latin typeface="Times New Roman" panose="02020603050405020304" pitchFamily="18" charset="0"/>
              <a:ea typeface="Source Han Serif CN" panose="02020400000000000000" pitchFamily="18" charset="-128"/>
              <a:cs typeface="Times New Roman" panose="02020603050405020304" pitchFamily="18" charset="0"/>
            </a:endParaRPr>
          </a:p>
          <a:p>
            <a:pPr marL="342900" indent="-342900">
              <a:buFont typeface="Arial" panose="020B0604020202020204" pitchFamily="34" charset="0"/>
              <a:buChar char="•"/>
            </a:pPr>
            <a:r>
              <a:rPr kumimoji="1" lang="zh-CN" altLang="en-US" sz="2400" dirty="0">
                <a:solidFill>
                  <a:schemeClr val="bg1"/>
                </a:solidFill>
                <a:latin typeface="Times New Roman" panose="02020603050405020304" pitchFamily="18" charset="0"/>
                <a:ea typeface="Source Han Serif CN" panose="02020400000000000000" pitchFamily="18" charset="-128"/>
                <a:cs typeface="Times New Roman" panose="02020603050405020304" pitchFamily="18" charset="0"/>
              </a:rPr>
              <a:t>可以在世界银行推荐的朗格系数表中查找。</a:t>
            </a:r>
          </a:p>
        </p:txBody>
      </p:sp>
      <p:sp>
        <p:nvSpPr>
          <p:cNvPr id="5" name="矩形 4">
            <a:extLst>
              <a:ext uri="{FF2B5EF4-FFF2-40B4-BE49-F238E27FC236}">
                <a16:creationId xmlns:a16="http://schemas.microsoft.com/office/drawing/2014/main" id="{9759EDAC-8C05-4E47-9567-0C28F93B5A8E}"/>
              </a:ext>
            </a:extLst>
          </p:cNvPr>
          <p:cNvSpPr/>
          <p:nvPr/>
        </p:nvSpPr>
        <p:spPr>
          <a:xfrm>
            <a:off x="1088553" y="5125385"/>
            <a:ext cx="3561825" cy="1135311"/>
          </a:xfrm>
          <a:prstGeom prst="rect">
            <a:avLst/>
          </a:prstGeom>
        </p:spPr>
        <p:txBody>
          <a:bodyPr wrap="square">
            <a:spAutoFit/>
          </a:bodyPr>
          <a:lstStyle/>
          <a:p>
            <a:pPr>
              <a:lnSpc>
                <a:spcPct val="150000"/>
              </a:lnSpc>
            </a:pPr>
            <a:r>
              <a:rPr lang="zh-CN" altLang="en-US" sz="2400" b="1" dirty="0">
                <a:latin typeface="Source Han Serif CN" panose="02020400000000000000" pitchFamily="18" charset="-128"/>
                <a:ea typeface="Source Han Serif CN" panose="02020400000000000000" pitchFamily="18" charset="-128"/>
                <a:cs typeface="Times New Roman" panose="02020603050405020304" pitchFamily="18" charset="0"/>
              </a:rPr>
              <a:t>是</a:t>
            </a:r>
            <a:r>
              <a:rPr lang="zh-CN" altLang="zh-CN" sz="2400" b="1" dirty="0">
                <a:latin typeface="Source Han Serif CN" panose="02020400000000000000" pitchFamily="18" charset="-128"/>
                <a:ea typeface="Source Han Serif CN" panose="02020400000000000000" pitchFamily="18" charset="-128"/>
                <a:cs typeface="Times New Roman" panose="02020603050405020304" pitchFamily="18" charset="0"/>
              </a:rPr>
              <a:t>世界银行项目投资估算当中常采用的方法。</a:t>
            </a:r>
            <a:r>
              <a:rPr lang="zh-CN" altLang="zh-CN" sz="2400" b="1" dirty="0">
                <a:effectLst/>
                <a:latin typeface="Source Han Serif CN" panose="02020400000000000000" pitchFamily="18" charset="-128"/>
                <a:ea typeface="Source Han Serif CN" panose="02020400000000000000" pitchFamily="18" charset="-128"/>
              </a:rPr>
              <a:t> </a:t>
            </a:r>
            <a:endParaRPr lang="zh-CN" altLang="en-US" sz="2400" b="1" dirty="0">
              <a:latin typeface="Source Han Serif CN" panose="02020400000000000000" pitchFamily="18" charset="-128"/>
              <a:ea typeface="Source Han Serif CN" panose="02020400000000000000" pitchFamily="18" charset="-128"/>
            </a:endParaRPr>
          </a:p>
        </p:txBody>
      </p:sp>
    </p:spTree>
    <p:extLst>
      <p:ext uri="{BB962C8B-B14F-4D97-AF65-F5344CB8AC3E}">
        <p14:creationId xmlns:p14="http://schemas.microsoft.com/office/powerpoint/2010/main" val="3140549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D99057E-2D9A-5740-97D6-C21AFCC44CB4}"/>
              </a:ext>
            </a:extLst>
          </p:cNvPr>
          <p:cNvSpPr>
            <a:spLocks noGrp="1"/>
          </p:cNvSpPr>
          <p:nvPr>
            <p:ph type="title"/>
          </p:nvPr>
        </p:nvSpPr>
        <p:spPr/>
        <p:txBody>
          <a:bodyPr/>
          <a:lstStyle/>
          <a:p>
            <a:r>
              <a:rPr lang="zh-CN" altLang="zh-CN" dirty="0"/>
              <a:t>比例估算法</a:t>
            </a:r>
            <a:r>
              <a:rPr lang="zh-CN" altLang="zh-CN" dirty="0">
                <a:effectLst/>
              </a:rPr>
              <a:t> </a:t>
            </a:r>
            <a:endParaRPr kumimoji="1" lang="zh-CN" altLang="en-US" dirty="0"/>
          </a:p>
        </p:txBody>
      </p:sp>
      <p:sp>
        <p:nvSpPr>
          <p:cNvPr id="3" name="内容占位符 2">
            <a:extLst>
              <a:ext uri="{FF2B5EF4-FFF2-40B4-BE49-F238E27FC236}">
                <a16:creationId xmlns:a16="http://schemas.microsoft.com/office/drawing/2014/main" id="{A95DC705-B8C4-4A4E-9AEA-91D440740349}"/>
              </a:ext>
            </a:extLst>
          </p:cNvPr>
          <p:cNvSpPr>
            <a:spLocks noGrp="1"/>
          </p:cNvSpPr>
          <p:nvPr>
            <p:ph idx="1"/>
          </p:nvPr>
        </p:nvSpPr>
        <p:spPr>
          <a:xfrm>
            <a:off x="838200" y="1825625"/>
            <a:ext cx="5092337" cy="4351338"/>
          </a:xfrm>
        </p:spPr>
        <p:txBody>
          <a:bodyPr/>
          <a:lstStyle/>
          <a:p>
            <a:pPr marL="0" indent="0">
              <a:buNone/>
            </a:pPr>
            <a:r>
              <a:rPr lang="zh-CN" altLang="zh-CN" dirty="0"/>
              <a:t>参照已建项目中设备购置费占项目静态投资的比例，估算出拟建项目的主要设备投资费，</a:t>
            </a:r>
            <a:r>
              <a:rPr lang="zh-CN" altLang="en-US" dirty="0"/>
              <a:t>即</a:t>
            </a:r>
            <a:r>
              <a:rPr lang="zh-CN" altLang="zh-CN" dirty="0"/>
              <a:t>可按比例求出拟建项目的静态投资。</a:t>
            </a:r>
          </a:p>
          <a:p>
            <a:endParaRPr kumimoji="1" lang="zh-CN" altLang="en-US" dirty="0"/>
          </a:p>
        </p:txBody>
      </p:sp>
      <p:pic>
        <p:nvPicPr>
          <p:cNvPr id="4" name="图片 3">
            <a:extLst>
              <a:ext uri="{FF2B5EF4-FFF2-40B4-BE49-F238E27FC236}">
                <a16:creationId xmlns:a16="http://schemas.microsoft.com/office/drawing/2014/main" id="{D04DD4FC-B404-9E41-88E0-E1976DA3B365}"/>
              </a:ext>
            </a:extLst>
          </p:cNvPr>
          <p:cNvPicPr>
            <a:picLocks noChangeAspect="1"/>
          </p:cNvPicPr>
          <p:nvPr/>
        </p:nvPicPr>
        <p:blipFill>
          <a:blip r:embed="rId2"/>
          <a:stretch>
            <a:fillRect/>
          </a:stretch>
        </p:blipFill>
        <p:spPr>
          <a:xfrm>
            <a:off x="6522175" y="1713567"/>
            <a:ext cx="5208270" cy="3911989"/>
          </a:xfrm>
          <a:prstGeom prst="rect">
            <a:avLst/>
          </a:prstGeom>
        </p:spPr>
      </p:pic>
    </p:spTree>
    <p:extLst>
      <p:ext uri="{BB962C8B-B14F-4D97-AF65-F5344CB8AC3E}">
        <p14:creationId xmlns:p14="http://schemas.microsoft.com/office/powerpoint/2010/main" val="14758365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D99057E-2D9A-5740-97D6-C21AFCC44CB4}"/>
              </a:ext>
            </a:extLst>
          </p:cNvPr>
          <p:cNvSpPr>
            <a:spLocks noGrp="1"/>
          </p:cNvSpPr>
          <p:nvPr>
            <p:ph type="title"/>
          </p:nvPr>
        </p:nvSpPr>
        <p:spPr/>
        <p:txBody>
          <a:bodyPr/>
          <a:lstStyle/>
          <a:p>
            <a:r>
              <a:rPr lang="zh-CN" altLang="zh-CN" dirty="0"/>
              <a:t>比例估算法</a:t>
            </a:r>
            <a:r>
              <a:rPr lang="zh-CN" altLang="zh-CN" dirty="0">
                <a:effectLst/>
              </a:rPr>
              <a:t> </a:t>
            </a:r>
            <a:endParaRPr kumimoji="1" lang="zh-CN" altLang="en-US" dirty="0"/>
          </a:p>
        </p:txBody>
      </p:sp>
      <mc:AlternateContent xmlns:mc="http://schemas.openxmlformats.org/markup-compatibility/2006">
        <mc:Choice xmlns:a14="http://schemas.microsoft.com/office/drawing/2010/main" Requires="a14">
          <p:sp>
            <p:nvSpPr>
              <p:cNvPr id="3" name="内容占位符 2">
                <a:extLst>
                  <a:ext uri="{FF2B5EF4-FFF2-40B4-BE49-F238E27FC236}">
                    <a16:creationId xmlns:a16="http://schemas.microsoft.com/office/drawing/2014/main" id="{A95DC705-B8C4-4A4E-9AEA-91D440740349}"/>
                  </a:ext>
                </a:extLst>
              </p:cNvPr>
              <p:cNvSpPr>
                <a:spLocks noGrp="1"/>
              </p:cNvSpPr>
              <p:nvPr>
                <p:ph idx="1"/>
              </p:nvPr>
            </p:nvSpPr>
            <p:spPr>
              <a:xfrm>
                <a:off x="838200" y="1825625"/>
                <a:ext cx="10604863" cy="4351338"/>
              </a:xfrm>
            </p:spPr>
            <p:txBody>
              <a:bodyPr>
                <a:normAutofit fontScale="92500"/>
              </a:bodyPr>
              <a:lstStyle/>
              <a:p>
                <a:pPr indent="0">
                  <a:buNone/>
                </a:pPr>
                <a:r>
                  <a:rPr lang="zh-CN" altLang="zh-CN" kern="100" dirty="0">
                    <a:latin typeface="Calibri" panose="020F0502020204030204" pitchFamily="34" charset="0"/>
                    <a:ea typeface="宋体" panose="02010600030101010101" pitchFamily="2" charset="-122"/>
                  </a:rPr>
                  <a:t>拟建项目的静态投资</a:t>
                </a:r>
                <a:r>
                  <a:rPr lang="zh-CN" altLang="en-US" kern="100" dirty="0">
                    <a:latin typeface="Calibri" panose="020F0502020204030204" pitchFamily="34" charset="0"/>
                    <a:ea typeface="宋体" panose="02010600030101010101" pitchFamily="2" charset="-122"/>
                  </a:rPr>
                  <a:t>计算公式：</a:t>
                </a:r>
                <a:endParaRPr lang="en-US" altLang="zh-CN" kern="100" dirty="0">
                  <a:latin typeface="Calibri" panose="020F0502020204030204" pitchFamily="34" charset="0"/>
                  <a:ea typeface="宋体" panose="02010600030101010101" pitchFamily="2" charset="-122"/>
                </a:endParaRPr>
              </a:p>
              <a:p>
                <a:pPr indent="0">
                  <a:buNone/>
                </a:pPr>
                <a14:m>
                  <m:oMath xmlns:m="http://schemas.openxmlformats.org/officeDocument/2006/math">
                    <m:f>
                      <m:fPr>
                        <m:ctrlPr>
                          <a:rPr lang="zh-CN" altLang="zh-CN" i="1" kern="100">
                            <a:latin typeface="Cambria Math" panose="02040503050406030204" pitchFamily="18" charset="0"/>
                            <a:ea typeface="Cambria Math" panose="02040503050406030204" pitchFamily="18" charset="0"/>
                          </a:rPr>
                        </m:ctrlPr>
                      </m:fPr>
                      <m:num>
                        <m:nary>
                          <m:naryPr>
                            <m:chr m:val="∑"/>
                            <m:limLoc m:val="undOvr"/>
                            <m:ctrlPr>
                              <a:rPr lang="zh-CN" altLang="zh-CN" i="1" kern="100">
                                <a:latin typeface="Cambria Math" panose="02040503050406030204" pitchFamily="18" charset="0"/>
                                <a:ea typeface="Cambria Math" panose="02040503050406030204" pitchFamily="18" charset="0"/>
                              </a:rPr>
                            </m:ctrlPr>
                          </m:naryPr>
                          <m:sub>
                            <m:r>
                              <a:rPr lang="en-US" altLang="zh-CN" kern="100">
                                <a:latin typeface="Cambria Math" panose="02040503050406030204" pitchFamily="18" charset="0"/>
                                <a:ea typeface="宋体" panose="02010600030101010101" pitchFamily="2" charset="-122"/>
                              </a:rPr>
                              <m:t>1</m:t>
                            </m:r>
                          </m:sub>
                          <m:sup>
                            <m:r>
                              <m:rPr>
                                <m:sty m:val="p"/>
                              </m:rPr>
                              <a:rPr lang="en-US" altLang="zh-CN" kern="100">
                                <a:latin typeface="Cambria Math" panose="02040503050406030204" pitchFamily="18" charset="0"/>
                                <a:ea typeface="宋体" panose="02010600030101010101" pitchFamily="2" charset="-122"/>
                              </a:rPr>
                              <m:t>n</m:t>
                            </m:r>
                          </m:sup>
                          <m:e>
                            <m:r>
                              <a:rPr lang="zh-CN" altLang="zh-CN" kern="100">
                                <a:latin typeface="Cambria Math" panose="02040503050406030204" pitchFamily="18" charset="0"/>
                                <a:ea typeface="宋体" panose="02010600030101010101" pitchFamily="2" charset="-122"/>
                              </a:rPr>
                              <m:t>第</m:t>
                            </m:r>
                            <m:r>
                              <m:rPr>
                                <m:sty m:val="p"/>
                              </m:rPr>
                              <a:rPr lang="en-US" altLang="zh-CN" kern="100">
                                <a:latin typeface="Cambria Math" panose="02040503050406030204" pitchFamily="18" charset="0"/>
                                <a:ea typeface="宋体" panose="02010600030101010101" pitchFamily="2" charset="-122"/>
                              </a:rPr>
                              <m:t>i</m:t>
                            </m:r>
                            <m:r>
                              <a:rPr lang="zh-CN" altLang="zh-CN" kern="100">
                                <a:latin typeface="Cambria Math" panose="02040503050406030204" pitchFamily="18" charset="0"/>
                                <a:ea typeface="宋体" panose="02010600030101010101" pitchFamily="2" charset="-122"/>
                              </a:rPr>
                              <m:t>种主要设备的数量</m:t>
                            </m:r>
                            <m:r>
                              <a:rPr lang="en-US" altLang="zh-CN" kern="100">
                                <a:latin typeface="Cambria Math" panose="02040503050406030204" pitchFamily="18" charset="0"/>
                                <a:ea typeface="宋体" panose="02010600030101010101" pitchFamily="2" charset="-122"/>
                              </a:rPr>
                              <m:t>×</m:t>
                            </m:r>
                            <m:r>
                              <a:rPr lang="zh-CN" altLang="zh-CN" kern="100">
                                <a:latin typeface="Cambria Math" panose="02040503050406030204" pitchFamily="18" charset="0"/>
                                <a:ea typeface="宋体" panose="02010600030101010101" pitchFamily="2" charset="-122"/>
                              </a:rPr>
                              <m:t>第</m:t>
                            </m:r>
                            <m:r>
                              <m:rPr>
                                <m:sty m:val="p"/>
                              </m:rPr>
                              <a:rPr lang="en-US" altLang="zh-CN" kern="100">
                                <a:latin typeface="Cambria Math" panose="02040503050406030204" pitchFamily="18" charset="0"/>
                                <a:ea typeface="宋体" panose="02010600030101010101" pitchFamily="2" charset="-122"/>
                              </a:rPr>
                              <m:t>i</m:t>
                            </m:r>
                            <m:r>
                              <a:rPr lang="zh-CN" altLang="zh-CN" kern="100">
                                <a:latin typeface="Cambria Math" panose="02040503050406030204" pitchFamily="18" charset="0"/>
                                <a:ea typeface="宋体" panose="02010600030101010101" pitchFamily="2" charset="-122"/>
                              </a:rPr>
                              <m:t>种主要设备的单价（到厂价格）</m:t>
                            </m:r>
                          </m:e>
                        </m:nary>
                      </m:num>
                      <m:den>
                        <m:r>
                          <a:rPr lang="zh-CN" altLang="zh-CN" kern="100">
                            <a:latin typeface="Cambria Math" panose="02040503050406030204" pitchFamily="18" charset="0"/>
                            <a:ea typeface="宋体" panose="02010600030101010101" pitchFamily="2" charset="-122"/>
                          </a:rPr>
                          <m:t>已建项目主要设备购置费占已建项目投资的比例</m:t>
                        </m:r>
                      </m:den>
                    </m:f>
                  </m:oMath>
                </a14:m>
                <a:r>
                  <a:rPr lang="en-US" altLang="zh-CN" kern="100" dirty="0">
                    <a:latin typeface="Calibri" panose="020F0502020204030204" pitchFamily="34" charset="0"/>
                    <a:ea typeface="宋体" panose="02010600030101010101" pitchFamily="2" charset="-122"/>
                  </a:rPr>
                  <a:t>    </a:t>
                </a:r>
                <a:endParaRPr lang="zh-CN" altLang="zh-CN" kern="100" dirty="0">
                  <a:latin typeface="Calibri" panose="020F0502020204030204" pitchFamily="34" charset="0"/>
                  <a:ea typeface="宋体" panose="02010600030101010101" pitchFamily="2" charset="-122"/>
                </a:endParaRPr>
              </a:p>
              <a:p>
                <a:pPr indent="0">
                  <a:buNone/>
                </a:pPr>
                <a:r>
                  <a:rPr lang="en-US" altLang="zh-CN" kern="100" dirty="0">
                    <a:latin typeface="Source Han Serif CN" panose="02020400000000000000" pitchFamily="18" charset="-128"/>
                  </a:rPr>
                  <a:t>              n</a:t>
                </a:r>
                <a:r>
                  <a:rPr lang="zh-CN" altLang="zh-CN" kern="100" dirty="0">
                    <a:latin typeface="Source Han Serif CN" panose="02020400000000000000" pitchFamily="18" charset="-128"/>
                  </a:rPr>
                  <a:t>：指主要设备种类数</a:t>
                </a:r>
              </a:p>
            </p:txBody>
          </p:sp>
        </mc:Choice>
        <mc:Fallback>
          <p:sp>
            <p:nvSpPr>
              <p:cNvPr id="3" name="内容占位符 2">
                <a:extLst>
                  <a:ext uri="{FF2B5EF4-FFF2-40B4-BE49-F238E27FC236}">
                    <a16:creationId xmlns:a16="http://schemas.microsoft.com/office/drawing/2014/main" id="{A95DC705-B8C4-4A4E-9AEA-91D440740349}"/>
                  </a:ext>
                </a:extLst>
              </p:cNvPr>
              <p:cNvSpPr>
                <a:spLocks noGrp="1" noRot="1" noChangeAspect="1" noMove="1" noResize="1" noEditPoints="1" noAdjustHandles="1" noChangeArrowheads="1" noChangeShapeType="1" noTextEdit="1"/>
              </p:cNvSpPr>
              <p:nvPr>
                <p:ph idx="1"/>
              </p:nvPr>
            </p:nvSpPr>
            <p:spPr>
              <a:xfrm>
                <a:off x="838200" y="1825625"/>
                <a:ext cx="10604863" cy="4351338"/>
              </a:xfrm>
              <a:blipFill>
                <a:blip r:embed="rId2"/>
                <a:stretch>
                  <a:fillRect l="-1794"/>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41128291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D99057E-2D9A-5740-97D6-C21AFCC44CB4}"/>
              </a:ext>
            </a:extLst>
          </p:cNvPr>
          <p:cNvSpPr>
            <a:spLocks noGrp="1"/>
          </p:cNvSpPr>
          <p:nvPr>
            <p:ph type="title"/>
          </p:nvPr>
        </p:nvSpPr>
        <p:spPr/>
        <p:txBody>
          <a:bodyPr/>
          <a:lstStyle/>
          <a:p>
            <a:r>
              <a:rPr lang="zh-CN" altLang="zh-CN" dirty="0"/>
              <a:t>比例估算法</a:t>
            </a:r>
            <a:r>
              <a:rPr lang="zh-CN" altLang="en-US" dirty="0"/>
              <a:t>的适用环境</a:t>
            </a:r>
            <a:r>
              <a:rPr lang="zh-CN" altLang="zh-CN" dirty="0">
                <a:effectLst/>
              </a:rPr>
              <a:t> </a:t>
            </a:r>
            <a:endParaRPr kumimoji="1" lang="zh-CN" altLang="en-US" dirty="0"/>
          </a:p>
        </p:txBody>
      </p:sp>
      <p:sp>
        <p:nvSpPr>
          <p:cNvPr id="3" name="内容占位符 2">
            <a:extLst>
              <a:ext uri="{FF2B5EF4-FFF2-40B4-BE49-F238E27FC236}">
                <a16:creationId xmlns:a16="http://schemas.microsoft.com/office/drawing/2014/main" id="{A95DC705-B8C4-4A4E-9AEA-91D440740349}"/>
              </a:ext>
            </a:extLst>
          </p:cNvPr>
          <p:cNvSpPr>
            <a:spLocks noGrp="1"/>
          </p:cNvSpPr>
          <p:nvPr>
            <p:ph idx="1"/>
          </p:nvPr>
        </p:nvSpPr>
        <p:spPr>
          <a:xfrm>
            <a:off x="838200" y="1825625"/>
            <a:ext cx="10604863" cy="4351338"/>
          </a:xfrm>
        </p:spPr>
        <p:txBody>
          <a:bodyPr>
            <a:normAutofit/>
          </a:bodyPr>
          <a:lstStyle/>
          <a:p>
            <a:pPr indent="0">
              <a:buNone/>
            </a:pPr>
            <a:r>
              <a:rPr lang="zh-CN" altLang="zh-CN" dirty="0"/>
              <a:t>主要用于设计深度不足</a:t>
            </a:r>
            <a:r>
              <a:rPr lang="zh-CN" altLang="en-US" dirty="0"/>
              <a:t>，</a:t>
            </a:r>
            <a:r>
              <a:rPr lang="zh-CN" altLang="zh-CN" dirty="0"/>
              <a:t>拟建项目与类似项目中主要设备的投资比重比较大，在行业内系数的基础资料完备的情况下使用。</a:t>
            </a:r>
          </a:p>
          <a:p>
            <a:pPr indent="0">
              <a:buNone/>
            </a:pPr>
            <a:endParaRPr lang="zh-CN" altLang="zh-CN" kern="100" dirty="0">
              <a:latin typeface="Source Han Serif CN" panose="02020400000000000000" pitchFamily="18" charset="-128"/>
            </a:endParaRPr>
          </a:p>
        </p:txBody>
      </p:sp>
    </p:spTree>
    <p:extLst>
      <p:ext uri="{BB962C8B-B14F-4D97-AF65-F5344CB8AC3E}">
        <p14:creationId xmlns:p14="http://schemas.microsoft.com/office/powerpoint/2010/main" val="3643808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DB45675-0322-7947-9334-869B03E9BC80}"/>
              </a:ext>
            </a:extLst>
          </p:cNvPr>
          <p:cNvSpPr>
            <a:spLocks noGrp="1"/>
          </p:cNvSpPr>
          <p:nvPr>
            <p:ph type="title"/>
          </p:nvPr>
        </p:nvSpPr>
        <p:spPr/>
        <p:txBody>
          <a:bodyPr/>
          <a:lstStyle/>
          <a:p>
            <a:r>
              <a:rPr lang="zh-CN" altLang="zh-CN" dirty="0"/>
              <a:t>匡算法</a:t>
            </a:r>
            <a:r>
              <a:rPr lang="zh-CN" altLang="zh-CN" dirty="0">
                <a:effectLst/>
              </a:rPr>
              <a:t> </a:t>
            </a:r>
            <a:endParaRPr kumimoji="1" lang="zh-CN" altLang="en-US" dirty="0"/>
          </a:p>
        </p:txBody>
      </p:sp>
      <p:sp>
        <p:nvSpPr>
          <p:cNvPr id="3" name="内容占位符 2">
            <a:extLst>
              <a:ext uri="{FF2B5EF4-FFF2-40B4-BE49-F238E27FC236}">
                <a16:creationId xmlns:a16="http://schemas.microsoft.com/office/drawing/2014/main" id="{011F9B97-B3C3-2849-B2A1-B4B80ACEEECE}"/>
              </a:ext>
            </a:extLst>
          </p:cNvPr>
          <p:cNvSpPr>
            <a:spLocks noGrp="1"/>
          </p:cNvSpPr>
          <p:nvPr>
            <p:ph idx="1"/>
          </p:nvPr>
        </p:nvSpPr>
        <p:spPr>
          <a:xfrm>
            <a:off x="838200" y="1825625"/>
            <a:ext cx="4925291" cy="4351338"/>
          </a:xfrm>
        </p:spPr>
        <p:txBody>
          <a:bodyPr/>
          <a:lstStyle/>
          <a:p>
            <a:r>
              <a:rPr lang="zh-CN" altLang="zh-CN" dirty="0"/>
              <a:t>单位生产能力法</a:t>
            </a:r>
            <a:endParaRPr lang="en-US" altLang="zh-CN" dirty="0"/>
          </a:p>
          <a:p>
            <a:r>
              <a:rPr lang="zh-CN" altLang="zh-CN" dirty="0"/>
              <a:t>生产能力指数法</a:t>
            </a:r>
            <a:endParaRPr lang="en-US" altLang="zh-CN" dirty="0"/>
          </a:p>
          <a:p>
            <a:r>
              <a:rPr lang="zh-CN" altLang="zh-CN" dirty="0"/>
              <a:t>系数估算法</a:t>
            </a:r>
            <a:endParaRPr lang="en-US" altLang="zh-CN" dirty="0"/>
          </a:p>
          <a:p>
            <a:r>
              <a:rPr lang="zh-CN" altLang="zh-CN" dirty="0"/>
              <a:t>比例估算法</a:t>
            </a:r>
            <a:r>
              <a:rPr lang="zh-CN" altLang="zh-CN" dirty="0">
                <a:effectLst/>
              </a:rPr>
              <a:t> </a:t>
            </a:r>
            <a:endParaRPr kumimoji="1" lang="zh-CN" altLang="en-US" dirty="0"/>
          </a:p>
        </p:txBody>
      </p:sp>
      <p:sp>
        <p:nvSpPr>
          <p:cNvPr id="4" name="矩形 3">
            <a:extLst>
              <a:ext uri="{FF2B5EF4-FFF2-40B4-BE49-F238E27FC236}">
                <a16:creationId xmlns:a16="http://schemas.microsoft.com/office/drawing/2014/main" id="{372973C0-DE26-E942-B9E5-B24F6810FCE9}"/>
              </a:ext>
            </a:extLst>
          </p:cNvPr>
          <p:cNvSpPr/>
          <p:nvPr/>
        </p:nvSpPr>
        <p:spPr>
          <a:xfrm>
            <a:off x="5866381" y="3133496"/>
            <a:ext cx="2834273" cy="707886"/>
          </a:xfrm>
          <a:prstGeom prst="rect">
            <a:avLst/>
          </a:prstGeom>
          <a:solidFill>
            <a:srgbClr val="0070C0"/>
          </a:solidFill>
          <a:ln>
            <a:solidFill>
              <a:srgbClr val="0070C0"/>
            </a:solidFill>
          </a:ln>
        </p:spPr>
        <p:txBody>
          <a:bodyPr wrap="square">
            <a:spAutoFit/>
          </a:bodyPr>
          <a:lstStyle/>
          <a:p>
            <a:r>
              <a:rPr lang="zh-CN" altLang="zh-CN" sz="4000" b="1" dirty="0">
                <a:solidFill>
                  <a:schemeClr val="bg1"/>
                </a:solidFill>
                <a:latin typeface="Source Han Serif CN" panose="02020400000000000000" pitchFamily="18" charset="-128"/>
                <a:ea typeface="Source Han Serif CN" panose="02020400000000000000" pitchFamily="18" charset="-128"/>
                <a:cs typeface="Times New Roman" panose="02020603050405020304" pitchFamily="18" charset="0"/>
              </a:rPr>
              <a:t>指标估算法</a:t>
            </a:r>
            <a:r>
              <a:rPr lang="zh-CN" altLang="zh-CN" sz="4000" b="1" dirty="0">
                <a:solidFill>
                  <a:schemeClr val="bg1"/>
                </a:solidFill>
                <a:effectLst/>
                <a:latin typeface="Source Han Serif CN" panose="02020400000000000000" pitchFamily="18" charset="-128"/>
                <a:ea typeface="Source Han Serif CN" panose="02020400000000000000" pitchFamily="18" charset="-128"/>
              </a:rPr>
              <a:t> </a:t>
            </a:r>
            <a:endParaRPr lang="zh-CN" altLang="en-US" sz="4000" b="1" dirty="0">
              <a:solidFill>
                <a:schemeClr val="bg1"/>
              </a:solidFill>
              <a:latin typeface="Source Han Serif CN" panose="02020400000000000000" pitchFamily="18" charset="-128"/>
              <a:ea typeface="Source Han Serif CN" panose="02020400000000000000" pitchFamily="18" charset="-128"/>
            </a:endParaRPr>
          </a:p>
        </p:txBody>
      </p:sp>
    </p:spTree>
    <p:extLst>
      <p:ext uri="{BB962C8B-B14F-4D97-AF65-F5344CB8AC3E}">
        <p14:creationId xmlns:p14="http://schemas.microsoft.com/office/powerpoint/2010/main" val="16157251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403AF27-973E-0C4C-AC5B-36D4F161BECC}"/>
              </a:ext>
            </a:extLst>
          </p:cNvPr>
          <p:cNvSpPr>
            <a:spLocks noGrp="1"/>
          </p:cNvSpPr>
          <p:nvPr>
            <p:ph type="title"/>
          </p:nvPr>
        </p:nvSpPr>
        <p:spPr/>
        <p:txBody>
          <a:bodyPr/>
          <a:lstStyle/>
          <a:p>
            <a:r>
              <a:rPr lang="zh-CN" altLang="zh-CN" dirty="0"/>
              <a:t>系数估算法与比例估算法</a:t>
            </a:r>
            <a:r>
              <a:rPr lang="zh-CN" altLang="en-US" dirty="0"/>
              <a:t>相同之处</a:t>
            </a:r>
            <a:endParaRPr kumimoji="1" lang="zh-CN" altLang="en-US" dirty="0"/>
          </a:p>
        </p:txBody>
      </p:sp>
      <p:sp>
        <p:nvSpPr>
          <p:cNvPr id="3" name="内容占位符 2">
            <a:extLst>
              <a:ext uri="{FF2B5EF4-FFF2-40B4-BE49-F238E27FC236}">
                <a16:creationId xmlns:a16="http://schemas.microsoft.com/office/drawing/2014/main" id="{F3DDCFA3-9723-4941-95C9-3C66042C9656}"/>
              </a:ext>
            </a:extLst>
          </p:cNvPr>
          <p:cNvSpPr>
            <a:spLocks noGrp="1"/>
          </p:cNvSpPr>
          <p:nvPr>
            <p:ph idx="1"/>
          </p:nvPr>
        </p:nvSpPr>
        <p:spPr>
          <a:xfrm>
            <a:off x="838200" y="1825625"/>
            <a:ext cx="4961709" cy="4351338"/>
          </a:xfrm>
        </p:spPr>
        <p:txBody>
          <a:bodyPr/>
          <a:lstStyle/>
          <a:p>
            <a:pPr marL="0" indent="0">
              <a:buNone/>
            </a:pPr>
            <a:r>
              <a:rPr lang="zh-CN" altLang="zh-CN" dirty="0"/>
              <a:t>先求出拟定项目的设备费，然后再向类似项目找系数或比例，最终求出拟建项目的静态投资额。</a:t>
            </a:r>
            <a:endParaRPr kumimoji="1" lang="zh-CN" altLang="en-US" dirty="0"/>
          </a:p>
        </p:txBody>
      </p:sp>
    </p:spTree>
    <p:extLst>
      <p:ext uri="{BB962C8B-B14F-4D97-AF65-F5344CB8AC3E}">
        <p14:creationId xmlns:p14="http://schemas.microsoft.com/office/powerpoint/2010/main" val="41582314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403AF27-973E-0C4C-AC5B-36D4F161BECC}"/>
              </a:ext>
            </a:extLst>
          </p:cNvPr>
          <p:cNvSpPr>
            <a:spLocks noGrp="1"/>
          </p:cNvSpPr>
          <p:nvPr>
            <p:ph type="title"/>
          </p:nvPr>
        </p:nvSpPr>
        <p:spPr/>
        <p:txBody>
          <a:bodyPr/>
          <a:lstStyle/>
          <a:p>
            <a:r>
              <a:rPr lang="zh-CN" altLang="zh-CN" dirty="0"/>
              <a:t>系数估算法与比例估算法</a:t>
            </a:r>
            <a:r>
              <a:rPr lang="zh-CN" altLang="en-US" dirty="0"/>
              <a:t>不同之处</a:t>
            </a:r>
            <a:endParaRPr kumimoji="1" lang="zh-CN" altLang="en-US" dirty="0"/>
          </a:p>
        </p:txBody>
      </p:sp>
      <p:graphicFrame>
        <p:nvGraphicFramePr>
          <p:cNvPr id="4" name="图示 3">
            <a:extLst>
              <a:ext uri="{FF2B5EF4-FFF2-40B4-BE49-F238E27FC236}">
                <a16:creationId xmlns:a16="http://schemas.microsoft.com/office/drawing/2014/main" id="{B227A7A1-07ED-5D44-BBB8-EE8D56346B88}"/>
              </a:ext>
            </a:extLst>
          </p:cNvPr>
          <p:cNvGraphicFramePr/>
          <p:nvPr>
            <p:extLst>
              <p:ext uri="{D42A27DB-BD31-4B8C-83A1-F6EECF244321}">
                <p14:modId xmlns:p14="http://schemas.microsoft.com/office/powerpoint/2010/main" val="828168402"/>
              </p:ext>
            </p:extLst>
          </p:nvPr>
        </p:nvGraphicFramePr>
        <p:xfrm>
          <a:off x="1274354" y="1907177"/>
          <a:ext cx="7294880" cy="42715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07761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3144FC2-6B35-A642-94AB-25E31C34C303}"/>
              </a:ext>
            </a:extLst>
          </p:cNvPr>
          <p:cNvSpPr>
            <a:spLocks noGrp="1"/>
          </p:cNvSpPr>
          <p:nvPr>
            <p:ph type="title"/>
          </p:nvPr>
        </p:nvSpPr>
        <p:spPr/>
        <p:txBody>
          <a:bodyPr/>
          <a:lstStyle/>
          <a:p>
            <a:r>
              <a:rPr lang="zh-CN" altLang="zh-CN" dirty="0"/>
              <a:t>建筑工程费</a:t>
            </a:r>
            <a:endParaRPr kumimoji="1" lang="zh-CN" altLang="en-US" dirty="0"/>
          </a:p>
        </p:txBody>
      </p:sp>
      <p:sp>
        <p:nvSpPr>
          <p:cNvPr id="5" name="内容占位符 4">
            <a:extLst>
              <a:ext uri="{FF2B5EF4-FFF2-40B4-BE49-F238E27FC236}">
                <a16:creationId xmlns:a16="http://schemas.microsoft.com/office/drawing/2014/main" id="{26F9937E-BA96-3E47-9B3D-21FFA681ABD6}"/>
              </a:ext>
            </a:extLst>
          </p:cNvPr>
          <p:cNvSpPr>
            <a:spLocks noGrp="1"/>
          </p:cNvSpPr>
          <p:nvPr>
            <p:ph idx="1"/>
          </p:nvPr>
        </p:nvSpPr>
        <p:spPr/>
        <p:txBody>
          <a:bodyPr/>
          <a:lstStyle/>
          <a:p>
            <a:pPr marL="0" indent="0">
              <a:buNone/>
            </a:pPr>
            <a:r>
              <a:rPr lang="zh-CN" altLang="zh-CN" sz="2800" dirty="0"/>
              <a:t>建筑工程费</a:t>
            </a:r>
            <a:r>
              <a:rPr lang="en-US" altLang="zh-CN" sz="2800" dirty="0"/>
              <a:t>=</a:t>
            </a:r>
            <a:r>
              <a:rPr lang="zh-CN" altLang="zh-CN" sz="2800" dirty="0"/>
              <a:t>单位实物工程量的建筑工程费×实物工程总量</a:t>
            </a:r>
            <a:endParaRPr kumimoji="1" lang="zh-CN" altLang="en-US" dirty="0"/>
          </a:p>
        </p:txBody>
      </p:sp>
      <p:sp>
        <p:nvSpPr>
          <p:cNvPr id="6" name="圆角矩形 5">
            <a:extLst>
              <a:ext uri="{FF2B5EF4-FFF2-40B4-BE49-F238E27FC236}">
                <a16:creationId xmlns:a16="http://schemas.microsoft.com/office/drawing/2014/main" id="{FC97C538-75E1-4942-A865-D079349E0D84}"/>
              </a:ext>
            </a:extLst>
          </p:cNvPr>
          <p:cNvSpPr/>
          <p:nvPr/>
        </p:nvSpPr>
        <p:spPr>
          <a:xfrm>
            <a:off x="1018904" y="2821576"/>
            <a:ext cx="8647611" cy="1593669"/>
          </a:xfrm>
          <a:prstGeom prst="roundRect">
            <a:avLst/>
          </a:prstGeom>
          <a:solidFill>
            <a:srgbClr val="728799"/>
          </a:solidFill>
          <a:ln>
            <a:solidFill>
              <a:srgbClr val="7287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zh-CN" altLang="en-US" sz="2400" b="1" dirty="0">
                <a:latin typeface="Times New Roman" panose="02020603050405020304" pitchFamily="18" charset="0"/>
                <a:ea typeface="Source Han Serif CN" panose="02020400000000000000" pitchFamily="18" charset="-128"/>
                <a:cs typeface="Times New Roman" panose="02020603050405020304" pitchFamily="18" charset="0"/>
              </a:rPr>
              <a:t>案例：</a:t>
            </a:r>
            <a:r>
              <a:rPr lang="zh-CN" altLang="zh-CN" sz="2400" b="1" dirty="0">
                <a:latin typeface="Times New Roman" panose="02020603050405020304" pitchFamily="18" charset="0"/>
                <a:ea typeface="Source Han Serif CN" panose="02020400000000000000" pitchFamily="18" charset="-128"/>
                <a:cs typeface="Times New Roman" panose="02020603050405020304" pitchFamily="18" charset="0"/>
              </a:rPr>
              <a:t>某写字楼，单位实物工程量的建筑工程费为</a:t>
            </a:r>
            <a:r>
              <a:rPr lang="en-US" altLang="zh-CN" sz="2400" b="1" dirty="0">
                <a:latin typeface="Times New Roman" panose="02020603050405020304" pitchFamily="18" charset="0"/>
                <a:ea typeface="Source Han Serif CN" panose="02020400000000000000" pitchFamily="18" charset="-128"/>
                <a:cs typeface="Times New Roman" panose="02020603050405020304" pitchFamily="18" charset="0"/>
              </a:rPr>
              <a:t>5000</a:t>
            </a:r>
            <a:r>
              <a:rPr lang="zh-CN" altLang="zh-CN" sz="2400" b="1" dirty="0">
                <a:latin typeface="Times New Roman" panose="02020603050405020304" pitchFamily="18" charset="0"/>
                <a:ea typeface="Source Han Serif CN" panose="02020400000000000000" pitchFamily="18" charset="-128"/>
                <a:cs typeface="Times New Roman" panose="02020603050405020304" pitchFamily="18" charset="0"/>
              </a:rPr>
              <a:t>元</a:t>
            </a:r>
            <a:r>
              <a:rPr lang="en-US" altLang="zh-CN" sz="2400" b="1" dirty="0">
                <a:latin typeface="Times New Roman" panose="02020603050405020304" pitchFamily="18" charset="0"/>
                <a:ea typeface="Source Han Serif CN" panose="02020400000000000000" pitchFamily="18" charset="-128"/>
                <a:cs typeface="Times New Roman" panose="02020603050405020304" pitchFamily="18" charset="0"/>
              </a:rPr>
              <a:t>/m</a:t>
            </a:r>
            <a:r>
              <a:rPr lang="en-US" altLang="zh-CN" sz="2400" b="1" baseline="30000" dirty="0">
                <a:latin typeface="Times New Roman" panose="02020603050405020304" pitchFamily="18" charset="0"/>
                <a:ea typeface="Source Han Serif CN" panose="02020400000000000000" pitchFamily="18" charset="-128"/>
                <a:cs typeface="Times New Roman" panose="02020603050405020304" pitchFamily="18" charset="0"/>
              </a:rPr>
              <a:t>2</a:t>
            </a:r>
            <a:r>
              <a:rPr lang="zh-CN" altLang="zh-CN" sz="2400" b="1" dirty="0">
                <a:latin typeface="Times New Roman" panose="02020603050405020304" pitchFamily="18" charset="0"/>
                <a:ea typeface="Source Han Serif CN" panose="02020400000000000000" pitchFamily="18" charset="-128"/>
                <a:cs typeface="Times New Roman" panose="02020603050405020304" pitchFamily="18" charset="0"/>
              </a:rPr>
              <a:t>，该工程总建筑面积为</a:t>
            </a:r>
            <a:r>
              <a:rPr lang="en-US" altLang="zh-CN" sz="2400" b="1" dirty="0">
                <a:latin typeface="Times New Roman" panose="02020603050405020304" pitchFamily="18" charset="0"/>
                <a:ea typeface="Source Han Serif CN" panose="02020400000000000000" pitchFamily="18" charset="-128"/>
                <a:cs typeface="Times New Roman" panose="02020603050405020304" pitchFamily="18" charset="0"/>
              </a:rPr>
              <a:t>10000m</a:t>
            </a:r>
            <a:r>
              <a:rPr lang="en-US" altLang="zh-CN" sz="2400" b="1" baseline="30000" dirty="0">
                <a:latin typeface="Times New Roman" panose="02020603050405020304" pitchFamily="18" charset="0"/>
                <a:ea typeface="Source Han Serif CN" panose="02020400000000000000" pitchFamily="18" charset="-128"/>
                <a:cs typeface="Times New Roman" panose="02020603050405020304" pitchFamily="18" charset="0"/>
              </a:rPr>
              <a:t>2</a:t>
            </a:r>
            <a:r>
              <a:rPr lang="zh-CN" altLang="zh-CN" sz="2400" b="1" dirty="0">
                <a:latin typeface="Times New Roman" panose="02020603050405020304" pitchFamily="18" charset="0"/>
                <a:ea typeface="Source Han Serif CN" panose="02020400000000000000" pitchFamily="18" charset="-128"/>
                <a:cs typeface="Times New Roman" panose="02020603050405020304" pitchFamily="18" charset="0"/>
              </a:rPr>
              <a:t>，那么该工程建筑工程费为两者乘积，即为</a:t>
            </a:r>
            <a:r>
              <a:rPr lang="en-US" altLang="zh-CN" sz="2400" b="1" dirty="0">
                <a:latin typeface="Times New Roman" panose="02020603050405020304" pitchFamily="18" charset="0"/>
                <a:ea typeface="Source Han Serif CN" panose="02020400000000000000" pitchFamily="18" charset="-128"/>
                <a:cs typeface="Times New Roman" panose="02020603050405020304" pitchFamily="18" charset="0"/>
              </a:rPr>
              <a:t>5</a:t>
            </a:r>
            <a:r>
              <a:rPr lang="zh-CN" altLang="zh-CN" sz="2400" b="1" dirty="0">
                <a:latin typeface="Times New Roman" panose="02020603050405020304" pitchFamily="18" charset="0"/>
                <a:ea typeface="Source Han Serif CN" panose="02020400000000000000" pitchFamily="18" charset="-128"/>
                <a:cs typeface="Times New Roman" panose="02020603050405020304" pitchFamily="18" charset="0"/>
              </a:rPr>
              <a:t>千万元。</a:t>
            </a:r>
          </a:p>
        </p:txBody>
      </p:sp>
    </p:spTree>
    <p:extLst>
      <p:ext uri="{BB962C8B-B14F-4D97-AF65-F5344CB8AC3E}">
        <p14:creationId xmlns:p14="http://schemas.microsoft.com/office/powerpoint/2010/main" val="42040867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5807B1-7DE2-1B4D-8921-A765466A573C}"/>
              </a:ext>
            </a:extLst>
          </p:cNvPr>
          <p:cNvSpPr>
            <a:spLocks noGrp="1"/>
          </p:cNvSpPr>
          <p:nvPr>
            <p:ph type="title"/>
          </p:nvPr>
        </p:nvSpPr>
        <p:spPr/>
        <p:txBody>
          <a:bodyPr/>
          <a:lstStyle/>
          <a:p>
            <a:r>
              <a:rPr lang="zh-CN" altLang="zh-CN" dirty="0"/>
              <a:t>建筑工程费</a:t>
            </a:r>
            <a:endParaRPr kumimoji="1" lang="zh-CN" altLang="en-US" dirty="0"/>
          </a:p>
        </p:txBody>
      </p:sp>
      <p:graphicFrame>
        <p:nvGraphicFramePr>
          <p:cNvPr id="4" name="内容占位符 3">
            <a:extLst>
              <a:ext uri="{FF2B5EF4-FFF2-40B4-BE49-F238E27FC236}">
                <a16:creationId xmlns:a16="http://schemas.microsoft.com/office/drawing/2014/main" id="{7F13DDF1-3320-944E-91C0-3D4B28FD1D88}"/>
              </a:ext>
            </a:extLst>
          </p:cNvPr>
          <p:cNvGraphicFramePr>
            <a:graphicFrameLocks noGrp="1"/>
          </p:cNvGraphicFramePr>
          <p:nvPr>
            <p:ph idx="1"/>
            <p:extLst>
              <p:ext uri="{D42A27DB-BD31-4B8C-83A1-F6EECF244321}">
                <p14:modId xmlns:p14="http://schemas.microsoft.com/office/powerpoint/2010/main" val="92363469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608981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F612070-5B79-AD4B-AC95-ED2B1E1610BD}"/>
              </a:ext>
            </a:extLst>
          </p:cNvPr>
          <p:cNvSpPr>
            <a:spLocks noGrp="1"/>
          </p:cNvSpPr>
          <p:nvPr>
            <p:ph type="title"/>
          </p:nvPr>
        </p:nvSpPr>
        <p:spPr/>
        <p:txBody>
          <a:bodyPr/>
          <a:lstStyle/>
          <a:p>
            <a:r>
              <a:rPr kumimoji="1" lang="zh-CN" altLang="en-US" dirty="0"/>
              <a:t>总结</a:t>
            </a:r>
          </a:p>
        </p:txBody>
      </p:sp>
      <p:graphicFrame>
        <p:nvGraphicFramePr>
          <p:cNvPr id="4" name="内容占位符 3">
            <a:extLst>
              <a:ext uri="{FF2B5EF4-FFF2-40B4-BE49-F238E27FC236}">
                <a16:creationId xmlns:a16="http://schemas.microsoft.com/office/drawing/2014/main" id="{E8C50365-0DD5-3045-8B79-AEC31F36353C}"/>
              </a:ext>
            </a:extLst>
          </p:cNvPr>
          <p:cNvGraphicFramePr>
            <a:graphicFrameLocks noGrp="1"/>
          </p:cNvGraphicFramePr>
          <p:nvPr>
            <p:ph idx="1"/>
            <p:extLst>
              <p:ext uri="{D42A27DB-BD31-4B8C-83A1-F6EECF244321}">
                <p14:modId xmlns:p14="http://schemas.microsoft.com/office/powerpoint/2010/main" val="1041631347"/>
              </p:ext>
            </p:extLst>
          </p:nvPr>
        </p:nvGraphicFramePr>
        <p:xfrm>
          <a:off x="838200" y="2325189"/>
          <a:ext cx="6947263" cy="38517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08280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518988A-A139-F64A-B916-06057A570141}"/>
              </a:ext>
            </a:extLst>
          </p:cNvPr>
          <p:cNvSpPr>
            <a:spLocks noGrp="1"/>
          </p:cNvSpPr>
          <p:nvPr>
            <p:ph type="title"/>
          </p:nvPr>
        </p:nvSpPr>
        <p:spPr/>
        <p:txBody>
          <a:bodyPr/>
          <a:lstStyle/>
          <a:p>
            <a:r>
              <a:rPr lang="zh-CN" altLang="zh-CN" dirty="0"/>
              <a:t>单位生产能力法</a:t>
            </a:r>
            <a:r>
              <a:rPr lang="zh-CN" altLang="zh-CN" dirty="0">
                <a:effectLst/>
              </a:rPr>
              <a:t> </a:t>
            </a:r>
            <a:endParaRPr kumimoji="1" lang="zh-CN" altLang="en-US" dirty="0"/>
          </a:p>
        </p:txBody>
      </p:sp>
      <mc:AlternateContent xmlns:mc="http://schemas.openxmlformats.org/markup-compatibility/2006">
        <mc:Choice xmlns:a14="http://schemas.microsoft.com/office/drawing/2010/main" Requires="a14">
          <p:sp>
            <p:nvSpPr>
              <p:cNvPr id="3" name="内容占位符 2">
                <a:extLst>
                  <a:ext uri="{FF2B5EF4-FFF2-40B4-BE49-F238E27FC236}">
                    <a16:creationId xmlns:a16="http://schemas.microsoft.com/office/drawing/2014/main" id="{86CC0C74-70E6-8C4F-85E8-D91E5056A732}"/>
                  </a:ext>
                </a:extLst>
              </p:cNvPr>
              <p:cNvSpPr>
                <a:spLocks noGrp="1"/>
              </p:cNvSpPr>
              <p:nvPr>
                <p:ph idx="1"/>
              </p:nvPr>
            </p:nvSpPr>
            <p:spPr>
              <a:xfrm>
                <a:off x="838200" y="1825625"/>
                <a:ext cx="10515600" cy="4351338"/>
              </a:xfrm>
            </p:spPr>
            <p:txBody>
              <a:bodyPr/>
              <a:lstStyle/>
              <a:p>
                <a:pPr marL="0" indent="0">
                  <a:buNone/>
                </a:pPr>
                <a14:m>
                  <m:oMathPara xmlns:m="http://schemas.openxmlformats.org/officeDocument/2006/math">
                    <m:oMathParaPr>
                      <m:jc m:val="centerGroup"/>
                    </m:oMathParaPr>
                    <m:oMath xmlns:m="http://schemas.openxmlformats.org/officeDocument/2006/math">
                      <m:r>
                        <a:rPr lang="zh-CN" altLang="zh-CN" b="1"/>
                        <m:t>拟建项目的静态投资额</m:t>
                      </m:r>
                      <m:r>
                        <a:rPr lang="en-US" altLang="zh-CN"/>
                        <m:t>=</m:t>
                      </m:r>
                      <m:d>
                        <m:dPr>
                          <m:begChr m:val="（"/>
                          <m:endChr m:val="）"/>
                          <m:ctrlPr>
                            <a:rPr lang="zh-CN" altLang="zh-CN" i="1"/>
                          </m:ctrlPr>
                        </m:dPr>
                        <m:e>
                          <m:f>
                            <m:fPr>
                              <m:ctrlPr>
                                <a:rPr lang="zh-CN" altLang="zh-CN" i="1"/>
                              </m:ctrlPr>
                            </m:fPr>
                            <m:num>
                              <m:r>
                                <a:rPr lang="zh-CN" altLang="zh-CN"/>
                                <m:t>已建类似项目的静态投资额</m:t>
                              </m:r>
                            </m:num>
                            <m:den>
                              <m:r>
                                <a:rPr lang="zh-CN" altLang="zh-CN"/>
                                <m:t>已建类似项目的生产能力</m:t>
                              </m:r>
                            </m:den>
                          </m:f>
                        </m:e>
                      </m:d>
                      <m:r>
                        <a:rPr lang="en-US" altLang="zh-CN"/>
                        <m:t>×</m:t>
                      </m:r>
                      <m:r>
                        <a:rPr lang="zh-CN" altLang="zh-CN"/>
                        <m:t>拟建项目的生产能力</m:t>
                      </m:r>
                      <m:r>
                        <a:rPr lang="en-US" altLang="zh-CN"/>
                        <m:t>×</m:t>
                      </m:r>
                      <m:r>
                        <a:rPr lang="zh-CN" altLang="zh-CN"/>
                        <m:t>综合调整系数</m:t>
                      </m:r>
                    </m:oMath>
                  </m:oMathPara>
                </a14:m>
                <a:endParaRPr lang="zh-CN" altLang="zh-CN" dirty="0"/>
              </a:p>
              <a:p>
                <a:pPr marL="0" indent="0">
                  <a:buNone/>
                </a:pPr>
                <a:endParaRPr kumimoji="1" lang="zh-CN" altLang="en-US" dirty="0"/>
              </a:p>
            </p:txBody>
          </p:sp>
        </mc:Choice>
        <mc:Fallback>
          <p:sp>
            <p:nvSpPr>
              <p:cNvPr id="3" name="内容占位符 2">
                <a:extLst>
                  <a:ext uri="{FF2B5EF4-FFF2-40B4-BE49-F238E27FC236}">
                    <a16:creationId xmlns:a16="http://schemas.microsoft.com/office/drawing/2014/main" id="{86CC0C74-70E6-8C4F-85E8-D91E5056A732}"/>
                  </a:ext>
                </a:extLst>
              </p:cNvPr>
              <p:cNvSpPr>
                <a:spLocks noGrp="1" noRot="1" noChangeAspect="1" noMove="1" noResize="1" noEditPoints="1" noAdjustHandles="1" noChangeArrowheads="1" noChangeShapeType="1" noTextEdit="1"/>
              </p:cNvSpPr>
              <p:nvPr>
                <p:ph idx="1"/>
              </p:nvPr>
            </p:nvSpPr>
            <p:spPr>
              <a:xfrm>
                <a:off x="838200" y="1825625"/>
                <a:ext cx="10515600" cy="4351338"/>
              </a:xfrm>
              <a:blipFill>
                <a:blip r:embed="rId2"/>
                <a:stretch>
                  <a:fillRect/>
                </a:stretch>
              </a:blipFill>
            </p:spPr>
            <p:txBody>
              <a:bodyPr/>
              <a:lstStyle/>
              <a:p>
                <a:r>
                  <a:rPr lang="zh-CN" altLang="en-US">
                    <a:noFill/>
                  </a:rPr>
                  <a:t> </a:t>
                </a:r>
              </a:p>
            </p:txBody>
          </p:sp>
        </mc:Fallback>
      </mc:AlternateContent>
      <p:sp>
        <p:nvSpPr>
          <p:cNvPr id="4" name="圆角矩形标注 3">
            <a:extLst>
              <a:ext uri="{FF2B5EF4-FFF2-40B4-BE49-F238E27FC236}">
                <a16:creationId xmlns:a16="http://schemas.microsoft.com/office/drawing/2014/main" id="{22172B22-5FF2-1840-972A-1DB2D54CDA92}"/>
              </a:ext>
            </a:extLst>
          </p:cNvPr>
          <p:cNvSpPr/>
          <p:nvPr/>
        </p:nvSpPr>
        <p:spPr>
          <a:xfrm>
            <a:off x="4433454" y="4932217"/>
            <a:ext cx="3408218" cy="1454727"/>
          </a:xfrm>
          <a:prstGeom prst="wedgeRoundRectCallout">
            <a:avLst>
              <a:gd name="adj1" fmla="val -67095"/>
              <a:gd name="adj2" fmla="val -52413"/>
              <a:gd name="adj3" fmla="val 16667"/>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sz="2400" dirty="0">
                <a:solidFill>
                  <a:schemeClr val="bg1"/>
                </a:solidFill>
                <a:latin typeface="Times New Roman" panose="02020603050405020304" pitchFamily="18" charset="0"/>
                <a:ea typeface="Source Han Serif CN" panose="02020400000000000000" pitchFamily="18" charset="-128"/>
                <a:cs typeface="Times New Roman" panose="02020603050405020304" pitchFamily="18" charset="0"/>
              </a:rPr>
              <a:t>指不同时期、不同地点的定额、单价等的综合调整系数。</a:t>
            </a:r>
            <a:r>
              <a:rPr lang="zh-CN" altLang="zh-CN" sz="2400" dirty="0">
                <a:solidFill>
                  <a:schemeClr val="bg1"/>
                </a:solidFill>
                <a:effectLst/>
                <a:latin typeface="Times New Roman" panose="02020603050405020304" pitchFamily="18" charset="0"/>
                <a:ea typeface="Source Han Serif CN" panose="02020400000000000000" pitchFamily="18" charset="-128"/>
                <a:cs typeface="Times New Roman" panose="02020603050405020304" pitchFamily="18" charset="0"/>
              </a:rPr>
              <a:t> </a:t>
            </a:r>
            <a:endParaRPr kumimoji="1" lang="zh-CN" altLang="en-US" sz="2400" dirty="0">
              <a:solidFill>
                <a:schemeClr val="bg1"/>
              </a:solidFill>
              <a:latin typeface="Times New Roman" panose="02020603050405020304" pitchFamily="18" charset="0"/>
              <a:ea typeface="Source Han Serif CN"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2065534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518988A-A139-F64A-B916-06057A570141}"/>
              </a:ext>
            </a:extLst>
          </p:cNvPr>
          <p:cNvSpPr>
            <a:spLocks noGrp="1"/>
          </p:cNvSpPr>
          <p:nvPr>
            <p:ph type="title"/>
          </p:nvPr>
        </p:nvSpPr>
        <p:spPr/>
        <p:txBody>
          <a:bodyPr/>
          <a:lstStyle/>
          <a:p>
            <a:r>
              <a:rPr lang="zh-CN" altLang="zh-CN" dirty="0"/>
              <a:t>单位生产能力法</a:t>
            </a:r>
            <a:r>
              <a:rPr lang="zh-CN" altLang="zh-CN" dirty="0">
                <a:effectLst/>
              </a:rPr>
              <a:t> </a:t>
            </a:r>
            <a:endParaRPr kumimoji="1" lang="zh-CN" altLang="en-US" dirty="0"/>
          </a:p>
        </p:txBody>
      </p:sp>
      <p:graphicFrame>
        <p:nvGraphicFramePr>
          <p:cNvPr id="5" name="内容占位符 4">
            <a:extLst>
              <a:ext uri="{FF2B5EF4-FFF2-40B4-BE49-F238E27FC236}">
                <a16:creationId xmlns:a16="http://schemas.microsoft.com/office/drawing/2014/main" id="{6DCB3ABD-84D1-7D4D-B35D-DB2CC60C4D88}"/>
              </a:ext>
            </a:extLst>
          </p:cNvPr>
          <p:cNvGraphicFramePr>
            <a:graphicFrameLocks noGrp="1"/>
          </p:cNvGraphicFramePr>
          <p:nvPr>
            <p:ph idx="1"/>
            <p:extLst>
              <p:ext uri="{D42A27DB-BD31-4B8C-83A1-F6EECF244321}">
                <p14:modId xmlns:p14="http://schemas.microsoft.com/office/powerpoint/2010/main" val="305080460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图片 5">
            <a:extLst>
              <a:ext uri="{FF2B5EF4-FFF2-40B4-BE49-F238E27FC236}">
                <a16:creationId xmlns:a16="http://schemas.microsoft.com/office/drawing/2014/main" id="{1DA9CA75-876F-D642-BCF8-F96C0AE66A51}"/>
              </a:ext>
            </a:extLst>
          </p:cNvPr>
          <p:cNvPicPr>
            <a:picLocks noChangeAspect="1"/>
          </p:cNvPicPr>
          <p:nvPr/>
        </p:nvPicPr>
        <p:blipFill>
          <a:blip r:embed="rId7"/>
          <a:stretch>
            <a:fillRect/>
          </a:stretch>
        </p:blipFill>
        <p:spPr>
          <a:xfrm>
            <a:off x="571500" y="-2153920"/>
            <a:ext cx="6994788" cy="1856740"/>
          </a:xfrm>
          <a:prstGeom prst="rect">
            <a:avLst/>
          </a:prstGeom>
        </p:spPr>
      </p:pic>
    </p:spTree>
    <p:extLst>
      <p:ext uri="{BB962C8B-B14F-4D97-AF65-F5344CB8AC3E}">
        <p14:creationId xmlns:p14="http://schemas.microsoft.com/office/powerpoint/2010/main" val="432092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042656C-6395-F245-B301-BA7AF0BBA85A}"/>
              </a:ext>
            </a:extLst>
          </p:cNvPr>
          <p:cNvSpPr>
            <a:spLocks noGrp="1"/>
          </p:cNvSpPr>
          <p:nvPr>
            <p:ph type="title"/>
          </p:nvPr>
        </p:nvSpPr>
        <p:spPr/>
        <p:txBody>
          <a:bodyPr/>
          <a:lstStyle/>
          <a:p>
            <a:r>
              <a:rPr lang="zh-CN" altLang="zh-CN" dirty="0"/>
              <a:t>生产能力指数法</a:t>
            </a:r>
            <a:r>
              <a:rPr lang="zh-CN" altLang="zh-CN" dirty="0">
                <a:effectLst/>
              </a:rPr>
              <a:t> </a:t>
            </a:r>
            <a:endParaRPr kumimoji="1" lang="zh-CN" altLang="en-US" dirty="0"/>
          </a:p>
        </p:txBody>
      </p:sp>
      <p:sp>
        <p:nvSpPr>
          <p:cNvPr id="3" name="内容占位符 2">
            <a:extLst>
              <a:ext uri="{FF2B5EF4-FFF2-40B4-BE49-F238E27FC236}">
                <a16:creationId xmlns:a16="http://schemas.microsoft.com/office/drawing/2014/main" id="{9907965D-E62F-D447-90E2-2E786DDC8D74}"/>
              </a:ext>
            </a:extLst>
          </p:cNvPr>
          <p:cNvSpPr>
            <a:spLocks noGrp="1"/>
          </p:cNvSpPr>
          <p:nvPr>
            <p:ph idx="1"/>
          </p:nvPr>
        </p:nvSpPr>
        <p:spPr>
          <a:xfrm>
            <a:off x="838200" y="1825625"/>
            <a:ext cx="6659880" cy="4351338"/>
          </a:xfrm>
        </p:spPr>
        <p:txBody>
          <a:bodyPr/>
          <a:lstStyle/>
          <a:p>
            <a:r>
              <a:rPr lang="zh-CN" altLang="zh-CN" dirty="0"/>
              <a:t>又称做指数估算法。</a:t>
            </a:r>
            <a:endParaRPr lang="en-US" altLang="zh-CN" dirty="0"/>
          </a:p>
          <a:p>
            <a:r>
              <a:rPr lang="zh-CN" altLang="zh-CN" dirty="0"/>
              <a:t>它是根据已经建成的类似项目生产能力和投资额来粗略估算同类的拟建项目静态投资额的方法。</a:t>
            </a:r>
            <a:endParaRPr lang="en-US" altLang="zh-CN" dirty="0"/>
          </a:p>
          <a:p>
            <a:r>
              <a:rPr lang="zh-CN" altLang="zh-CN" dirty="0"/>
              <a:t>是对单位生产能力估算法的改进。</a:t>
            </a:r>
            <a:r>
              <a:rPr lang="zh-CN" altLang="zh-CN" dirty="0">
                <a:effectLst/>
              </a:rPr>
              <a:t> </a:t>
            </a:r>
            <a:endParaRPr kumimoji="1" lang="zh-CN" altLang="en-US" dirty="0"/>
          </a:p>
        </p:txBody>
      </p:sp>
    </p:spTree>
    <p:extLst>
      <p:ext uri="{BB962C8B-B14F-4D97-AF65-F5344CB8AC3E}">
        <p14:creationId xmlns:p14="http://schemas.microsoft.com/office/powerpoint/2010/main" val="3881440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042656C-6395-F245-B301-BA7AF0BBA85A}"/>
              </a:ext>
            </a:extLst>
          </p:cNvPr>
          <p:cNvSpPr>
            <a:spLocks noGrp="1"/>
          </p:cNvSpPr>
          <p:nvPr>
            <p:ph type="title"/>
          </p:nvPr>
        </p:nvSpPr>
        <p:spPr/>
        <p:txBody>
          <a:bodyPr/>
          <a:lstStyle/>
          <a:p>
            <a:r>
              <a:rPr lang="zh-CN" altLang="zh-CN" dirty="0"/>
              <a:t>生产能力指数法</a:t>
            </a:r>
            <a:r>
              <a:rPr lang="zh-CN" altLang="zh-CN" dirty="0">
                <a:effectLst/>
              </a:rPr>
              <a:t> </a:t>
            </a:r>
            <a:endParaRPr kumimoji="1" lang="zh-CN" altLang="en-US" dirty="0"/>
          </a:p>
        </p:txBody>
      </p:sp>
      <mc:AlternateContent xmlns:mc="http://schemas.openxmlformats.org/markup-compatibility/2006">
        <mc:Choice xmlns:a14="http://schemas.microsoft.com/office/drawing/2010/main" Requires="a14">
          <p:sp>
            <p:nvSpPr>
              <p:cNvPr id="3" name="内容占位符 2">
                <a:extLst>
                  <a:ext uri="{FF2B5EF4-FFF2-40B4-BE49-F238E27FC236}">
                    <a16:creationId xmlns:a16="http://schemas.microsoft.com/office/drawing/2014/main" id="{9907965D-E62F-D447-90E2-2E786DDC8D74}"/>
                  </a:ext>
                </a:extLst>
              </p:cNvPr>
              <p:cNvSpPr>
                <a:spLocks noGrp="1"/>
              </p:cNvSpPr>
              <p:nvPr>
                <p:ph idx="1"/>
              </p:nvPr>
            </p:nvSpPr>
            <p:spPr>
              <a:xfrm>
                <a:off x="838199" y="1825625"/>
                <a:ext cx="10970623" cy="4351338"/>
              </a:xfrm>
            </p:spPr>
            <p:txBody>
              <a:bodyPr>
                <a:normAutofit/>
              </a:bodyPr>
              <a:lstStyle/>
              <a:p>
                <a:r>
                  <a:rPr lang="zh-CN" altLang="zh-CN" dirty="0"/>
                  <a:t>计算公式为</a:t>
                </a:r>
                <a:endParaRPr lang="en-US" altLang="zh-CN" dirty="0"/>
              </a:p>
              <a:p>
                <a:pPr marL="0" indent="0">
                  <a:buNone/>
                </a:pPr>
                <a:r>
                  <a:rPr lang="en-US" altLang="zh-CN" sz="2800" dirty="0"/>
                  <a:t> </a:t>
                </a:r>
                <a14:m>
                  <m:oMath xmlns:m="http://schemas.openxmlformats.org/officeDocument/2006/math">
                    <m:r>
                      <a:rPr lang="zh-CN" altLang="zh-CN" sz="2800"/>
                      <m:t>拟建项目的静态投资额</m:t>
                    </m:r>
                    <m:r>
                      <a:rPr lang="en-US" altLang="zh-CN" sz="2800"/>
                      <m:t>=</m:t>
                    </m:r>
                    <m:r>
                      <a:rPr lang="zh-CN" altLang="zh-CN" sz="2800"/>
                      <m:t>已建类似项目的静态投资额</m:t>
                    </m:r>
                    <m:r>
                      <a:rPr lang="en-US" altLang="zh-CN" sz="2800"/>
                      <m:t>×</m:t>
                    </m:r>
                    <m:sSup>
                      <m:sSupPr>
                        <m:ctrlPr>
                          <a:rPr lang="zh-CN" altLang="zh-CN" sz="2800" i="1"/>
                        </m:ctrlPr>
                      </m:sSupPr>
                      <m:e>
                        <m:d>
                          <m:dPr>
                            <m:begChr m:val="（"/>
                            <m:endChr m:val="）"/>
                            <m:ctrlPr>
                              <a:rPr lang="zh-CN" altLang="zh-CN" sz="2800" i="1"/>
                            </m:ctrlPr>
                          </m:dPr>
                          <m:e>
                            <m:f>
                              <m:fPr>
                                <m:ctrlPr>
                                  <a:rPr lang="zh-CN" altLang="zh-CN" sz="2800" i="1"/>
                                </m:ctrlPr>
                              </m:fPr>
                              <m:num>
                                <m:r>
                                  <a:rPr lang="zh-CN" altLang="zh-CN" sz="2800"/>
                                  <m:t>拟建项目的生产能力</m:t>
                                </m:r>
                              </m:num>
                              <m:den>
                                <m:r>
                                  <a:rPr lang="zh-CN" altLang="zh-CN" sz="2800"/>
                                  <m:t>已建类似项目的生产能力</m:t>
                                </m:r>
                              </m:den>
                            </m:f>
                          </m:e>
                        </m:d>
                      </m:e>
                      <m:sup>
                        <m:r>
                          <m:rPr>
                            <m:sty m:val="p"/>
                          </m:rPr>
                          <a:rPr lang="en-US" altLang="zh-CN" sz="2800"/>
                          <m:t>n</m:t>
                        </m:r>
                        <m:r>
                          <a:rPr lang="en-US" altLang="zh-CN" sz="2800"/>
                          <m:t>(</m:t>
                        </m:r>
                        <m:r>
                          <a:rPr lang="zh-CN" altLang="zh-CN" sz="2800"/>
                          <m:t>生产能力指数</m:t>
                        </m:r>
                        <m:r>
                          <a:rPr lang="en-US" altLang="zh-CN" sz="2800"/>
                          <m:t>)</m:t>
                        </m:r>
                      </m:sup>
                    </m:sSup>
                    <m:r>
                      <a:rPr lang="en-US" altLang="zh-CN" sz="2800"/>
                      <m:t>×</m:t>
                    </m:r>
                    <m:r>
                      <a:rPr lang="zh-CN" altLang="zh-CN" sz="2800"/>
                      <m:t>综合调整系数</m:t>
                    </m:r>
                  </m:oMath>
                </a14:m>
                <a:endParaRPr lang="zh-CN" altLang="zh-CN" sz="2800" dirty="0"/>
              </a:p>
            </p:txBody>
          </p:sp>
        </mc:Choice>
        <mc:Fallback>
          <p:sp>
            <p:nvSpPr>
              <p:cNvPr id="3" name="内容占位符 2">
                <a:extLst>
                  <a:ext uri="{FF2B5EF4-FFF2-40B4-BE49-F238E27FC236}">
                    <a16:creationId xmlns:a16="http://schemas.microsoft.com/office/drawing/2014/main" id="{9907965D-E62F-D447-90E2-2E786DDC8D74}"/>
                  </a:ext>
                </a:extLst>
              </p:cNvPr>
              <p:cNvSpPr>
                <a:spLocks noGrp="1" noRot="1" noChangeAspect="1" noMove="1" noResize="1" noEditPoints="1" noAdjustHandles="1" noChangeArrowheads="1" noChangeShapeType="1" noTextEdit="1"/>
              </p:cNvSpPr>
              <p:nvPr>
                <p:ph idx="1"/>
              </p:nvPr>
            </p:nvSpPr>
            <p:spPr>
              <a:xfrm>
                <a:off x="838199" y="1825625"/>
                <a:ext cx="10970623" cy="4351338"/>
              </a:xfrm>
              <a:blipFill>
                <a:blip r:embed="rId2"/>
                <a:stretch>
                  <a:fillRect l="-1156"/>
                </a:stretch>
              </a:blipFill>
            </p:spPr>
            <p:txBody>
              <a:bodyPr/>
              <a:lstStyle/>
              <a:p>
                <a:r>
                  <a:rPr lang="zh-CN" altLang="en-US">
                    <a:noFill/>
                  </a:rPr>
                  <a:t> </a:t>
                </a:r>
              </a:p>
            </p:txBody>
          </p:sp>
        </mc:Fallback>
      </mc:AlternateContent>
      <p:sp>
        <p:nvSpPr>
          <p:cNvPr id="4" name="矩形 3">
            <a:extLst>
              <a:ext uri="{FF2B5EF4-FFF2-40B4-BE49-F238E27FC236}">
                <a16:creationId xmlns:a16="http://schemas.microsoft.com/office/drawing/2014/main" id="{09A3B357-F174-294B-B8C8-7F36016C938E}"/>
              </a:ext>
            </a:extLst>
          </p:cNvPr>
          <p:cNvSpPr/>
          <p:nvPr/>
        </p:nvSpPr>
        <p:spPr>
          <a:xfrm>
            <a:off x="957944" y="5081118"/>
            <a:ext cx="6095999" cy="1135054"/>
          </a:xfrm>
          <a:prstGeom prst="rect">
            <a:avLst/>
          </a:prstGeom>
          <a:solidFill>
            <a:srgbClr val="728799"/>
          </a:solidFill>
        </p:spPr>
        <p:txBody>
          <a:bodyPr wrap="square">
            <a:spAutoFit/>
          </a:bodyPr>
          <a:lstStyle/>
          <a:p>
            <a:pPr marL="342900" lvl="0" indent="-342900" algn="just">
              <a:lnSpc>
                <a:spcPct val="150000"/>
              </a:lnSpc>
              <a:spcAft>
                <a:spcPts val="0"/>
              </a:spcAft>
              <a:buFont typeface="Arial" panose="020B0604020202020204" pitchFamily="34" charset="0"/>
              <a:buChar char="•"/>
              <a:tabLst>
                <a:tab pos="457200" algn="l"/>
              </a:tabLst>
            </a:pPr>
            <a:r>
              <a:rPr lang="zh-CN" altLang="zh-CN" sz="2400" kern="100" dirty="0">
                <a:solidFill>
                  <a:schemeClr val="bg1"/>
                </a:solidFill>
                <a:latin typeface="Times New Roman" panose="02020603050405020304" pitchFamily="18" charset="0"/>
                <a:ea typeface="Source Han Serif CN" panose="02020400000000000000" pitchFamily="18" charset="-128"/>
                <a:cs typeface="Times New Roman" panose="02020603050405020304" pitchFamily="18" charset="0"/>
              </a:rPr>
              <a:t>表明造价与规模之间呈现非线性关系。</a:t>
            </a:r>
            <a:endParaRPr lang="en-US" altLang="zh-CN" sz="2400" kern="100" dirty="0">
              <a:solidFill>
                <a:schemeClr val="bg1"/>
              </a:solidFill>
              <a:latin typeface="Times New Roman" panose="02020603050405020304" pitchFamily="18" charset="0"/>
              <a:ea typeface="Source Han Serif CN" panose="02020400000000000000" pitchFamily="18" charset="-128"/>
              <a:cs typeface="Times New Roman" panose="02020603050405020304" pitchFamily="18" charset="0"/>
            </a:endParaRPr>
          </a:p>
          <a:p>
            <a:pPr marL="342900" lvl="0" indent="-342900" algn="just">
              <a:lnSpc>
                <a:spcPct val="150000"/>
              </a:lnSpc>
              <a:spcAft>
                <a:spcPts val="0"/>
              </a:spcAft>
              <a:buFont typeface="Arial" panose="020B0604020202020204" pitchFamily="34" charset="0"/>
              <a:buChar char="•"/>
              <a:tabLst>
                <a:tab pos="457200" algn="l"/>
              </a:tabLst>
            </a:pPr>
            <a:r>
              <a:rPr lang="zh-CN" altLang="zh-CN" sz="2400" kern="100" dirty="0">
                <a:solidFill>
                  <a:schemeClr val="bg1"/>
                </a:solidFill>
                <a:latin typeface="Times New Roman" panose="02020603050405020304" pitchFamily="18" charset="0"/>
                <a:ea typeface="Source Han Serif CN" panose="02020400000000000000" pitchFamily="18" charset="-128"/>
                <a:cs typeface="Times New Roman" panose="02020603050405020304" pitchFamily="18" charset="0"/>
              </a:rPr>
              <a:t>在正常情况下，</a:t>
            </a:r>
            <a:r>
              <a:rPr lang="en-US" altLang="zh-CN" sz="2400" kern="100" dirty="0">
                <a:solidFill>
                  <a:schemeClr val="bg1"/>
                </a:solidFill>
                <a:latin typeface="Times New Roman" panose="02020603050405020304" pitchFamily="18" charset="0"/>
                <a:ea typeface="Source Han Serif CN" panose="02020400000000000000" pitchFamily="18" charset="-128"/>
                <a:cs typeface="Times New Roman" panose="02020603050405020304" pitchFamily="18" charset="0"/>
              </a:rPr>
              <a:t>0</a:t>
            </a:r>
            <a:r>
              <a:rPr lang="zh-CN" altLang="zh-CN" sz="2400" kern="100" dirty="0">
                <a:solidFill>
                  <a:schemeClr val="bg1"/>
                </a:solidFill>
                <a:latin typeface="Times New Roman" panose="02020603050405020304" pitchFamily="18" charset="0"/>
                <a:ea typeface="Source Han Serif CN" panose="02020400000000000000" pitchFamily="18" charset="-128"/>
                <a:cs typeface="Times New Roman" panose="02020603050405020304" pitchFamily="18" charset="0"/>
              </a:rPr>
              <a:t>≤</a:t>
            </a:r>
            <a:r>
              <a:rPr lang="en-US" altLang="zh-CN" sz="2400" kern="100" dirty="0">
                <a:solidFill>
                  <a:schemeClr val="bg1"/>
                </a:solidFill>
                <a:latin typeface="Times New Roman" panose="02020603050405020304" pitchFamily="18" charset="0"/>
                <a:ea typeface="Source Han Serif CN" panose="02020400000000000000" pitchFamily="18" charset="-128"/>
                <a:cs typeface="Times New Roman" panose="02020603050405020304" pitchFamily="18" charset="0"/>
              </a:rPr>
              <a:t>n</a:t>
            </a:r>
            <a:r>
              <a:rPr lang="zh-CN" altLang="zh-CN" sz="2400" kern="100" dirty="0">
                <a:solidFill>
                  <a:schemeClr val="bg1"/>
                </a:solidFill>
                <a:latin typeface="Times New Roman" panose="02020603050405020304" pitchFamily="18" charset="0"/>
                <a:ea typeface="Source Han Serif CN" panose="02020400000000000000" pitchFamily="18" charset="-128"/>
                <a:cs typeface="Times New Roman" panose="02020603050405020304" pitchFamily="18" charset="0"/>
              </a:rPr>
              <a:t>（生产能力指数）≤</a:t>
            </a:r>
            <a:r>
              <a:rPr lang="en-US" altLang="zh-CN" sz="2400" kern="100" dirty="0">
                <a:solidFill>
                  <a:schemeClr val="bg1"/>
                </a:solidFill>
                <a:latin typeface="Times New Roman" panose="02020603050405020304" pitchFamily="18" charset="0"/>
                <a:ea typeface="Source Han Serif CN" panose="02020400000000000000" pitchFamily="18" charset="-128"/>
                <a:cs typeface="Times New Roman" panose="02020603050405020304" pitchFamily="18" charset="0"/>
              </a:rPr>
              <a:t>1</a:t>
            </a:r>
            <a:r>
              <a:rPr lang="zh-CN" altLang="zh-CN" sz="2400" kern="100" dirty="0">
                <a:solidFill>
                  <a:schemeClr val="bg1"/>
                </a:solidFill>
                <a:latin typeface="Times New Roman" panose="02020603050405020304" pitchFamily="18" charset="0"/>
                <a:ea typeface="Source Han Serif CN" panose="02020400000000000000" pitchFamily="18" charset="-128"/>
                <a:cs typeface="Times New Roman" panose="02020603050405020304" pitchFamily="18" charset="0"/>
              </a:rPr>
              <a:t>。</a:t>
            </a:r>
          </a:p>
        </p:txBody>
      </p:sp>
      <p:pic>
        <p:nvPicPr>
          <p:cNvPr id="5" name="图片 4">
            <a:extLst>
              <a:ext uri="{FF2B5EF4-FFF2-40B4-BE49-F238E27FC236}">
                <a16:creationId xmlns:a16="http://schemas.microsoft.com/office/drawing/2014/main" id="{CB46B87C-0F2B-CE48-9CC5-AC102D255A8C}"/>
              </a:ext>
            </a:extLst>
          </p:cNvPr>
          <p:cNvPicPr>
            <a:picLocks noChangeAspect="1"/>
          </p:cNvPicPr>
          <p:nvPr/>
        </p:nvPicPr>
        <p:blipFill>
          <a:blip r:embed="rId3"/>
          <a:stretch>
            <a:fillRect/>
          </a:stretch>
        </p:blipFill>
        <p:spPr>
          <a:xfrm>
            <a:off x="571500" y="-2153920"/>
            <a:ext cx="6994788" cy="1856740"/>
          </a:xfrm>
          <a:prstGeom prst="rect">
            <a:avLst/>
          </a:prstGeom>
        </p:spPr>
      </p:pic>
    </p:spTree>
    <p:extLst>
      <p:ext uri="{BB962C8B-B14F-4D97-AF65-F5344CB8AC3E}">
        <p14:creationId xmlns:p14="http://schemas.microsoft.com/office/powerpoint/2010/main" val="1637434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042656C-6395-F245-B301-BA7AF0BBA85A}"/>
              </a:ext>
            </a:extLst>
          </p:cNvPr>
          <p:cNvSpPr>
            <a:spLocks noGrp="1"/>
          </p:cNvSpPr>
          <p:nvPr>
            <p:ph type="title"/>
          </p:nvPr>
        </p:nvSpPr>
        <p:spPr/>
        <p:txBody>
          <a:bodyPr/>
          <a:lstStyle/>
          <a:p>
            <a:r>
              <a:rPr lang="zh-CN" altLang="zh-CN" dirty="0"/>
              <a:t>生产能力指数法</a:t>
            </a:r>
            <a:r>
              <a:rPr lang="zh-CN" altLang="zh-CN" dirty="0">
                <a:effectLst/>
              </a:rPr>
              <a:t> </a:t>
            </a:r>
            <a:endParaRPr kumimoji="1" lang="zh-CN" altLang="en-US" dirty="0"/>
          </a:p>
        </p:txBody>
      </p:sp>
      <p:graphicFrame>
        <p:nvGraphicFramePr>
          <p:cNvPr id="6" name="内容占位符 5">
            <a:extLst>
              <a:ext uri="{FF2B5EF4-FFF2-40B4-BE49-F238E27FC236}">
                <a16:creationId xmlns:a16="http://schemas.microsoft.com/office/drawing/2014/main" id="{212E6A82-72E5-0F43-A35A-14EB40D81F9A}"/>
              </a:ext>
            </a:extLst>
          </p:cNvPr>
          <p:cNvGraphicFramePr>
            <a:graphicFrameLocks noGrp="1"/>
          </p:cNvGraphicFramePr>
          <p:nvPr>
            <p:ph idx="1"/>
            <p:extLst>
              <p:ext uri="{D42A27DB-BD31-4B8C-83A1-F6EECF244321}">
                <p14:modId xmlns:p14="http://schemas.microsoft.com/office/powerpoint/2010/main" val="1992347500"/>
              </p:ext>
            </p:extLst>
          </p:nvPr>
        </p:nvGraphicFramePr>
        <p:xfrm>
          <a:off x="838199" y="1825625"/>
          <a:ext cx="10970623"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图片 4">
            <a:extLst>
              <a:ext uri="{FF2B5EF4-FFF2-40B4-BE49-F238E27FC236}">
                <a16:creationId xmlns:a16="http://schemas.microsoft.com/office/drawing/2014/main" id="{CB46B87C-0F2B-CE48-9CC5-AC102D255A8C}"/>
              </a:ext>
            </a:extLst>
          </p:cNvPr>
          <p:cNvPicPr>
            <a:picLocks noChangeAspect="1"/>
          </p:cNvPicPr>
          <p:nvPr/>
        </p:nvPicPr>
        <p:blipFill>
          <a:blip r:embed="rId7"/>
          <a:stretch>
            <a:fillRect/>
          </a:stretch>
        </p:blipFill>
        <p:spPr>
          <a:xfrm>
            <a:off x="571500" y="-2153920"/>
            <a:ext cx="6994788" cy="1856740"/>
          </a:xfrm>
          <a:prstGeom prst="rect">
            <a:avLst/>
          </a:prstGeom>
        </p:spPr>
      </p:pic>
    </p:spTree>
    <p:extLst>
      <p:ext uri="{BB962C8B-B14F-4D97-AF65-F5344CB8AC3E}">
        <p14:creationId xmlns:p14="http://schemas.microsoft.com/office/powerpoint/2010/main" val="877930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1A758F2-4558-E14B-B138-2FE409D06400}"/>
              </a:ext>
            </a:extLst>
          </p:cNvPr>
          <p:cNvSpPr>
            <a:spLocks noGrp="1"/>
          </p:cNvSpPr>
          <p:nvPr>
            <p:ph type="title"/>
          </p:nvPr>
        </p:nvSpPr>
        <p:spPr/>
        <p:txBody>
          <a:bodyPr/>
          <a:lstStyle/>
          <a:p>
            <a:r>
              <a:rPr lang="zh-CN" altLang="zh-CN" dirty="0"/>
              <a:t>生产能力指数法</a:t>
            </a:r>
            <a:r>
              <a:rPr lang="zh-CN" altLang="zh-CN" dirty="0">
                <a:effectLst/>
              </a:rPr>
              <a:t> </a:t>
            </a:r>
            <a:endParaRPr kumimoji="1" lang="zh-CN" altLang="en-US" dirty="0"/>
          </a:p>
        </p:txBody>
      </p:sp>
      <p:sp>
        <p:nvSpPr>
          <p:cNvPr id="3" name="内容占位符 2">
            <a:extLst>
              <a:ext uri="{FF2B5EF4-FFF2-40B4-BE49-F238E27FC236}">
                <a16:creationId xmlns:a16="http://schemas.microsoft.com/office/drawing/2014/main" id="{744DE3B2-C810-C644-85A8-8DA80A41ED9E}"/>
              </a:ext>
            </a:extLst>
          </p:cNvPr>
          <p:cNvSpPr>
            <a:spLocks noGrp="1"/>
          </p:cNvSpPr>
          <p:nvPr>
            <p:ph idx="1"/>
          </p:nvPr>
        </p:nvSpPr>
        <p:spPr>
          <a:xfrm>
            <a:off x="838200" y="1825625"/>
            <a:ext cx="4935583" cy="4351338"/>
          </a:xfrm>
        </p:spPr>
        <p:txBody>
          <a:bodyPr/>
          <a:lstStyle/>
          <a:p>
            <a:r>
              <a:rPr lang="zh-CN" altLang="zh-CN" dirty="0"/>
              <a:t>计算简单、速度快</a:t>
            </a:r>
            <a:r>
              <a:rPr lang="zh-CN" altLang="en-US" dirty="0"/>
              <a:t>；</a:t>
            </a:r>
            <a:endParaRPr lang="en-US" altLang="zh-CN" dirty="0"/>
          </a:p>
          <a:p>
            <a:r>
              <a:rPr lang="zh-CN" altLang="zh-CN" dirty="0"/>
              <a:t>要求类似工程的资料可靠，条件基本相同，否则误差就会增大。 </a:t>
            </a:r>
          </a:p>
          <a:p>
            <a:endParaRPr kumimoji="1" lang="zh-CN" altLang="en-US" dirty="0"/>
          </a:p>
        </p:txBody>
      </p:sp>
    </p:spTree>
    <p:extLst>
      <p:ext uri="{BB962C8B-B14F-4D97-AF65-F5344CB8AC3E}">
        <p14:creationId xmlns:p14="http://schemas.microsoft.com/office/powerpoint/2010/main" val="547518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042656C-6395-F245-B301-BA7AF0BBA85A}"/>
              </a:ext>
            </a:extLst>
          </p:cNvPr>
          <p:cNvSpPr>
            <a:spLocks noGrp="1"/>
          </p:cNvSpPr>
          <p:nvPr>
            <p:ph type="title"/>
          </p:nvPr>
        </p:nvSpPr>
        <p:spPr/>
        <p:txBody>
          <a:bodyPr/>
          <a:lstStyle/>
          <a:p>
            <a:r>
              <a:rPr lang="zh-CN" altLang="zh-CN" dirty="0"/>
              <a:t>生产能力指数法</a:t>
            </a:r>
            <a:r>
              <a:rPr lang="zh-CN" altLang="zh-CN" dirty="0">
                <a:effectLst/>
              </a:rPr>
              <a:t> </a:t>
            </a:r>
            <a:endParaRPr kumimoji="1" lang="zh-CN" altLang="en-US" dirty="0"/>
          </a:p>
        </p:txBody>
      </p:sp>
      <p:pic>
        <p:nvPicPr>
          <p:cNvPr id="5" name="图片 4">
            <a:extLst>
              <a:ext uri="{FF2B5EF4-FFF2-40B4-BE49-F238E27FC236}">
                <a16:creationId xmlns:a16="http://schemas.microsoft.com/office/drawing/2014/main" id="{CB46B87C-0F2B-CE48-9CC5-AC102D255A8C}"/>
              </a:ext>
            </a:extLst>
          </p:cNvPr>
          <p:cNvPicPr>
            <a:picLocks noChangeAspect="1"/>
          </p:cNvPicPr>
          <p:nvPr/>
        </p:nvPicPr>
        <p:blipFill>
          <a:blip r:embed="rId2"/>
          <a:stretch>
            <a:fillRect/>
          </a:stretch>
        </p:blipFill>
        <p:spPr>
          <a:xfrm>
            <a:off x="571500" y="-2153920"/>
            <a:ext cx="6994788" cy="1856740"/>
          </a:xfrm>
          <a:prstGeom prst="rect">
            <a:avLst/>
          </a:prstGeom>
        </p:spPr>
      </p:pic>
      <p:graphicFrame>
        <p:nvGraphicFramePr>
          <p:cNvPr id="4" name="内容占位符 3">
            <a:extLst>
              <a:ext uri="{FF2B5EF4-FFF2-40B4-BE49-F238E27FC236}">
                <a16:creationId xmlns:a16="http://schemas.microsoft.com/office/drawing/2014/main" id="{D752DAB5-21BD-C343-9A2C-CBBEEE3DF507}"/>
              </a:ext>
            </a:extLst>
          </p:cNvPr>
          <p:cNvGraphicFramePr>
            <a:graphicFrameLocks noGrp="1"/>
          </p:cNvGraphicFramePr>
          <p:nvPr>
            <p:ph idx="1"/>
            <p:extLst>
              <p:ext uri="{D42A27DB-BD31-4B8C-83A1-F6EECF244321}">
                <p14:modId xmlns:p14="http://schemas.microsoft.com/office/powerpoint/2010/main" val="200356251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93797228"/>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TotalTime>
  <Words>1115</Words>
  <Application>Microsoft Macintosh PowerPoint</Application>
  <PresentationFormat>宽屏</PresentationFormat>
  <Paragraphs>94</Paragraphs>
  <Slides>24</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24</vt:i4>
      </vt:variant>
    </vt:vector>
  </HeadingPairs>
  <TitlesOfParts>
    <vt:vector size="32" baseType="lpstr">
      <vt:lpstr>等线</vt:lpstr>
      <vt:lpstr>宋体</vt:lpstr>
      <vt:lpstr>Source Han Serif CN</vt:lpstr>
      <vt:lpstr>Arial</vt:lpstr>
      <vt:lpstr>Calibri</vt:lpstr>
      <vt:lpstr>Cambria Math</vt:lpstr>
      <vt:lpstr>Times New Roman</vt:lpstr>
      <vt:lpstr>Office 主题​​</vt:lpstr>
      <vt:lpstr>4.3静态投资部分的估算</vt:lpstr>
      <vt:lpstr>匡算法 </vt:lpstr>
      <vt:lpstr>单位生产能力法 </vt:lpstr>
      <vt:lpstr>单位生产能力法 </vt:lpstr>
      <vt:lpstr>生产能力指数法 </vt:lpstr>
      <vt:lpstr>生产能力指数法 </vt:lpstr>
      <vt:lpstr>生产能力指数法 </vt:lpstr>
      <vt:lpstr>生产能力指数法 </vt:lpstr>
      <vt:lpstr>生产能力指数法 </vt:lpstr>
      <vt:lpstr>单位生产能力法与生产能力指数法 </vt:lpstr>
      <vt:lpstr>系数估算法 </vt:lpstr>
      <vt:lpstr>系数估算法</vt:lpstr>
      <vt:lpstr>设备系数法 </vt:lpstr>
      <vt:lpstr>设备系数法 </vt:lpstr>
      <vt:lpstr>主体专业系数法 </vt:lpstr>
      <vt:lpstr>朗格系数法 </vt:lpstr>
      <vt:lpstr>比例估算法 </vt:lpstr>
      <vt:lpstr>比例估算法 </vt:lpstr>
      <vt:lpstr>比例估算法的适用环境 </vt:lpstr>
      <vt:lpstr>系数估算法与比例估算法相同之处</vt:lpstr>
      <vt:lpstr>系数估算法与比例估算法不同之处</vt:lpstr>
      <vt:lpstr>建筑工程费</vt:lpstr>
      <vt:lpstr>建筑工程费</vt:lpstr>
      <vt:lpstr>总结</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4.3静态投资部分的估算</dc:title>
  <dc:creator>好 喵喵</dc:creator>
  <cp:lastModifiedBy>好 喵喵</cp:lastModifiedBy>
  <cp:revision>9</cp:revision>
  <dcterms:created xsi:type="dcterms:W3CDTF">2020-03-05T07:56:12Z</dcterms:created>
  <dcterms:modified xsi:type="dcterms:W3CDTF">2020-03-05T09:50:25Z</dcterms:modified>
</cp:coreProperties>
</file>