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0" r:id="rId5"/>
    <p:sldId id="261" r:id="rId6"/>
    <p:sldId id="262" r:id="rId7"/>
    <p:sldId id="263" r:id="rId8"/>
    <p:sldId id="264" r:id="rId9"/>
    <p:sldId id="259" r:id="rId10"/>
    <p:sldId id="265" r:id="rId11"/>
    <p:sldId id="266" r:id="rId12"/>
    <p:sldId id="268" r:id="rId13"/>
    <p:sldId id="269" r:id="rId14"/>
    <p:sldId id="271" r:id="rId15"/>
    <p:sldId id="270"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C867C"/>
    <a:srgbClr val="B3908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589"/>
    <p:restoredTop sz="93164"/>
  </p:normalViewPr>
  <p:slideViewPr>
    <p:cSldViewPr snapToGrid="0" snapToObjects="1" showGuides="1">
      <p:cViewPr varScale="1">
        <p:scale>
          <a:sx n="46" d="100"/>
          <a:sy n="46" d="100"/>
        </p:scale>
        <p:origin x="184" y="1464"/>
      </p:cViewPr>
      <p:guideLst>
        <p:guide orient="horz" pos="2183"/>
        <p:guide pos="38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C4291C-5AC9-2D4D-BD93-B9A25D19C63A}" type="doc">
      <dgm:prSet loTypeId="urn:microsoft.com/office/officeart/2005/8/layout/target1" loCatId="relationship" qsTypeId="urn:microsoft.com/office/officeart/2005/8/quickstyle/simple1" qsCatId="simple" csTypeId="urn:microsoft.com/office/officeart/2005/8/colors/colorful2" csCatId="colorful" phldr="1"/>
      <dgm:spPr/>
      <dgm:t>
        <a:bodyPr/>
        <a:lstStyle/>
        <a:p>
          <a:endParaRPr lang="zh-CN" altLang="en-US"/>
        </a:p>
      </dgm:t>
    </dgm:pt>
    <dgm:pt modelId="{6BCB0AD9-373F-AD47-A17C-3E5D4F752049}">
      <dgm:prSet custT="1"/>
      <dgm:spPr/>
      <dgm:t>
        <a:bodyPr/>
        <a:lstStyle/>
        <a:p>
          <a:r>
            <a:rPr lang="zh-CN" altLang="en-US" sz="2800" b="1" dirty="0">
              <a:latin typeface="Times New Roman" panose="02020603050405020304" pitchFamily="18" charset="0"/>
              <a:ea typeface="Source Han Serif CN" panose="02020400000000000000" pitchFamily="18" charset="-128"/>
              <a:cs typeface="Times New Roman" panose="02020603050405020304" pitchFamily="18" charset="0"/>
            </a:rPr>
            <a:t>费用索赔的组成</a:t>
          </a:r>
          <a:endParaRPr lang="zh-CN" altLang="en-US" sz="2800" dirty="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2A8E5254-9482-804F-9F73-13B47BF19C32}" type="parTrans" cxnId="{C5D8725F-6710-BF46-8F38-04A575E1A62C}">
      <dgm:prSet/>
      <dgm:spPr/>
      <dgm:t>
        <a:bodyPr/>
        <a:lstStyle/>
        <a:p>
          <a:endParaRPr lang="zh-CN" altLang="en-US" sz="28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1857BD32-AA42-CF4D-89CF-9DAE3A161A95}" type="sibTrans" cxnId="{C5D8725F-6710-BF46-8F38-04A575E1A62C}">
      <dgm:prSet/>
      <dgm:spPr/>
      <dgm:t>
        <a:bodyPr/>
        <a:lstStyle/>
        <a:p>
          <a:endParaRPr lang="zh-CN" altLang="en-US" sz="28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AF583EF4-FF01-AB4D-B7DA-3A4A2A21AA97}">
      <dgm:prSet custT="1"/>
      <dgm:spPr/>
      <dgm:t>
        <a:bodyPr/>
        <a:lstStyle/>
        <a:p>
          <a:r>
            <a:rPr lang="zh-CN" altLang="en-US" sz="2800" b="1" dirty="0">
              <a:latin typeface="Times New Roman" panose="02020603050405020304" pitchFamily="18" charset="0"/>
              <a:ea typeface="Source Han Serif CN" panose="02020400000000000000" pitchFamily="18" charset="-128"/>
              <a:cs typeface="Times New Roman" panose="02020603050405020304" pitchFamily="18" charset="0"/>
            </a:rPr>
            <a:t>费用索赔的计算方法</a:t>
          </a:r>
          <a:endParaRPr lang="zh-CN" altLang="en-US" sz="2800" dirty="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C212257B-AEB7-5840-B2D3-C09B3BC9DEAE}" type="parTrans" cxnId="{DFDCA73E-03CB-394B-B035-6258A706E72D}">
      <dgm:prSet/>
      <dgm:spPr/>
      <dgm:t>
        <a:bodyPr/>
        <a:lstStyle/>
        <a:p>
          <a:endParaRPr lang="zh-CN" altLang="en-US" sz="28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4E380D84-F53C-BB41-8C34-F1F399BF1070}" type="sibTrans" cxnId="{DFDCA73E-03CB-394B-B035-6258A706E72D}">
      <dgm:prSet/>
      <dgm:spPr/>
      <dgm:t>
        <a:bodyPr/>
        <a:lstStyle/>
        <a:p>
          <a:endParaRPr lang="zh-CN" altLang="en-US" sz="28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EAC85E36-86A8-2046-88E2-71F7B9005F69}" type="pres">
      <dgm:prSet presAssocID="{19C4291C-5AC9-2D4D-BD93-B9A25D19C63A}" presName="composite" presStyleCnt="0">
        <dgm:presLayoutVars>
          <dgm:chMax val="5"/>
          <dgm:dir/>
          <dgm:resizeHandles val="exact"/>
        </dgm:presLayoutVars>
      </dgm:prSet>
      <dgm:spPr/>
    </dgm:pt>
    <dgm:pt modelId="{FCCA724A-6633-9644-A79C-E1FA8FD47231}" type="pres">
      <dgm:prSet presAssocID="{6BCB0AD9-373F-AD47-A17C-3E5D4F752049}" presName="circle1" presStyleLbl="lnNode1" presStyleIdx="0" presStyleCnt="2"/>
      <dgm:spPr>
        <a:solidFill>
          <a:srgbClr val="BC867C"/>
        </a:solidFill>
      </dgm:spPr>
    </dgm:pt>
    <dgm:pt modelId="{608C76DA-D0B3-FC42-A6E0-8348552DCB2A}" type="pres">
      <dgm:prSet presAssocID="{6BCB0AD9-373F-AD47-A17C-3E5D4F752049}" presName="text1" presStyleLbl="revTx" presStyleIdx="0" presStyleCnt="2" custScaleX="177612" custLinFactNeighborX="39057" custLinFactNeighborY="-9923">
        <dgm:presLayoutVars>
          <dgm:bulletEnabled val="1"/>
        </dgm:presLayoutVars>
      </dgm:prSet>
      <dgm:spPr/>
    </dgm:pt>
    <dgm:pt modelId="{9C7ABFB4-E593-7944-A705-75CF97D3F257}" type="pres">
      <dgm:prSet presAssocID="{6BCB0AD9-373F-AD47-A17C-3E5D4F752049}" presName="line1" presStyleLbl="callout" presStyleIdx="0" presStyleCnt="4"/>
      <dgm:spPr/>
    </dgm:pt>
    <dgm:pt modelId="{D9E054A1-7C74-2E4F-9ADC-775DFE985080}" type="pres">
      <dgm:prSet presAssocID="{6BCB0AD9-373F-AD47-A17C-3E5D4F752049}" presName="d1" presStyleLbl="callout" presStyleIdx="1" presStyleCnt="4"/>
      <dgm:spPr/>
    </dgm:pt>
    <dgm:pt modelId="{7237DDD0-7A23-8C41-B590-9DBBB621FB6C}" type="pres">
      <dgm:prSet presAssocID="{AF583EF4-FF01-AB4D-B7DA-3A4A2A21AA97}" presName="circle2" presStyleLbl="lnNode1" presStyleIdx="1" presStyleCnt="2"/>
      <dgm:spPr/>
    </dgm:pt>
    <dgm:pt modelId="{0ED130FF-1C98-A045-8DED-D1622CF0C812}" type="pres">
      <dgm:prSet presAssocID="{AF583EF4-FF01-AB4D-B7DA-3A4A2A21AA97}" presName="text2" presStyleLbl="revTx" presStyleIdx="1" presStyleCnt="2" custScaleX="242613" custLinFactNeighborX="61132" custLinFactNeighborY="476">
        <dgm:presLayoutVars>
          <dgm:bulletEnabled val="1"/>
        </dgm:presLayoutVars>
      </dgm:prSet>
      <dgm:spPr/>
    </dgm:pt>
    <dgm:pt modelId="{C22980A4-6860-2043-A464-58BF07414DC7}" type="pres">
      <dgm:prSet presAssocID="{AF583EF4-FF01-AB4D-B7DA-3A4A2A21AA97}" presName="line2" presStyleLbl="callout" presStyleIdx="2" presStyleCnt="4"/>
      <dgm:spPr/>
    </dgm:pt>
    <dgm:pt modelId="{165BD192-414C-EF46-A1B7-22BA36DF3DCB}" type="pres">
      <dgm:prSet presAssocID="{AF583EF4-FF01-AB4D-B7DA-3A4A2A21AA97}" presName="d2" presStyleLbl="callout" presStyleIdx="3" presStyleCnt="4"/>
      <dgm:spPr/>
    </dgm:pt>
  </dgm:ptLst>
  <dgm:cxnLst>
    <dgm:cxn modelId="{53A2CD31-BAC2-C245-B246-0D2991602AA0}" type="presOf" srcId="{6BCB0AD9-373F-AD47-A17C-3E5D4F752049}" destId="{608C76DA-D0B3-FC42-A6E0-8348552DCB2A}" srcOrd="0" destOrd="0" presId="urn:microsoft.com/office/officeart/2005/8/layout/target1"/>
    <dgm:cxn modelId="{DFDCA73E-03CB-394B-B035-6258A706E72D}" srcId="{19C4291C-5AC9-2D4D-BD93-B9A25D19C63A}" destId="{AF583EF4-FF01-AB4D-B7DA-3A4A2A21AA97}" srcOrd="1" destOrd="0" parTransId="{C212257B-AEB7-5840-B2D3-C09B3BC9DEAE}" sibTransId="{4E380D84-F53C-BB41-8C34-F1F399BF1070}"/>
    <dgm:cxn modelId="{C5D8725F-6710-BF46-8F38-04A575E1A62C}" srcId="{19C4291C-5AC9-2D4D-BD93-B9A25D19C63A}" destId="{6BCB0AD9-373F-AD47-A17C-3E5D4F752049}" srcOrd="0" destOrd="0" parTransId="{2A8E5254-9482-804F-9F73-13B47BF19C32}" sibTransId="{1857BD32-AA42-CF4D-89CF-9DAE3A161A95}"/>
    <dgm:cxn modelId="{04DCFE99-C37A-7848-AF38-51FEE7ED7CC5}" type="presOf" srcId="{19C4291C-5AC9-2D4D-BD93-B9A25D19C63A}" destId="{EAC85E36-86A8-2046-88E2-71F7B9005F69}" srcOrd="0" destOrd="0" presId="urn:microsoft.com/office/officeart/2005/8/layout/target1"/>
    <dgm:cxn modelId="{D62217F1-F227-C043-8905-36D7F1C199F8}" type="presOf" srcId="{AF583EF4-FF01-AB4D-B7DA-3A4A2A21AA97}" destId="{0ED130FF-1C98-A045-8DED-D1622CF0C812}" srcOrd="0" destOrd="0" presId="urn:microsoft.com/office/officeart/2005/8/layout/target1"/>
    <dgm:cxn modelId="{424D7904-2EE6-DF42-886D-0908CC933180}" type="presParOf" srcId="{EAC85E36-86A8-2046-88E2-71F7B9005F69}" destId="{FCCA724A-6633-9644-A79C-E1FA8FD47231}" srcOrd="0" destOrd="0" presId="urn:microsoft.com/office/officeart/2005/8/layout/target1"/>
    <dgm:cxn modelId="{9E35A198-524E-8148-8CA5-9814BFD15988}" type="presParOf" srcId="{EAC85E36-86A8-2046-88E2-71F7B9005F69}" destId="{608C76DA-D0B3-FC42-A6E0-8348552DCB2A}" srcOrd="1" destOrd="0" presId="urn:microsoft.com/office/officeart/2005/8/layout/target1"/>
    <dgm:cxn modelId="{10696608-91A4-C84B-8A87-028E0AB051AE}" type="presParOf" srcId="{EAC85E36-86A8-2046-88E2-71F7B9005F69}" destId="{9C7ABFB4-E593-7944-A705-75CF97D3F257}" srcOrd="2" destOrd="0" presId="urn:microsoft.com/office/officeart/2005/8/layout/target1"/>
    <dgm:cxn modelId="{2F2120D2-380F-F547-BBA8-291193D93909}" type="presParOf" srcId="{EAC85E36-86A8-2046-88E2-71F7B9005F69}" destId="{D9E054A1-7C74-2E4F-9ADC-775DFE985080}" srcOrd="3" destOrd="0" presId="urn:microsoft.com/office/officeart/2005/8/layout/target1"/>
    <dgm:cxn modelId="{BAE3547B-177C-6F42-BF40-2C720874B30C}" type="presParOf" srcId="{EAC85E36-86A8-2046-88E2-71F7B9005F69}" destId="{7237DDD0-7A23-8C41-B590-9DBBB621FB6C}" srcOrd="4" destOrd="0" presId="urn:microsoft.com/office/officeart/2005/8/layout/target1"/>
    <dgm:cxn modelId="{09900DAE-2B8C-1C49-B399-3BF9B8799A32}" type="presParOf" srcId="{EAC85E36-86A8-2046-88E2-71F7B9005F69}" destId="{0ED130FF-1C98-A045-8DED-D1622CF0C812}" srcOrd="5" destOrd="0" presId="urn:microsoft.com/office/officeart/2005/8/layout/target1"/>
    <dgm:cxn modelId="{34B4082A-A20E-3142-BEE1-BB85A34522DF}" type="presParOf" srcId="{EAC85E36-86A8-2046-88E2-71F7B9005F69}" destId="{C22980A4-6860-2043-A464-58BF07414DC7}" srcOrd="6" destOrd="0" presId="urn:microsoft.com/office/officeart/2005/8/layout/target1"/>
    <dgm:cxn modelId="{B2235BA2-21C7-E543-B422-3AA01E7A35FA}" type="presParOf" srcId="{EAC85E36-86A8-2046-88E2-71F7B9005F69}" destId="{165BD192-414C-EF46-A1B7-22BA36DF3DCB}" srcOrd="7"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E83F26A-F09A-4B4C-B135-9654889327C0}" type="doc">
      <dgm:prSet loTypeId="urn:microsoft.com/office/officeart/2005/8/layout/pyramid2" loCatId="pyramid" qsTypeId="urn:microsoft.com/office/officeart/2005/8/quickstyle/simple1" qsCatId="simple" csTypeId="urn:microsoft.com/office/officeart/2005/8/colors/colorful3" csCatId="colorful"/>
      <dgm:spPr/>
      <dgm:t>
        <a:bodyPr/>
        <a:lstStyle/>
        <a:p>
          <a:endParaRPr lang="zh-CN" altLang="en-US"/>
        </a:p>
      </dgm:t>
    </dgm:pt>
    <dgm:pt modelId="{E10D7BB4-7CBF-E646-A938-A7A53154A979}">
      <dgm:prSet/>
      <dgm:spPr/>
      <dgm:t>
        <a:bodyPr/>
        <a:lstStyle/>
        <a:p>
          <a:r>
            <a:rPr lang="zh-CN" b="1">
              <a:latin typeface="Times New Roman" panose="02020603050405020304" pitchFamily="18" charset="0"/>
              <a:ea typeface="Source Han Serif CN" panose="02020400000000000000" pitchFamily="18" charset="-128"/>
              <a:cs typeface="Times New Roman" panose="02020603050405020304" pitchFamily="18" charset="0"/>
            </a:rPr>
            <a:t>实际费用法</a:t>
          </a:r>
        </a:p>
      </dgm:t>
    </dgm:pt>
    <dgm:pt modelId="{9F998EB2-7983-9649-A542-54AE0FEFF81A}" type="parTrans" cxnId="{B4B418EA-A6FA-744A-9FEB-96B17B1B9FF6}">
      <dgm:prSet/>
      <dgm:spPr/>
      <dgm:t>
        <a:bodyPr/>
        <a:lstStyle/>
        <a:p>
          <a:endParaRPr lang="zh-CN" altLang="en-US"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763CB2FD-D0AF-9F4C-89EF-D3E8571B98D3}" type="sibTrans" cxnId="{B4B418EA-A6FA-744A-9FEB-96B17B1B9FF6}">
      <dgm:prSet/>
      <dgm:spPr/>
      <dgm:t>
        <a:bodyPr/>
        <a:lstStyle/>
        <a:p>
          <a:endParaRPr lang="zh-CN" altLang="en-US"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B480A32C-5B12-214D-BF2A-314FA9ABB5FD}">
      <dgm:prSet/>
      <dgm:spPr/>
      <dgm:t>
        <a:bodyPr/>
        <a:lstStyle/>
        <a:p>
          <a:r>
            <a:rPr lang="zh-CN" b="1">
              <a:latin typeface="Times New Roman" panose="02020603050405020304" pitchFamily="18" charset="0"/>
              <a:ea typeface="Source Han Serif CN" panose="02020400000000000000" pitchFamily="18" charset="-128"/>
              <a:cs typeface="Times New Roman" panose="02020603050405020304" pitchFamily="18" charset="0"/>
            </a:rPr>
            <a:t>总费用法</a:t>
          </a:r>
        </a:p>
      </dgm:t>
    </dgm:pt>
    <dgm:pt modelId="{37BE8C58-5AF4-B04A-ADC4-C33F91AFCB14}" type="parTrans" cxnId="{E6C82066-3AC2-6E47-9073-43491F9B85DC}">
      <dgm:prSet/>
      <dgm:spPr/>
      <dgm:t>
        <a:bodyPr/>
        <a:lstStyle/>
        <a:p>
          <a:endParaRPr lang="zh-CN" altLang="en-US"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33190EA3-B688-C946-A741-623A9940CB7A}" type="sibTrans" cxnId="{E6C82066-3AC2-6E47-9073-43491F9B85DC}">
      <dgm:prSet/>
      <dgm:spPr/>
      <dgm:t>
        <a:bodyPr/>
        <a:lstStyle/>
        <a:p>
          <a:endParaRPr lang="zh-CN" altLang="en-US"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AB0E57B0-960C-994B-A472-078C55918B56}">
      <dgm:prSet/>
      <dgm:spPr/>
      <dgm:t>
        <a:bodyPr/>
        <a:lstStyle/>
        <a:p>
          <a:r>
            <a:rPr lang="zh-CN" b="1">
              <a:latin typeface="Times New Roman" panose="02020603050405020304" pitchFamily="18" charset="0"/>
              <a:ea typeface="Source Han Serif CN" panose="02020400000000000000" pitchFamily="18" charset="-128"/>
              <a:cs typeface="Times New Roman" panose="02020603050405020304" pitchFamily="18" charset="0"/>
            </a:rPr>
            <a:t>修正的总费用法</a:t>
          </a:r>
        </a:p>
      </dgm:t>
    </dgm:pt>
    <dgm:pt modelId="{51F5FCAB-70FE-1F4E-9B86-FA69DA8EB4EB}" type="parTrans" cxnId="{D7E360BF-CDFD-EC4F-B08D-B06BEF9F1734}">
      <dgm:prSet/>
      <dgm:spPr/>
      <dgm:t>
        <a:bodyPr/>
        <a:lstStyle/>
        <a:p>
          <a:endParaRPr lang="zh-CN" altLang="en-US"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0B5EE39A-5AE2-7C46-A9D4-8F11526E0710}" type="sibTrans" cxnId="{D7E360BF-CDFD-EC4F-B08D-B06BEF9F1734}">
      <dgm:prSet/>
      <dgm:spPr/>
      <dgm:t>
        <a:bodyPr/>
        <a:lstStyle/>
        <a:p>
          <a:endParaRPr lang="zh-CN" altLang="en-US"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8E01C051-94BC-A242-B0B3-5389E9287AAF}" type="pres">
      <dgm:prSet presAssocID="{3E83F26A-F09A-4B4C-B135-9654889327C0}" presName="compositeShape" presStyleCnt="0">
        <dgm:presLayoutVars>
          <dgm:dir/>
          <dgm:resizeHandles/>
        </dgm:presLayoutVars>
      </dgm:prSet>
      <dgm:spPr/>
    </dgm:pt>
    <dgm:pt modelId="{BA56770F-BAF1-BF41-AF45-4BDB68ED15EE}" type="pres">
      <dgm:prSet presAssocID="{3E83F26A-F09A-4B4C-B135-9654889327C0}" presName="pyramid" presStyleLbl="node1" presStyleIdx="0" presStyleCnt="1"/>
      <dgm:spPr/>
    </dgm:pt>
    <dgm:pt modelId="{902A1391-5D81-1643-A8E1-AE70880A4C6E}" type="pres">
      <dgm:prSet presAssocID="{3E83F26A-F09A-4B4C-B135-9654889327C0}" presName="theList" presStyleCnt="0"/>
      <dgm:spPr/>
    </dgm:pt>
    <dgm:pt modelId="{07D93495-EA50-B549-9D25-DCC55EAF7D1D}" type="pres">
      <dgm:prSet presAssocID="{E10D7BB4-7CBF-E646-A938-A7A53154A979}" presName="aNode" presStyleLbl="fgAcc1" presStyleIdx="0" presStyleCnt="3">
        <dgm:presLayoutVars>
          <dgm:bulletEnabled val="1"/>
        </dgm:presLayoutVars>
      </dgm:prSet>
      <dgm:spPr/>
    </dgm:pt>
    <dgm:pt modelId="{3E385341-ED6D-5544-8189-3C12B3A61C76}" type="pres">
      <dgm:prSet presAssocID="{E10D7BB4-7CBF-E646-A938-A7A53154A979}" presName="aSpace" presStyleCnt="0"/>
      <dgm:spPr/>
    </dgm:pt>
    <dgm:pt modelId="{73E08866-327C-1344-B4FE-A2C1E960565A}" type="pres">
      <dgm:prSet presAssocID="{B480A32C-5B12-214D-BF2A-314FA9ABB5FD}" presName="aNode" presStyleLbl="fgAcc1" presStyleIdx="1" presStyleCnt="3">
        <dgm:presLayoutVars>
          <dgm:bulletEnabled val="1"/>
        </dgm:presLayoutVars>
      </dgm:prSet>
      <dgm:spPr/>
    </dgm:pt>
    <dgm:pt modelId="{B9D9C63B-0CAE-7E4A-B121-18236A749F34}" type="pres">
      <dgm:prSet presAssocID="{B480A32C-5B12-214D-BF2A-314FA9ABB5FD}" presName="aSpace" presStyleCnt="0"/>
      <dgm:spPr/>
    </dgm:pt>
    <dgm:pt modelId="{546461F6-6BE6-D949-AA6B-E5CFF8BCE6B1}" type="pres">
      <dgm:prSet presAssocID="{AB0E57B0-960C-994B-A472-078C55918B56}" presName="aNode" presStyleLbl="fgAcc1" presStyleIdx="2" presStyleCnt="3">
        <dgm:presLayoutVars>
          <dgm:bulletEnabled val="1"/>
        </dgm:presLayoutVars>
      </dgm:prSet>
      <dgm:spPr/>
    </dgm:pt>
    <dgm:pt modelId="{67F7FBC7-10F8-E64C-869E-C539EB3A06AC}" type="pres">
      <dgm:prSet presAssocID="{AB0E57B0-960C-994B-A472-078C55918B56}" presName="aSpace" presStyleCnt="0"/>
      <dgm:spPr/>
    </dgm:pt>
  </dgm:ptLst>
  <dgm:cxnLst>
    <dgm:cxn modelId="{A6D3D456-03A7-4F49-A7E8-FEFBFA3F98BE}" type="presOf" srcId="{3E83F26A-F09A-4B4C-B135-9654889327C0}" destId="{8E01C051-94BC-A242-B0B3-5389E9287AAF}" srcOrd="0" destOrd="0" presId="urn:microsoft.com/office/officeart/2005/8/layout/pyramid2"/>
    <dgm:cxn modelId="{E6C82066-3AC2-6E47-9073-43491F9B85DC}" srcId="{3E83F26A-F09A-4B4C-B135-9654889327C0}" destId="{B480A32C-5B12-214D-BF2A-314FA9ABB5FD}" srcOrd="1" destOrd="0" parTransId="{37BE8C58-5AF4-B04A-ADC4-C33F91AFCB14}" sibTransId="{33190EA3-B688-C946-A741-623A9940CB7A}"/>
    <dgm:cxn modelId="{40883B6C-D077-4346-84CC-82E696D0D99E}" type="presOf" srcId="{E10D7BB4-7CBF-E646-A938-A7A53154A979}" destId="{07D93495-EA50-B549-9D25-DCC55EAF7D1D}" srcOrd="0" destOrd="0" presId="urn:microsoft.com/office/officeart/2005/8/layout/pyramid2"/>
    <dgm:cxn modelId="{16AF6283-686F-8B43-B1C3-6CFF5B8446D6}" type="presOf" srcId="{B480A32C-5B12-214D-BF2A-314FA9ABB5FD}" destId="{73E08866-327C-1344-B4FE-A2C1E960565A}" srcOrd="0" destOrd="0" presId="urn:microsoft.com/office/officeart/2005/8/layout/pyramid2"/>
    <dgm:cxn modelId="{CF07498D-6FA0-0A48-9EC2-1DB878C084A6}" type="presOf" srcId="{AB0E57B0-960C-994B-A472-078C55918B56}" destId="{546461F6-6BE6-D949-AA6B-E5CFF8BCE6B1}" srcOrd="0" destOrd="0" presId="urn:microsoft.com/office/officeart/2005/8/layout/pyramid2"/>
    <dgm:cxn modelId="{D7E360BF-CDFD-EC4F-B08D-B06BEF9F1734}" srcId="{3E83F26A-F09A-4B4C-B135-9654889327C0}" destId="{AB0E57B0-960C-994B-A472-078C55918B56}" srcOrd="2" destOrd="0" parTransId="{51F5FCAB-70FE-1F4E-9B86-FA69DA8EB4EB}" sibTransId="{0B5EE39A-5AE2-7C46-A9D4-8F11526E0710}"/>
    <dgm:cxn modelId="{B4B418EA-A6FA-744A-9FEB-96B17B1B9FF6}" srcId="{3E83F26A-F09A-4B4C-B135-9654889327C0}" destId="{E10D7BB4-7CBF-E646-A938-A7A53154A979}" srcOrd="0" destOrd="0" parTransId="{9F998EB2-7983-9649-A542-54AE0FEFF81A}" sibTransId="{763CB2FD-D0AF-9F4C-89EF-D3E8571B98D3}"/>
    <dgm:cxn modelId="{B7DF8B51-943A-DF47-A61C-8A9B623F7785}" type="presParOf" srcId="{8E01C051-94BC-A242-B0B3-5389E9287AAF}" destId="{BA56770F-BAF1-BF41-AF45-4BDB68ED15EE}" srcOrd="0" destOrd="0" presId="urn:microsoft.com/office/officeart/2005/8/layout/pyramid2"/>
    <dgm:cxn modelId="{4ABF5E41-9F8E-F445-96BB-3F46F6247B65}" type="presParOf" srcId="{8E01C051-94BC-A242-B0B3-5389E9287AAF}" destId="{902A1391-5D81-1643-A8E1-AE70880A4C6E}" srcOrd="1" destOrd="0" presId="urn:microsoft.com/office/officeart/2005/8/layout/pyramid2"/>
    <dgm:cxn modelId="{08CBE3D8-FEF5-9F46-89E5-7F6C9FE6BCB0}" type="presParOf" srcId="{902A1391-5D81-1643-A8E1-AE70880A4C6E}" destId="{07D93495-EA50-B549-9D25-DCC55EAF7D1D}" srcOrd="0" destOrd="0" presId="urn:microsoft.com/office/officeart/2005/8/layout/pyramid2"/>
    <dgm:cxn modelId="{8F468AEC-297A-1C4A-8AFF-5EB819941D2D}" type="presParOf" srcId="{902A1391-5D81-1643-A8E1-AE70880A4C6E}" destId="{3E385341-ED6D-5544-8189-3C12B3A61C76}" srcOrd="1" destOrd="0" presId="urn:microsoft.com/office/officeart/2005/8/layout/pyramid2"/>
    <dgm:cxn modelId="{0B67DCCD-F6E8-EF43-A1A6-6F7A234E5203}" type="presParOf" srcId="{902A1391-5D81-1643-A8E1-AE70880A4C6E}" destId="{73E08866-327C-1344-B4FE-A2C1E960565A}" srcOrd="2" destOrd="0" presId="urn:microsoft.com/office/officeart/2005/8/layout/pyramid2"/>
    <dgm:cxn modelId="{0C8909DC-149B-3F48-B033-1FE47E2B8281}" type="presParOf" srcId="{902A1391-5D81-1643-A8E1-AE70880A4C6E}" destId="{B9D9C63B-0CAE-7E4A-B121-18236A749F34}" srcOrd="3" destOrd="0" presId="urn:microsoft.com/office/officeart/2005/8/layout/pyramid2"/>
    <dgm:cxn modelId="{6AB729F9-62E6-AA45-9218-18B9B256EF4B}" type="presParOf" srcId="{902A1391-5D81-1643-A8E1-AE70880A4C6E}" destId="{546461F6-6BE6-D949-AA6B-E5CFF8BCE6B1}" srcOrd="4" destOrd="0" presId="urn:microsoft.com/office/officeart/2005/8/layout/pyramid2"/>
    <dgm:cxn modelId="{95F0DAF0-D17A-8D46-8CE6-E0FA38DBBC75}" type="presParOf" srcId="{902A1391-5D81-1643-A8E1-AE70880A4C6E}" destId="{67F7FBC7-10F8-E64C-869E-C539EB3A06AC}"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8FD39DC-1031-6446-AB7C-D1CD3E9737C0}"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zh-CN" altLang="en-US"/>
        </a:p>
      </dgm:t>
    </dgm:pt>
    <dgm:pt modelId="{65B34445-FE19-9649-8428-E2326F9331B6}">
      <dgm:prSet custT="1"/>
      <dgm:spPr/>
      <dgm:t>
        <a:bodyPr/>
        <a:lstStyle/>
        <a:p>
          <a:r>
            <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rPr>
            <a:t>当发生多次索赔事件之后，重新计算工程的实际总费用，再从该工程总费用中减去投标报价时的估算总费用，就为索赔金额。</a:t>
          </a:r>
        </a:p>
      </dgm:t>
    </dgm:pt>
    <dgm:pt modelId="{6D9CFD8A-B08A-C945-93C2-D91CC3A03090}" type="parTrans" cxnId="{6814A4A6-2519-0C42-8B96-F8E0C0EAFD63}">
      <dgm:prSet/>
      <dgm:spPr/>
      <dgm:t>
        <a:bodyPr/>
        <a:lstStyle/>
        <a:p>
          <a:endParaRPr lang="zh-CN" altLang="en-US" sz="20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595B981D-CE7B-554A-B816-31AC5DCFA3B5}" type="sibTrans" cxnId="{6814A4A6-2519-0C42-8B96-F8E0C0EAFD63}">
      <dgm:prSet/>
      <dgm:spPr/>
      <dgm:t>
        <a:bodyPr/>
        <a:lstStyle/>
        <a:p>
          <a:endParaRPr lang="zh-CN" altLang="en-US" sz="20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C4C87707-B55E-D741-916F-21684051ED26}">
      <dgm:prSet custT="1"/>
      <dgm:spPr>
        <a:solidFill>
          <a:srgbClr val="BC867C"/>
        </a:solidFill>
      </dgm:spPr>
      <dgm:t>
        <a:bodyPr/>
        <a:lstStyle/>
        <a:p>
          <a:r>
            <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rPr>
            <a:t>投标报价估算的总费用不一定准确。</a:t>
          </a:r>
        </a:p>
      </dgm:t>
    </dgm:pt>
    <dgm:pt modelId="{8911299F-1B1F-2C45-94ED-E947ECA6D306}" type="parTrans" cxnId="{2E619041-AFD1-6247-833F-747990B73693}">
      <dgm:prSet/>
      <dgm:spPr/>
      <dgm:t>
        <a:bodyPr/>
        <a:lstStyle/>
        <a:p>
          <a:endParaRPr lang="zh-CN" altLang="en-US" sz="20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3ACD8200-EA98-3E40-9908-13EA64915FA2}" type="sibTrans" cxnId="{2E619041-AFD1-6247-833F-747990B73693}">
      <dgm:prSet/>
      <dgm:spPr/>
      <dgm:t>
        <a:bodyPr/>
        <a:lstStyle/>
        <a:p>
          <a:endParaRPr lang="zh-CN" altLang="en-US" sz="20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06420019-6B17-DD45-AAB2-533D2737293B}" type="pres">
      <dgm:prSet presAssocID="{B8FD39DC-1031-6446-AB7C-D1CD3E9737C0}" presName="linear" presStyleCnt="0">
        <dgm:presLayoutVars>
          <dgm:animLvl val="lvl"/>
          <dgm:resizeHandles val="exact"/>
        </dgm:presLayoutVars>
      </dgm:prSet>
      <dgm:spPr/>
    </dgm:pt>
    <dgm:pt modelId="{3A728A9D-088D-934D-9F1E-80FAD4A7F0B1}" type="pres">
      <dgm:prSet presAssocID="{65B34445-FE19-9649-8428-E2326F9331B6}" presName="parentText" presStyleLbl="node1" presStyleIdx="0" presStyleCnt="2">
        <dgm:presLayoutVars>
          <dgm:chMax val="0"/>
          <dgm:bulletEnabled val="1"/>
        </dgm:presLayoutVars>
      </dgm:prSet>
      <dgm:spPr/>
    </dgm:pt>
    <dgm:pt modelId="{B51F767C-5D66-7F48-ADFA-E7779F8DADE4}" type="pres">
      <dgm:prSet presAssocID="{595B981D-CE7B-554A-B816-31AC5DCFA3B5}" presName="spacer" presStyleCnt="0"/>
      <dgm:spPr/>
    </dgm:pt>
    <dgm:pt modelId="{FD0BAC7B-392C-604A-B5A0-AA203F160898}" type="pres">
      <dgm:prSet presAssocID="{C4C87707-B55E-D741-916F-21684051ED26}" presName="parentText" presStyleLbl="node1" presStyleIdx="1" presStyleCnt="2">
        <dgm:presLayoutVars>
          <dgm:chMax val="0"/>
          <dgm:bulletEnabled val="1"/>
        </dgm:presLayoutVars>
      </dgm:prSet>
      <dgm:spPr/>
    </dgm:pt>
  </dgm:ptLst>
  <dgm:cxnLst>
    <dgm:cxn modelId="{B82B3C00-4BBA-3E47-9082-1716B707489F}" type="presOf" srcId="{C4C87707-B55E-D741-916F-21684051ED26}" destId="{FD0BAC7B-392C-604A-B5A0-AA203F160898}" srcOrd="0" destOrd="0" presId="urn:microsoft.com/office/officeart/2005/8/layout/vList2"/>
    <dgm:cxn modelId="{2FEEF226-D7E3-474D-BADB-AFA7B1A2F0B6}" type="presOf" srcId="{B8FD39DC-1031-6446-AB7C-D1CD3E9737C0}" destId="{06420019-6B17-DD45-AAB2-533D2737293B}" srcOrd="0" destOrd="0" presId="urn:microsoft.com/office/officeart/2005/8/layout/vList2"/>
    <dgm:cxn modelId="{2E619041-AFD1-6247-833F-747990B73693}" srcId="{B8FD39DC-1031-6446-AB7C-D1CD3E9737C0}" destId="{C4C87707-B55E-D741-916F-21684051ED26}" srcOrd="1" destOrd="0" parTransId="{8911299F-1B1F-2C45-94ED-E947ECA6D306}" sibTransId="{3ACD8200-EA98-3E40-9908-13EA64915FA2}"/>
    <dgm:cxn modelId="{9B7B3A96-8C13-884C-8259-BD66C24B5242}" type="presOf" srcId="{65B34445-FE19-9649-8428-E2326F9331B6}" destId="{3A728A9D-088D-934D-9F1E-80FAD4A7F0B1}" srcOrd="0" destOrd="0" presId="urn:microsoft.com/office/officeart/2005/8/layout/vList2"/>
    <dgm:cxn modelId="{6814A4A6-2519-0C42-8B96-F8E0C0EAFD63}" srcId="{B8FD39DC-1031-6446-AB7C-D1CD3E9737C0}" destId="{65B34445-FE19-9649-8428-E2326F9331B6}" srcOrd="0" destOrd="0" parTransId="{6D9CFD8A-B08A-C945-93C2-D91CC3A03090}" sibTransId="{595B981D-CE7B-554A-B816-31AC5DCFA3B5}"/>
    <dgm:cxn modelId="{A7415106-54BE-124E-A634-6E6F4F0B85B1}" type="presParOf" srcId="{06420019-6B17-DD45-AAB2-533D2737293B}" destId="{3A728A9D-088D-934D-9F1E-80FAD4A7F0B1}" srcOrd="0" destOrd="0" presId="urn:microsoft.com/office/officeart/2005/8/layout/vList2"/>
    <dgm:cxn modelId="{26C9578A-0278-5D42-BC37-296011568D58}" type="presParOf" srcId="{06420019-6B17-DD45-AAB2-533D2737293B}" destId="{B51F767C-5D66-7F48-ADFA-E7779F8DADE4}" srcOrd="1" destOrd="0" presId="urn:microsoft.com/office/officeart/2005/8/layout/vList2"/>
    <dgm:cxn modelId="{5DB3FE20-B544-BF42-B59A-456607EE577D}" type="presParOf" srcId="{06420019-6B17-DD45-AAB2-533D2737293B}" destId="{FD0BAC7B-392C-604A-B5A0-AA203F16089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9C4291C-5AC9-2D4D-BD93-B9A25D19C63A}" type="doc">
      <dgm:prSet loTypeId="urn:microsoft.com/office/officeart/2005/8/layout/target1" loCatId="relationship" qsTypeId="urn:microsoft.com/office/officeart/2005/8/quickstyle/simple1" qsCatId="simple" csTypeId="urn:microsoft.com/office/officeart/2005/8/colors/colorful2" csCatId="colorful" phldr="1"/>
      <dgm:spPr/>
      <dgm:t>
        <a:bodyPr/>
        <a:lstStyle/>
        <a:p>
          <a:endParaRPr lang="zh-CN" altLang="en-US"/>
        </a:p>
      </dgm:t>
    </dgm:pt>
    <dgm:pt modelId="{6BCB0AD9-373F-AD47-A17C-3E5D4F752049}">
      <dgm:prSet custT="1"/>
      <dgm:spPr/>
      <dgm:t>
        <a:bodyPr/>
        <a:lstStyle/>
        <a:p>
          <a:r>
            <a:rPr lang="zh-CN" altLang="en-US" sz="2800" b="1" dirty="0">
              <a:latin typeface="Times New Roman" panose="02020603050405020304" pitchFamily="18" charset="0"/>
              <a:ea typeface="Source Han Serif CN" panose="02020400000000000000" pitchFamily="18" charset="-128"/>
              <a:cs typeface="Times New Roman" panose="02020603050405020304" pitchFamily="18" charset="0"/>
            </a:rPr>
            <a:t>费用索赔的组成</a:t>
          </a:r>
          <a:endParaRPr lang="zh-CN" altLang="en-US" sz="2800" dirty="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2A8E5254-9482-804F-9F73-13B47BF19C32}" type="parTrans" cxnId="{C5D8725F-6710-BF46-8F38-04A575E1A62C}">
      <dgm:prSet/>
      <dgm:spPr/>
      <dgm:t>
        <a:bodyPr/>
        <a:lstStyle/>
        <a:p>
          <a:endParaRPr lang="zh-CN" altLang="en-US" sz="28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1857BD32-AA42-CF4D-89CF-9DAE3A161A95}" type="sibTrans" cxnId="{C5D8725F-6710-BF46-8F38-04A575E1A62C}">
      <dgm:prSet/>
      <dgm:spPr/>
      <dgm:t>
        <a:bodyPr/>
        <a:lstStyle/>
        <a:p>
          <a:endParaRPr lang="zh-CN" altLang="en-US" sz="28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AF583EF4-FF01-AB4D-B7DA-3A4A2A21AA97}">
      <dgm:prSet custT="1"/>
      <dgm:spPr/>
      <dgm:t>
        <a:bodyPr/>
        <a:lstStyle/>
        <a:p>
          <a:r>
            <a:rPr lang="zh-CN" altLang="en-US" sz="2800" b="1" dirty="0">
              <a:latin typeface="Times New Roman" panose="02020603050405020304" pitchFamily="18" charset="0"/>
              <a:ea typeface="Source Han Serif CN" panose="02020400000000000000" pitchFamily="18" charset="-128"/>
              <a:cs typeface="Times New Roman" panose="02020603050405020304" pitchFamily="18" charset="0"/>
            </a:rPr>
            <a:t>费用索赔的计算方法</a:t>
          </a:r>
          <a:endParaRPr lang="zh-CN" altLang="en-US" sz="2800" dirty="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C212257B-AEB7-5840-B2D3-C09B3BC9DEAE}" type="parTrans" cxnId="{DFDCA73E-03CB-394B-B035-6258A706E72D}">
      <dgm:prSet/>
      <dgm:spPr/>
      <dgm:t>
        <a:bodyPr/>
        <a:lstStyle/>
        <a:p>
          <a:endParaRPr lang="zh-CN" altLang="en-US" sz="28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4E380D84-F53C-BB41-8C34-F1F399BF1070}" type="sibTrans" cxnId="{DFDCA73E-03CB-394B-B035-6258A706E72D}">
      <dgm:prSet/>
      <dgm:spPr/>
      <dgm:t>
        <a:bodyPr/>
        <a:lstStyle/>
        <a:p>
          <a:endParaRPr lang="zh-CN" altLang="en-US" sz="28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EAC85E36-86A8-2046-88E2-71F7B9005F69}" type="pres">
      <dgm:prSet presAssocID="{19C4291C-5AC9-2D4D-BD93-B9A25D19C63A}" presName="composite" presStyleCnt="0">
        <dgm:presLayoutVars>
          <dgm:chMax val="5"/>
          <dgm:dir/>
          <dgm:resizeHandles val="exact"/>
        </dgm:presLayoutVars>
      </dgm:prSet>
      <dgm:spPr/>
    </dgm:pt>
    <dgm:pt modelId="{FCCA724A-6633-9644-A79C-E1FA8FD47231}" type="pres">
      <dgm:prSet presAssocID="{6BCB0AD9-373F-AD47-A17C-3E5D4F752049}" presName="circle1" presStyleLbl="lnNode1" presStyleIdx="0" presStyleCnt="2"/>
      <dgm:spPr>
        <a:solidFill>
          <a:srgbClr val="BC867C"/>
        </a:solidFill>
      </dgm:spPr>
    </dgm:pt>
    <dgm:pt modelId="{608C76DA-D0B3-FC42-A6E0-8348552DCB2A}" type="pres">
      <dgm:prSet presAssocID="{6BCB0AD9-373F-AD47-A17C-3E5D4F752049}" presName="text1" presStyleLbl="revTx" presStyleIdx="0" presStyleCnt="2" custScaleX="177612" custLinFactNeighborX="39057" custLinFactNeighborY="-9923">
        <dgm:presLayoutVars>
          <dgm:bulletEnabled val="1"/>
        </dgm:presLayoutVars>
      </dgm:prSet>
      <dgm:spPr/>
    </dgm:pt>
    <dgm:pt modelId="{9C7ABFB4-E593-7944-A705-75CF97D3F257}" type="pres">
      <dgm:prSet presAssocID="{6BCB0AD9-373F-AD47-A17C-3E5D4F752049}" presName="line1" presStyleLbl="callout" presStyleIdx="0" presStyleCnt="4"/>
      <dgm:spPr/>
    </dgm:pt>
    <dgm:pt modelId="{D9E054A1-7C74-2E4F-9ADC-775DFE985080}" type="pres">
      <dgm:prSet presAssocID="{6BCB0AD9-373F-AD47-A17C-3E5D4F752049}" presName="d1" presStyleLbl="callout" presStyleIdx="1" presStyleCnt="4"/>
      <dgm:spPr/>
    </dgm:pt>
    <dgm:pt modelId="{7237DDD0-7A23-8C41-B590-9DBBB621FB6C}" type="pres">
      <dgm:prSet presAssocID="{AF583EF4-FF01-AB4D-B7DA-3A4A2A21AA97}" presName="circle2" presStyleLbl="lnNode1" presStyleIdx="1" presStyleCnt="2"/>
      <dgm:spPr/>
    </dgm:pt>
    <dgm:pt modelId="{0ED130FF-1C98-A045-8DED-D1622CF0C812}" type="pres">
      <dgm:prSet presAssocID="{AF583EF4-FF01-AB4D-B7DA-3A4A2A21AA97}" presName="text2" presStyleLbl="revTx" presStyleIdx="1" presStyleCnt="2" custScaleX="242613" custLinFactNeighborX="61132" custLinFactNeighborY="476">
        <dgm:presLayoutVars>
          <dgm:bulletEnabled val="1"/>
        </dgm:presLayoutVars>
      </dgm:prSet>
      <dgm:spPr/>
    </dgm:pt>
    <dgm:pt modelId="{C22980A4-6860-2043-A464-58BF07414DC7}" type="pres">
      <dgm:prSet presAssocID="{AF583EF4-FF01-AB4D-B7DA-3A4A2A21AA97}" presName="line2" presStyleLbl="callout" presStyleIdx="2" presStyleCnt="4"/>
      <dgm:spPr/>
    </dgm:pt>
    <dgm:pt modelId="{165BD192-414C-EF46-A1B7-22BA36DF3DCB}" type="pres">
      <dgm:prSet presAssocID="{AF583EF4-FF01-AB4D-B7DA-3A4A2A21AA97}" presName="d2" presStyleLbl="callout" presStyleIdx="3" presStyleCnt="4"/>
      <dgm:spPr/>
    </dgm:pt>
  </dgm:ptLst>
  <dgm:cxnLst>
    <dgm:cxn modelId="{53A2CD31-BAC2-C245-B246-0D2991602AA0}" type="presOf" srcId="{6BCB0AD9-373F-AD47-A17C-3E5D4F752049}" destId="{608C76DA-D0B3-FC42-A6E0-8348552DCB2A}" srcOrd="0" destOrd="0" presId="urn:microsoft.com/office/officeart/2005/8/layout/target1"/>
    <dgm:cxn modelId="{DFDCA73E-03CB-394B-B035-6258A706E72D}" srcId="{19C4291C-5AC9-2D4D-BD93-B9A25D19C63A}" destId="{AF583EF4-FF01-AB4D-B7DA-3A4A2A21AA97}" srcOrd="1" destOrd="0" parTransId="{C212257B-AEB7-5840-B2D3-C09B3BC9DEAE}" sibTransId="{4E380D84-F53C-BB41-8C34-F1F399BF1070}"/>
    <dgm:cxn modelId="{C5D8725F-6710-BF46-8F38-04A575E1A62C}" srcId="{19C4291C-5AC9-2D4D-BD93-B9A25D19C63A}" destId="{6BCB0AD9-373F-AD47-A17C-3E5D4F752049}" srcOrd="0" destOrd="0" parTransId="{2A8E5254-9482-804F-9F73-13B47BF19C32}" sibTransId="{1857BD32-AA42-CF4D-89CF-9DAE3A161A95}"/>
    <dgm:cxn modelId="{04DCFE99-C37A-7848-AF38-51FEE7ED7CC5}" type="presOf" srcId="{19C4291C-5AC9-2D4D-BD93-B9A25D19C63A}" destId="{EAC85E36-86A8-2046-88E2-71F7B9005F69}" srcOrd="0" destOrd="0" presId="urn:microsoft.com/office/officeart/2005/8/layout/target1"/>
    <dgm:cxn modelId="{D62217F1-F227-C043-8905-36D7F1C199F8}" type="presOf" srcId="{AF583EF4-FF01-AB4D-B7DA-3A4A2A21AA97}" destId="{0ED130FF-1C98-A045-8DED-D1622CF0C812}" srcOrd="0" destOrd="0" presId="urn:microsoft.com/office/officeart/2005/8/layout/target1"/>
    <dgm:cxn modelId="{424D7904-2EE6-DF42-886D-0908CC933180}" type="presParOf" srcId="{EAC85E36-86A8-2046-88E2-71F7B9005F69}" destId="{FCCA724A-6633-9644-A79C-E1FA8FD47231}" srcOrd="0" destOrd="0" presId="urn:microsoft.com/office/officeart/2005/8/layout/target1"/>
    <dgm:cxn modelId="{9E35A198-524E-8148-8CA5-9814BFD15988}" type="presParOf" srcId="{EAC85E36-86A8-2046-88E2-71F7B9005F69}" destId="{608C76DA-D0B3-FC42-A6E0-8348552DCB2A}" srcOrd="1" destOrd="0" presId="urn:microsoft.com/office/officeart/2005/8/layout/target1"/>
    <dgm:cxn modelId="{10696608-91A4-C84B-8A87-028E0AB051AE}" type="presParOf" srcId="{EAC85E36-86A8-2046-88E2-71F7B9005F69}" destId="{9C7ABFB4-E593-7944-A705-75CF97D3F257}" srcOrd="2" destOrd="0" presId="urn:microsoft.com/office/officeart/2005/8/layout/target1"/>
    <dgm:cxn modelId="{2F2120D2-380F-F547-BBA8-291193D93909}" type="presParOf" srcId="{EAC85E36-86A8-2046-88E2-71F7B9005F69}" destId="{D9E054A1-7C74-2E4F-9ADC-775DFE985080}" srcOrd="3" destOrd="0" presId="urn:microsoft.com/office/officeart/2005/8/layout/target1"/>
    <dgm:cxn modelId="{BAE3547B-177C-6F42-BF40-2C720874B30C}" type="presParOf" srcId="{EAC85E36-86A8-2046-88E2-71F7B9005F69}" destId="{7237DDD0-7A23-8C41-B590-9DBBB621FB6C}" srcOrd="4" destOrd="0" presId="urn:microsoft.com/office/officeart/2005/8/layout/target1"/>
    <dgm:cxn modelId="{09900DAE-2B8C-1C49-B399-3BF9B8799A32}" type="presParOf" srcId="{EAC85E36-86A8-2046-88E2-71F7B9005F69}" destId="{0ED130FF-1C98-A045-8DED-D1622CF0C812}" srcOrd="5" destOrd="0" presId="urn:microsoft.com/office/officeart/2005/8/layout/target1"/>
    <dgm:cxn modelId="{34B4082A-A20E-3142-BEE1-BB85A34522DF}" type="presParOf" srcId="{EAC85E36-86A8-2046-88E2-71F7B9005F69}" destId="{C22980A4-6860-2043-A464-58BF07414DC7}" srcOrd="6" destOrd="0" presId="urn:microsoft.com/office/officeart/2005/8/layout/target1"/>
    <dgm:cxn modelId="{B2235BA2-21C7-E543-B422-3AA01E7A35FA}" type="presParOf" srcId="{EAC85E36-86A8-2046-88E2-71F7B9005F69}" destId="{165BD192-414C-EF46-A1B7-22BA36DF3DCB}" srcOrd="7"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EE6794B-7690-A540-BCEE-49CAAC95F2D3}" type="doc">
      <dgm:prSet loTypeId="urn:microsoft.com/office/officeart/2005/8/layout/default" loCatId="relationship" qsTypeId="urn:microsoft.com/office/officeart/2005/8/quickstyle/simple1" qsCatId="simple" csTypeId="urn:microsoft.com/office/officeart/2005/8/colors/colorful2" csCatId="colorful" phldr="1"/>
      <dgm:spPr/>
      <dgm:t>
        <a:bodyPr/>
        <a:lstStyle/>
        <a:p>
          <a:endParaRPr lang="zh-CN" altLang="en-US"/>
        </a:p>
      </dgm:t>
    </dgm:pt>
    <dgm:pt modelId="{4DA0DC6C-3C11-BA42-AC00-C4DF892CE1D7}">
      <dgm:prSet custT="1"/>
      <dgm:spPr>
        <a:solidFill>
          <a:srgbClr val="BC867C"/>
        </a:solidFill>
      </dgm:spPr>
      <dgm:t>
        <a:bodyPr/>
        <a:lstStyle/>
        <a:p>
          <a:r>
            <a:rPr lang="zh-CN" altLang="en-US" sz="2400" b="1">
              <a:latin typeface="Times New Roman" panose="02020603050405020304" pitchFamily="18" charset="0"/>
              <a:ea typeface="Source Han Serif CN" panose="02020400000000000000" pitchFamily="18" charset="-128"/>
              <a:cs typeface="Times New Roman" panose="02020603050405020304" pitchFamily="18" charset="0"/>
            </a:rPr>
            <a:t>人工费</a:t>
          </a:r>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EFCCF5F9-64DE-0B46-8991-4C0D3F7CBF2B}" type="parTrans" cxnId="{977F4927-5D4C-F942-BD1B-B9A87DC1B1B4}">
      <dgm:prSet/>
      <dgm:spPr/>
      <dgm:t>
        <a:bodyPr/>
        <a:lstStyle/>
        <a:p>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942017AB-33A7-2044-973E-83A675AD472B}" type="sibTrans" cxnId="{977F4927-5D4C-F942-BD1B-B9A87DC1B1B4}">
      <dgm:prSet/>
      <dgm:spPr/>
      <dgm:t>
        <a:bodyPr/>
        <a:lstStyle/>
        <a:p>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DE37505D-206C-1A46-9D9E-17CCDB986B8B}">
      <dgm:prSet custT="1"/>
      <dgm:spPr>
        <a:solidFill>
          <a:srgbClr val="B3908C"/>
        </a:solidFill>
      </dgm:spPr>
      <dgm:t>
        <a:bodyPr/>
        <a:lstStyle/>
        <a:p>
          <a:r>
            <a:rPr lang="zh-CN" altLang="en-US" sz="2400" b="1">
              <a:latin typeface="Times New Roman" panose="02020603050405020304" pitchFamily="18" charset="0"/>
              <a:ea typeface="Source Han Serif CN" panose="02020400000000000000" pitchFamily="18" charset="-128"/>
              <a:cs typeface="Times New Roman" panose="02020603050405020304" pitchFamily="18" charset="0"/>
            </a:rPr>
            <a:t>材料费</a:t>
          </a:r>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939E09B1-4EB9-2A42-AD0E-3B0FBB7875CA}" type="parTrans" cxnId="{C7391281-B060-774F-94E5-38454B4E16D0}">
      <dgm:prSet/>
      <dgm:spPr/>
      <dgm:t>
        <a:bodyPr/>
        <a:lstStyle/>
        <a:p>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49658C2F-E4F2-184E-A9B9-1850F9D0A963}" type="sibTrans" cxnId="{C7391281-B060-774F-94E5-38454B4E16D0}">
      <dgm:prSet/>
      <dgm:spPr/>
      <dgm:t>
        <a:bodyPr/>
        <a:lstStyle/>
        <a:p>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26570E04-3FDD-B144-BEF6-4BB7381A2B2F}">
      <dgm:prSet custT="1"/>
      <dgm:spPr/>
      <dgm:t>
        <a:bodyPr/>
        <a:lstStyle/>
        <a:p>
          <a:r>
            <a:rPr lang="zh-CN" altLang="en-US" sz="2400" b="1">
              <a:latin typeface="Times New Roman" panose="02020603050405020304" pitchFamily="18" charset="0"/>
              <a:ea typeface="Source Han Serif CN" panose="02020400000000000000" pitchFamily="18" charset="-128"/>
              <a:cs typeface="Times New Roman" panose="02020603050405020304" pitchFamily="18" charset="0"/>
            </a:rPr>
            <a:t>机械费</a:t>
          </a:r>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91DE11CC-D71D-D74B-8A59-4E1E9E559B73}" type="parTrans" cxnId="{6D019407-58EC-3F40-9473-AFD1BCC6F128}">
      <dgm:prSet/>
      <dgm:spPr/>
      <dgm:t>
        <a:bodyPr/>
        <a:lstStyle/>
        <a:p>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36208F3C-D48E-3D4F-95D3-0E926CD2A90C}" type="sibTrans" cxnId="{6D019407-58EC-3F40-9473-AFD1BCC6F128}">
      <dgm:prSet/>
      <dgm:spPr/>
      <dgm:t>
        <a:bodyPr/>
        <a:lstStyle/>
        <a:p>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2755DA7E-1872-5246-8528-43DFB443D05C}">
      <dgm:prSet custT="1"/>
      <dgm:spPr/>
      <dgm:t>
        <a:bodyPr/>
        <a:lstStyle/>
        <a:p>
          <a:r>
            <a:rPr lang="zh-CN" altLang="en-US" sz="2400" b="1">
              <a:latin typeface="Times New Roman" panose="02020603050405020304" pitchFamily="18" charset="0"/>
              <a:ea typeface="Source Han Serif CN" panose="02020400000000000000" pitchFamily="18" charset="-128"/>
              <a:cs typeface="Times New Roman" panose="02020603050405020304" pitchFamily="18" charset="0"/>
            </a:rPr>
            <a:t>现场管理费</a:t>
          </a:r>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E94A1746-B53E-DB42-A85F-4D32D41E534F}" type="parTrans" cxnId="{3664207B-C99D-3449-8E55-3CBAF75B4446}">
      <dgm:prSet/>
      <dgm:spPr/>
      <dgm:t>
        <a:bodyPr/>
        <a:lstStyle/>
        <a:p>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7C437F23-3024-514A-B957-2F334A9BDD30}" type="sibTrans" cxnId="{3664207B-C99D-3449-8E55-3CBAF75B4446}">
      <dgm:prSet/>
      <dgm:spPr/>
      <dgm:t>
        <a:bodyPr/>
        <a:lstStyle/>
        <a:p>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99B2B131-1390-E24A-AA2F-46B892841549}">
      <dgm:prSet custT="1"/>
      <dgm:spPr>
        <a:solidFill>
          <a:srgbClr val="B3908C"/>
        </a:solidFill>
      </dgm:spPr>
      <dgm:t>
        <a:bodyPr/>
        <a:lstStyle/>
        <a:p>
          <a:r>
            <a:rPr lang="zh-CN" altLang="en-US" sz="2400" b="1">
              <a:latin typeface="Times New Roman" panose="02020603050405020304" pitchFamily="18" charset="0"/>
              <a:ea typeface="Source Han Serif CN" panose="02020400000000000000" pitchFamily="18" charset="-128"/>
              <a:cs typeface="Times New Roman" panose="02020603050405020304" pitchFamily="18" charset="0"/>
            </a:rPr>
            <a:t>总部管理费</a:t>
          </a:r>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5EBC9919-3B67-084A-8BDB-23E10FDAA77B}" type="parTrans" cxnId="{646493C6-7CEA-9944-BAFB-E15EA4F20C18}">
      <dgm:prSet/>
      <dgm:spPr/>
      <dgm:t>
        <a:bodyPr/>
        <a:lstStyle/>
        <a:p>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8A6A6DE5-E846-824B-9862-CAAC37C6F494}" type="sibTrans" cxnId="{646493C6-7CEA-9944-BAFB-E15EA4F20C18}">
      <dgm:prSet/>
      <dgm:spPr/>
      <dgm:t>
        <a:bodyPr/>
        <a:lstStyle/>
        <a:p>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2DBB213F-0576-1840-A3E9-1E451C732F4C}">
      <dgm:prSet custT="1"/>
      <dgm:spPr/>
      <dgm:t>
        <a:bodyPr/>
        <a:lstStyle/>
        <a:p>
          <a:r>
            <a:rPr lang="zh-CN" altLang="en-US" sz="2400" b="1">
              <a:latin typeface="Times New Roman" panose="02020603050405020304" pitchFamily="18" charset="0"/>
              <a:ea typeface="Source Han Serif CN" panose="02020400000000000000" pitchFamily="18" charset="-128"/>
              <a:cs typeface="Times New Roman" panose="02020603050405020304" pitchFamily="18" charset="0"/>
            </a:rPr>
            <a:t>保险费</a:t>
          </a:r>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5A7BC78E-7446-7842-A1F6-66D3BD7C46CC}" type="parTrans" cxnId="{6BFD7578-4955-444C-9611-A0258785BBFB}">
      <dgm:prSet/>
      <dgm:spPr/>
      <dgm:t>
        <a:bodyPr/>
        <a:lstStyle/>
        <a:p>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CF0F7601-8FEE-EF46-97E8-A8FD2456609A}" type="sibTrans" cxnId="{6BFD7578-4955-444C-9611-A0258785BBFB}">
      <dgm:prSet/>
      <dgm:spPr/>
      <dgm:t>
        <a:bodyPr/>
        <a:lstStyle/>
        <a:p>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587088D6-334B-4149-A407-BE9339B49BD2}">
      <dgm:prSet custT="1"/>
      <dgm:spPr/>
      <dgm:t>
        <a:bodyPr/>
        <a:lstStyle/>
        <a:p>
          <a:r>
            <a:rPr lang="zh-CN" altLang="en-US" sz="2400" b="1">
              <a:latin typeface="Times New Roman" panose="02020603050405020304" pitchFamily="18" charset="0"/>
              <a:ea typeface="Source Han Serif CN" panose="02020400000000000000" pitchFamily="18" charset="-128"/>
              <a:cs typeface="Times New Roman" panose="02020603050405020304" pitchFamily="18" charset="0"/>
            </a:rPr>
            <a:t>保函手续费</a:t>
          </a:r>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D236D402-B39D-4745-B9A2-06392493D2D2}" type="parTrans" cxnId="{77978588-583F-C345-9BAB-7FF074A44FB2}">
      <dgm:prSet/>
      <dgm:spPr/>
      <dgm:t>
        <a:bodyPr/>
        <a:lstStyle/>
        <a:p>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13650084-638F-AD4A-B226-E49B8D30D681}" type="sibTrans" cxnId="{77978588-583F-C345-9BAB-7FF074A44FB2}">
      <dgm:prSet/>
      <dgm:spPr/>
      <dgm:t>
        <a:bodyPr/>
        <a:lstStyle/>
        <a:p>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C6F79AAA-7F31-D043-8ABA-BABA011C3279}">
      <dgm:prSet custT="1"/>
      <dgm:spPr/>
      <dgm:t>
        <a:bodyPr/>
        <a:lstStyle/>
        <a:p>
          <a:r>
            <a:rPr lang="zh-CN" altLang="en-US" sz="2400" b="1">
              <a:latin typeface="Times New Roman" panose="02020603050405020304" pitchFamily="18" charset="0"/>
              <a:ea typeface="Source Han Serif CN" panose="02020400000000000000" pitchFamily="18" charset="-128"/>
              <a:cs typeface="Times New Roman" panose="02020603050405020304" pitchFamily="18" charset="0"/>
            </a:rPr>
            <a:t>利息</a:t>
          </a:r>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00182E7A-669C-994C-AACE-1CE34F5EC327}" type="parTrans" cxnId="{0FCB8A4A-9CDB-8048-A382-167B7B910AE1}">
      <dgm:prSet/>
      <dgm:spPr/>
      <dgm:t>
        <a:bodyPr/>
        <a:lstStyle/>
        <a:p>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A4382D26-C59D-7C44-B15B-864A035419AF}" type="sibTrans" cxnId="{0FCB8A4A-9CDB-8048-A382-167B7B910AE1}">
      <dgm:prSet/>
      <dgm:spPr/>
      <dgm:t>
        <a:bodyPr/>
        <a:lstStyle/>
        <a:p>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261959BB-8B26-244E-BB07-1018489FC46B}">
      <dgm:prSet custT="1"/>
      <dgm:spPr/>
      <dgm:t>
        <a:bodyPr/>
        <a:lstStyle/>
        <a:p>
          <a:r>
            <a:rPr lang="zh-CN" altLang="en-US" sz="2400" b="1">
              <a:latin typeface="Times New Roman" panose="02020603050405020304" pitchFamily="18" charset="0"/>
              <a:ea typeface="Source Han Serif CN" panose="02020400000000000000" pitchFamily="18" charset="-128"/>
              <a:cs typeface="Times New Roman" panose="02020603050405020304" pitchFamily="18" charset="0"/>
            </a:rPr>
            <a:t>利润分包费</a:t>
          </a:r>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EC121D86-9601-514B-9A11-BBF294376B65}" type="parTrans" cxnId="{5948747E-0665-8344-9B49-4E788B2C10EC}">
      <dgm:prSet/>
      <dgm:spPr/>
      <dgm:t>
        <a:bodyPr/>
        <a:lstStyle/>
        <a:p>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9D1A095B-F47C-5847-A809-881BDB190991}" type="sibTrans" cxnId="{5948747E-0665-8344-9B49-4E788B2C10EC}">
      <dgm:prSet/>
      <dgm:spPr/>
      <dgm:t>
        <a:bodyPr/>
        <a:lstStyle/>
        <a:p>
          <a:endParaRPr lang="zh-CN" altLang="en-US" sz="24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7DB4872F-BFA2-6249-A055-8B82287BCB94}" type="pres">
      <dgm:prSet presAssocID="{CEE6794B-7690-A540-BCEE-49CAAC95F2D3}" presName="diagram" presStyleCnt="0">
        <dgm:presLayoutVars>
          <dgm:dir/>
          <dgm:resizeHandles val="exact"/>
        </dgm:presLayoutVars>
      </dgm:prSet>
      <dgm:spPr/>
    </dgm:pt>
    <dgm:pt modelId="{5EDCB3EB-7F6A-0141-8707-75836FA6DB60}" type="pres">
      <dgm:prSet presAssocID="{4DA0DC6C-3C11-BA42-AC00-C4DF892CE1D7}" presName="node" presStyleLbl="node1" presStyleIdx="0" presStyleCnt="9">
        <dgm:presLayoutVars>
          <dgm:bulletEnabled val="1"/>
        </dgm:presLayoutVars>
      </dgm:prSet>
      <dgm:spPr/>
    </dgm:pt>
    <dgm:pt modelId="{8238EBA6-675E-BB48-BE29-D3FA8772CADD}" type="pres">
      <dgm:prSet presAssocID="{942017AB-33A7-2044-973E-83A675AD472B}" presName="sibTrans" presStyleCnt="0"/>
      <dgm:spPr/>
    </dgm:pt>
    <dgm:pt modelId="{747A0074-B7AC-1243-8F16-E3EC8EC0257D}" type="pres">
      <dgm:prSet presAssocID="{DE37505D-206C-1A46-9D9E-17CCDB986B8B}" presName="node" presStyleLbl="node1" presStyleIdx="1" presStyleCnt="9">
        <dgm:presLayoutVars>
          <dgm:bulletEnabled val="1"/>
        </dgm:presLayoutVars>
      </dgm:prSet>
      <dgm:spPr/>
    </dgm:pt>
    <dgm:pt modelId="{3B346C30-90A1-2844-9C52-F1CCAF95640A}" type="pres">
      <dgm:prSet presAssocID="{49658C2F-E4F2-184E-A9B9-1850F9D0A963}" presName="sibTrans" presStyleCnt="0"/>
      <dgm:spPr/>
    </dgm:pt>
    <dgm:pt modelId="{D16AB067-F277-E641-BF88-BF4BB8DB848D}" type="pres">
      <dgm:prSet presAssocID="{26570E04-3FDD-B144-BEF6-4BB7381A2B2F}" presName="node" presStyleLbl="node1" presStyleIdx="2" presStyleCnt="9">
        <dgm:presLayoutVars>
          <dgm:bulletEnabled val="1"/>
        </dgm:presLayoutVars>
      </dgm:prSet>
      <dgm:spPr/>
    </dgm:pt>
    <dgm:pt modelId="{6E98CD0B-D060-AA40-93B2-2B7ADB324A49}" type="pres">
      <dgm:prSet presAssocID="{36208F3C-D48E-3D4F-95D3-0E926CD2A90C}" presName="sibTrans" presStyleCnt="0"/>
      <dgm:spPr/>
    </dgm:pt>
    <dgm:pt modelId="{301B9F39-B93A-7C4D-8EEB-190E0ACB0EF1}" type="pres">
      <dgm:prSet presAssocID="{2755DA7E-1872-5246-8528-43DFB443D05C}" presName="node" presStyleLbl="node1" presStyleIdx="3" presStyleCnt="9">
        <dgm:presLayoutVars>
          <dgm:bulletEnabled val="1"/>
        </dgm:presLayoutVars>
      </dgm:prSet>
      <dgm:spPr/>
    </dgm:pt>
    <dgm:pt modelId="{A818C21A-3BA3-A74B-AFC4-D5C0305B95A5}" type="pres">
      <dgm:prSet presAssocID="{7C437F23-3024-514A-B957-2F334A9BDD30}" presName="sibTrans" presStyleCnt="0"/>
      <dgm:spPr/>
    </dgm:pt>
    <dgm:pt modelId="{298BF6E4-08BD-2C47-90E5-28BA0C0B1970}" type="pres">
      <dgm:prSet presAssocID="{99B2B131-1390-E24A-AA2F-46B892841549}" presName="node" presStyleLbl="node1" presStyleIdx="4" presStyleCnt="9">
        <dgm:presLayoutVars>
          <dgm:bulletEnabled val="1"/>
        </dgm:presLayoutVars>
      </dgm:prSet>
      <dgm:spPr/>
    </dgm:pt>
    <dgm:pt modelId="{1C938462-BA1D-2348-963A-BF43955BB537}" type="pres">
      <dgm:prSet presAssocID="{8A6A6DE5-E846-824B-9862-CAAC37C6F494}" presName="sibTrans" presStyleCnt="0"/>
      <dgm:spPr/>
    </dgm:pt>
    <dgm:pt modelId="{20F01418-04C5-CF46-A7F9-E4AA93DFFB08}" type="pres">
      <dgm:prSet presAssocID="{2DBB213F-0576-1840-A3E9-1E451C732F4C}" presName="node" presStyleLbl="node1" presStyleIdx="5" presStyleCnt="9">
        <dgm:presLayoutVars>
          <dgm:bulletEnabled val="1"/>
        </dgm:presLayoutVars>
      </dgm:prSet>
      <dgm:spPr/>
    </dgm:pt>
    <dgm:pt modelId="{546C3BFE-A53A-D348-8C94-6ACDC1E7EC1F}" type="pres">
      <dgm:prSet presAssocID="{CF0F7601-8FEE-EF46-97E8-A8FD2456609A}" presName="sibTrans" presStyleCnt="0"/>
      <dgm:spPr/>
    </dgm:pt>
    <dgm:pt modelId="{315D6ADC-A2EC-1F42-AA0B-8EA6471F2BF0}" type="pres">
      <dgm:prSet presAssocID="{587088D6-334B-4149-A407-BE9339B49BD2}" presName="node" presStyleLbl="node1" presStyleIdx="6" presStyleCnt="9">
        <dgm:presLayoutVars>
          <dgm:bulletEnabled val="1"/>
        </dgm:presLayoutVars>
      </dgm:prSet>
      <dgm:spPr/>
    </dgm:pt>
    <dgm:pt modelId="{6CCA9670-C530-7241-8F81-426384C24128}" type="pres">
      <dgm:prSet presAssocID="{13650084-638F-AD4A-B226-E49B8D30D681}" presName="sibTrans" presStyleCnt="0"/>
      <dgm:spPr/>
    </dgm:pt>
    <dgm:pt modelId="{77B12BC2-A2A0-9D4D-86E2-ECD5F414F3F9}" type="pres">
      <dgm:prSet presAssocID="{C6F79AAA-7F31-D043-8ABA-BABA011C3279}" presName="node" presStyleLbl="node1" presStyleIdx="7" presStyleCnt="9">
        <dgm:presLayoutVars>
          <dgm:bulletEnabled val="1"/>
        </dgm:presLayoutVars>
      </dgm:prSet>
      <dgm:spPr/>
    </dgm:pt>
    <dgm:pt modelId="{BF2C9590-E8A5-DD43-A606-023E3C38DFC7}" type="pres">
      <dgm:prSet presAssocID="{A4382D26-C59D-7C44-B15B-864A035419AF}" presName="sibTrans" presStyleCnt="0"/>
      <dgm:spPr/>
    </dgm:pt>
    <dgm:pt modelId="{113DBB4F-F2F6-9B46-8868-60F1071E9FD8}" type="pres">
      <dgm:prSet presAssocID="{261959BB-8B26-244E-BB07-1018489FC46B}" presName="node" presStyleLbl="node1" presStyleIdx="8" presStyleCnt="9">
        <dgm:presLayoutVars>
          <dgm:bulletEnabled val="1"/>
        </dgm:presLayoutVars>
      </dgm:prSet>
      <dgm:spPr/>
    </dgm:pt>
  </dgm:ptLst>
  <dgm:cxnLst>
    <dgm:cxn modelId="{6D019407-58EC-3F40-9473-AFD1BCC6F128}" srcId="{CEE6794B-7690-A540-BCEE-49CAAC95F2D3}" destId="{26570E04-3FDD-B144-BEF6-4BB7381A2B2F}" srcOrd="2" destOrd="0" parTransId="{91DE11CC-D71D-D74B-8A59-4E1E9E559B73}" sibTransId="{36208F3C-D48E-3D4F-95D3-0E926CD2A90C}"/>
    <dgm:cxn modelId="{4855E909-4B36-9F4E-99E1-92AC03B72830}" type="presOf" srcId="{DE37505D-206C-1A46-9D9E-17CCDB986B8B}" destId="{747A0074-B7AC-1243-8F16-E3EC8EC0257D}" srcOrd="0" destOrd="0" presId="urn:microsoft.com/office/officeart/2005/8/layout/default"/>
    <dgm:cxn modelId="{977F4927-5D4C-F942-BD1B-B9A87DC1B1B4}" srcId="{CEE6794B-7690-A540-BCEE-49CAAC95F2D3}" destId="{4DA0DC6C-3C11-BA42-AC00-C4DF892CE1D7}" srcOrd="0" destOrd="0" parTransId="{EFCCF5F9-64DE-0B46-8991-4C0D3F7CBF2B}" sibTransId="{942017AB-33A7-2044-973E-83A675AD472B}"/>
    <dgm:cxn modelId="{AE6D7630-2C6F-A740-AEF1-88F53784836A}" type="presOf" srcId="{2DBB213F-0576-1840-A3E9-1E451C732F4C}" destId="{20F01418-04C5-CF46-A7F9-E4AA93DFFB08}" srcOrd="0" destOrd="0" presId="urn:microsoft.com/office/officeart/2005/8/layout/default"/>
    <dgm:cxn modelId="{0FCB8A4A-9CDB-8048-A382-167B7B910AE1}" srcId="{CEE6794B-7690-A540-BCEE-49CAAC95F2D3}" destId="{C6F79AAA-7F31-D043-8ABA-BABA011C3279}" srcOrd="7" destOrd="0" parTransId="{00182E7A-669C-994C-AACE-1CE34F5EC327}" sibTransId="{A4382D26-C59D-7C44-B15B-864A035419AF}"/>
    <dgm:cxn modelId="{58A33F64-A444-E242-88A0-BCEF6FD109EF}" type="presOf" srcId="{99B2B131-1390-E24A-AA2F-46B892841549}" destId="{298BF6E4-08BD-2C47-90E5-28BA0C0B1970}" srcOrd="0" destOrd="0" presId="urn:microsoft.com/office/officeart/2005/8/layout/default"/>
    <dgm:cxn modelId="{6C09016A-9FA0-2940-9CCE-3517DD4050C4}" type="presOf" srcId="{26570E04-3FDD-B144-BEF6-4BB7381A2B2F}" destId="{D16AB067-F277-E641-BF88-BF4BB8DB848D}" srcOrd="0" destOrd="0" presId="urn:microsoft.com/office/officeart/2005/8/layout/default"/>
    <dgm:cxn modelId="{6BFD7578-4955-444C-9611-A0258785BBFB}" srcId="{CEE6794B-7690-A540-BCEE-49CAAC95F2D3}" destId="{2DBB213F-0576-1840-A3E9-1E451C732F4C}" srcOrd="5" destOrd="0" parTransId="{5A7BC78E-7446-7842-A1F6-66D3BD7C46CC}" sibTransId="{CF0F7601-8FEE-EF46-97E8-A8FD2456609A}"/>
    <dgm:cxn modelId="{3664207B-C99D-3449-8E55-3CBAF75B4446}" srcId="{CEE6794B-7690-A540-BCEE-49CAAC95F2D3}" destId="{2755DA7E-1872-5246-8528-43DFB443D05C}" srcOrd="3" destOrd="0" parTransId="{E94A1746-B53E-DB42-A85F-4D32D41E534F}" sibTransId="{7C437F23-3024-514A-B957-2F334A9BDD30}"/>
    <dgm:cxn modelId="{5948747E-0665-8344-9B49-4E788B2C10EC}" srcId="{CEE6794B-7690-A540-BCEE-49CAAC95F2D3}" destId="{261959BB-8B26-244E-BB07-1018489FC46B}" srcOrd="8" destOrd="0" parTransId="{EC121D86-9601-514B-9A11-BBF294376B65}" sibTransId="{9D1A095B-F47C-5847-A809-881BDB190991}"/>
    <dgm:cxn modelId="{C7391281-B060-774F-94E5-38454B4E16D0}" srcId="{CEE6794B-7690-A540-BCEE-49CAAC95F2D3}" destId="{DE37505D-206C-1A46-9D9E-17CCDB986B8B}" srcOrd="1" destOrd="0" parTransId="{939E09B1-4EB9-2A42-AD0E-3B0FBB7875CA}" sibTransId="{49658C2F-E4F2-184E-A9B9-1850F9D0A963}"/>
    <dgm:cxn modelId="{77978588-583F-C345-9BAB-7FF074A44FB2}" srcId="{CEE6794B-7690-A540-BCEE-49CAAC95F2D3}" destId="{587088D6-334B-4149-A407-BE9339B49BD2}" srcOrd="6" destOrd="0" parTransId="{D236D402-B39D-4745-B9A2-06392493D2D2}" sibTransId="{13650084-638F-AD4A-B226-E49B8D30D681}"/>
    <dgm:cxn modelId="{45B30FA5-BC83-254D-884B-73BC34A86DC4}" type="presOf" srcId="{C6F79AAA-7F31-D043-8ABA-BABA011C3279}" destId="{77B12BC2-A2A0-9D4D-86E2-ECD5F414F3F9}" srcOrd="0" destOrd="0" presId="urn:microsoft.com/office/officeart/2005/8/layout/default"/>
    <dgm:cxn modelId="{509D1CBD-9D8B-634A-B407-8A54F37E6991}" type="presOf" srcId="{261959BB-8B26-244E-BB07-1018489FC46B}" destId="{113DBB4F-F2F6-9B46-8868-60F1071E9FD8}" srcOrd="0" destOrd="0" presId="urn:microsoft.com/office/officeart/2005/8/layout/default"/>
    <dgm:cxn modelId="{646493C6-7CEA-9944-BAFB-E15EA4F20C18}" srcId="{CEE6794B-7690-A540-BCEE-49CAAC95F2D3}" destId="{99B2B131-1390-E24A-AA2F-46B892841549}" srcOrd="4" destOrd="0" parTransId="{5EBC9919-3B67-084A-8BDB-23E10FDAA77B}" sibTransId="{8A6A6DE5-E846-824B-9862-CAAC37C6F494}"/>
    <dgm:cxn modelId="{59CD12C7-D81F-034A-BC1F-A7E4470851F3}" type="presOf" srcId="{CEE6794B-7690-A540-BCEE-49CAAC95F2D3}" destId="{7DB4872F-BFA2-6249-A055-8B82287BCB94}" srcOrd="0" destOrd="0" presId="urn:microsoft.com/office/officeart/2005/8/layout/default"/>
    <dgm:cxn modelId="{B6F87AE4-7174-E84C-8E83-BAC1C8B542EC}" type="presOf" srcId="{587088D6-334B-4149-A407-BE9339B49BD2}" destId="{315D6ADC-A2EC-1F42-AA0B-8EA6471F2BF0}" srcOrd="0" destOrd="0" presId="urn:microsoft.com/office/officeart/2005/8/layout/default"/>
    <dgm:cxn modelId="{327EBAF0-99E1-2148-B4CC-CD6C00BB847C}" type="presOf" srcId="{2755DA7E-1872-5246-8528-43DFB443D05C}" destId="{301B9F39-B93A-7C4D-8EEB-190E0ACB0EF1}" srcOrd="0" destOrd="0" presId="urn:microsoft.com/office/officeart/2005/8/layout/default"/>
    <dgm:cxn modelId="{5A78B3F6-3E59-3A49-B0EF-AA6F64289BF7}" type="presOf" srcId="{4DA0DC6C-3C11-BA42-AC00-C4DF892CE1D7}" destId="{5EDCB3EB-7F6A-0141-8707-75836FA6DB60}" srcOrd="0" destOrd="0" presId="urn:microsoft.com/office/officeart/2005/8/layout/default"/>
    <dgm:cxn modelId="{9EA1936E-C917-9643-8825-785224C6D507}" type="presParOf" srcId="{7DB4872F-BFA2-6249-A055-8B82287BCB94}" destId="{5EDCB3EB-7F6A-0141-8707-75836FA6DB60}" srcOrd="0" destOrd="0" presId="urn:microsoft.com/office/officeart/2005/8/layout/default"/>
    <dgm:cxn modelId="{3264F349-AE2F-9849-8465-CAABDEC8E8E8}" type="presParOf" srcId="{7DB4872F-BFA2-6249-A055-8B82287BCB94}" destId="{8238EBA6-675E-BB48-BE29-D3FA8772CADD}" srcOrd="1" destOrd="0" presId="urn:microsoft.com/office/officeart/2005/8/layout/default"/>
    <dgm:cxn modelId="{1BEEE983-8E4B-934C-90AD-ADA394D8D362}" type="presParOf" srcId="{7DB4872F-BFA2-6249-A055-8B82287BCB94}" destId="{747A0074-B7AC-1243-8F16-E3EC8EC0257D}" srcOrd="2" destOrd="0" presId="urn:microsoft.com/office/officeart/2005/8/layout/default"/>
    <dgm:cxn modelId="{612C189D-083B-AC41-87D4-6CDB083A52AE}" type="presParOf" srcId="{7DB4872F-BFA2-6249-A055-8B82287BCB94}" destId="{3B346C30-90A1-2844-9C52-F1CCAF95640A}" srcOrd="3" destOrd="0" presId="urn:microsoft.com/office/officeart/2005/8/layout/default"/>
    <dgm:cxn modelId="{D85E2D26-DD19-0241-A076-526F662AE928}" type="presParOf" srcId="{7DB4872F-BFA2-6249-A055-8B82287BCB94}" destId="{D16AB067-F277-E641-BF88-BF4BB8DB848D}" srcOrd="4" destOrd="0" presId="urn:microsoft.com/office/officeart/2005/8/layout/default"/>
    <dgm:cxn modelId="{26B67220-664A-1A41-9E8C-ADDC8E09F407}" type="presParOf" srcId="{7DB4872F-BFA2-6249-A055-8B82287BCB94}" destId="{6E98CD0B-D060-AA40-93B2-2B7ADB324A49}" srcOrd="5" destOrd="0" presId="urn:microsoft.com/office/officeart/2005/8/layout/default"/>
    <dgm:cxn modelId="{8C47C96C-77EE-244C-97DF-D031A9B9301A}" type="presParOf" srcId="{7DB4872F-BFA2-6249-A055-8B82287BCB94}" destId="{301B9F39-B93A-7C4D-8EEB-190E0ACB0EF1}" srcOrd="6" destOrd="0" presId="urn:microsoft.com/office/officeart/2005/8/layout/default"/>
    <dgm:cxn modelId="{C53B57C7-F56E-D741-A14F-4EE270093937}" type="presParOf" srcId="{7DB4872F-BFA2-6249-A055-8B82287BCB94}" destId="{A818C21A-3BA3-A74B-AFC4-D5C0305B95A5}" srcOrd="7" destOrd="0" presId="urn:microsoft.com/office/officeart/2005/8/layout/default"/>
    <dgm:cxn modelId="{C7AFE675-85F7-DA43-B9EF-87269CB6AE18}" type="presParOf" srcId="{7DB4872F-BFA2-6249-A055-8B82287BCB94}" destId="{298BF6E4-08BD-2C47-90E5-28BA0C0B1970}" srcOrd="8" destOrd="0" presId="urn:microsoft.com/office/officeart/2005/8/layout/default"/>
    <dgm:cxn modelId="{F1AB2D56-E5D1-334B-9553-B3EBACC20302}" type="presParOf" srcId="{7DB4872F-BFA2-6249-A055-8B82287BCB94}" destId="{1C938462-BA1D-2348-963A-BF43955BB537}" srcOrd="9" destOrd="0" presId="urn:microsoft.com/office/officeart/2005/8/layout/default"/>
    <dgm:cxn modelId="{190DF8AC-CB39-9940-A5BB-1929095BC382}" type="presParOf" srcId="{7DB4872F-BFA2-6249-A055-8B82287BCB94}" destId="{20F01418-04C5-CF46-A7F9-E4AA93DFFB08}" srcOrd="10" destOrd="0" presId="urn:microsoft.com/office/officeart/2005/8/layout/default"/>
    <dgm:cxn modelId="{C8F706E3-6C03-B24A-92FA-19C4931994AD}" type="presParOf" srcId="{7DB4872F-BFA2-6249-A055-8B82287BCB94}" destId="{546C3BFE-A53A-D348-8C94-6ACDC1E7EC1F}" srcOrd="11" destOrd="0" presId="urn:microsoft.com/office/officeart/2005/8/layout/default"/>
    <dgm:cxn modelId="{70C434C6-FC11-FB41-9B48-200A59E9008C}" type="presParOf" srcId="{7DB4872F-BFA2-6249-A055-8B82287BCB94}" destId="{315D6ADC-A2EC-1F42-AA0B-8EA6471F2BF0}" srcOrd="12" destOrd="0" presId="urn:microsoft.com/office/officeart/2005/8/layout/default"/>
    <dgm:cxn modelId="{C5B83C7C-6690-224E-A24E-DB2B018CE9E0}" type="presParOf" srcId="{7DB4872F-BFA2-6249-A055-8B82287BCB94}" destId="{6CCA9670-C530-7241-8F81-426384C24128}" srcOrd="13" destOrd="0" presId="urn:microsoft.com/office/officeart/2005/8/layout/default"/>
    <dgm:cxn modelId="{A4C50048-19CE-EE4C-BFD6-2A52A7768766}" type="presParOf" srcId="{7DB4872F-BFA2-6249-A055-8B82287BCB94}" destId="{77B12BC2-A2A0-9D4D-86E2-ECD5F414F3F9}" srcOrd="14" destOrd="0" presId="urn:microsoft.com/office/officeart/2005/8/layout/default"/>
    <dgm:cxn modelId="{5CD99F6C-2B83-7F48-AE86-95EBF5FFC273}" type="presParOf" srcId="{7DB4872F-BFA2-6249-A055-8B82287BCB94}" destId="{BF2C9590-E8A5-DD43-A606-023E3C38DFC7}" srcOrd="15" destOrd="0" presId="urn:microsoft.com/office/officeart/2005/8/layout/default"/>
    <dgm:cxn modelId="{5A635DC0-5A78-A945-BA0C-55AB0289ABBC}" type="presParOf" srcId="{7DB4872F-BFA2-6249-A055-8B82287BCB94}" destId="{113DBB4F-F2F6-9B46-8868-60F1071E9FD8}"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2B40876-F445-EF4C-A9FC-3FACB79C3CE9}"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zh-CN" altLang="en-US"/>
        </a:p>
      </dgm:t>
    </dgm:pt>
    <dgm:pt modelId="{53925C39-D54D-F947-83BA-771707291753}">
      <dgm:prSet custT="1"/>
      <dgm:spPr>
        <a:solidFill>
          <a:srgbClr val="B3908C"/>
        </a:solidFill>
      </dgm:spPr>
      <dgm:t>
        <a:bodyPr/>
        <a:lstStyle/>
        <a:p>
          <a:r>
            <a:rPr lang="zh-CN" altLang="en-US" sz="2800" b="1" dirty="0">
              <a:latin typeface="Times New Roman" panose="02020603050405020304" pitchFamily="18" charset="0"/>
              <a:ea typeface="Source Han Serif CN" panose="02020400000000000000" pitchFamily="18" charset="-128"/>
              <a:cs typeface="Times New Roman" panose="02020603050405020304" pitchFamily="18" charset="0"/>
            </a:rPr>
            <a:t>承包商完成了合同范围之外的额外工作，所额外花费的人工费用；</a:t>
          </a:r>
        </a:p>
      </dgm:t>
    </dgm:pt>
    <dgm:pt modelId="{6451AA30-6B9D-BB4B-B61B-31F241778FE6}" type="parTrans" cxnId="{701A5079-E85D-8244-8ED0-0C74A0F75FC8}">
      <dgm:prSet/>
      <dgm:spPr/>
      <dgm:t>
        <a:bodyPr/>
        <a:lstStyle/>
        <a:p>
          <a:endPar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8D5D1A51-919B-0E40-A685-28BB69E55F4B}" type="sibTrans" cxnId="{701A5079-E85D-8244-8ED0-0C74A0F75FC8}">
      <dgm:prSet/>
      <dgm:spPr/>
      <dgm:t>
        <a:bodyPr/>
        <a:lstStyle/>
        <a:p>
          <a:endPar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E04C9542-5311-1B45-9618-D27609AFFB33}">
      <dgm:prSet custT="1"/>
      <dgm:spPr/>
      <dgm:t>
        <a:bodyPr/>
        <a:lstStyle/>
        <a:p>
          <a:r>
            <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rPr>
            <a:t>由于非承包商的原因导致了工效降低而增加的人工费；</a:t>
          </a:r>
        </a:p>
      </dgm:t>
    </dgm:pt>
    <dgm:pt modelId="{4927C868-4584-9C40-AFE0-3C58538A6726}" type="parTrans" cxnId="{CF1DB550-8D3E-4447-B236-36D997ECF98B}">
      <dgm:prSet/>
      <dgm:spPr/>
      <dgm:t>
        <a:bodyPr/>
        <a:lstStyle/>
        <a:p>
          <a:endPar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CA18E4EE-37A2-EE47-AF31-DE2AEFECAE33}" type="sibTrans" cxnId="{CF1DB550-8D3E-4447-B236-36D997ECF98B}">
      <dgm:prSet/>
      <dgm:spPr/>
      <dgm:t>
        <a:bodyPr/>
        <a:lstStyle/>
        <a:p>
          <a:endPar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5CC628BA-DED7-6D46-A4F9-4F53FDB4A300}">
      <dgm:prSet custT="1"/>
      <dgm:spPr/>
      <dgm:t>
        <a:bodyPr/>
        <a:lstStyle/>
        <a:p>
          <a:r>
            <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rPr>
            <a:t>超过法定工作时间加班的人工费；</a:t>
          </a:r>
        </a:p>
      </dgm:t>
    </dgm:pt>
    <dgm:pt modelId="{DD2EF073-44CE-3641-A85A-B911A8262ABD}" type="parTrans" cxnId="{51E32BBF-E97B-1A41-9220-72C11E8E3C10}">
      <dgm:prSet/>
      <dgm:spPr/>
      <dgm:t>
        <a:bodyPr/>
        <a:lstStyle/>
        <a:p>
          <a:endPar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443302EC-6F0A-8444-886A-088E9E657D1C}" type="sibTrans" cxnId="{51E32BBF-E97B-1A41-9220-72C11E8E3C10}">
      <dgm:prSet/>
      <dgm:spPr/>
      <dgm:t>
        <a:bodyPr/>
        <a:lstStyle/>
        <a:p>
          <a:endPar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67AE32D5-0539-6048-B9AB-4DD22BEE97CE}">
      <dgm:prSet custT="1"/>
      <dgm:spPr/>
      <dgm:t>
        <a:bodyPr/>
        <a:lstStyle/>
        <a:p>
          <a:r>
            <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rPr>
            <a:t>非承包商的责任导致了工程暂停和工程延期，所产生的人员窝工费和工资上涨费等。</a:t>
          </a:r>
        </a:p>
      </dgm:t>
    </dgm:pt>
    <dgm:pt modelId="{F3301A6C-37EC-EA44-A562-F05F827953F2}" type="parTrans" cxnId="{2AFA0E99-921C-654B-91AF-F9FF09694671}">
      <dgm:prSet/>
      <dgm:spPr/>
      <dgm:t>
        <a:bodyPr/>
        <a:lstStyle/>
        <a:p>
          <a:endPar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BA876B1E-6E49-A34C-8814-C5F2285B08F6}" type="sibTrans" cxnId="{2AFA0E99-921C-654B-91AF-F9FF09694671}">
      <dgm:prSet/>
      <dgm:spPr/>
      <dgm:t>
        <a:bodyPr/>
        <a:lstStyle/>
        <a:p>
          <a:endPar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96553AB8-660A-2946-96D5-21FB534BA0F3}" type="pres">
      <dgm:prSet presAssocID="{D2B40876-F445-EF4C-A9FC-3FACB79C3CE9}" presName="linear" presStyleCnt="0">
        <dgm:presLayoutVars>
          <dgm:animLvl val="lvl"/>
          <dgm:resizeHandles val="exact"/>
        </dgm:presLayoutVars>
      </dgm:prSet>
      <dgm:spPr/>
    </dgm:pt>
    <dgm:pt modelId="{3ACEB26F-86B1-4D42-BDFC-D0983CF93311}" type="pres">
      <dgm:prSet presAssocID="{53925C39-D54D-F947-83BA-771707291753}" presName="parentText" presStyleLbl="node1" presStyleIdx="0" presStyleCnt="4">
        <dgm:presLayoutVars>
          <dgm:chMax val="0"/>
          <dgm:bulletEnabled val="1"/>
        </dgm:presLayoutVars>
      </dgm:prSet>
      <dgm:spPr/>
    </dgm:pt>
    <dgm:pt modelId="{5C76B9B7-19EB-B44D-9FAA-79788F8FDCFF}" type="pres">
      <dgm:prSet presAssocID="{8D5D1A51-919B-0E40-A685-28BB69E55F4B}" presName="spacer" presStyleCnt="0"/>
      <dgm:spPr/>
    </dgm:pt>
    <dgm:pt modelId="{9B022881-9920-214F-8930-7AE7BF51D0C7}" type="pres">
      <dgm:prSet presAssocID="{E04C9542-5311-1B45-9618-D27609AFFB33}" presName="parentText" presStyleLbl="node1" presStyleIdx="1" presStyleCnt="4">
        <dgm:presLayoutVars>
          <dgm:chMax val="0"/>
          <dgm:bulletEnabled val="1"/>
        </dgm:presLayoutVars>
      </dgm:prSet>
      <dgm:spPr/>
    </dgm:pt>
    <dgm:pt modelId="{0C7BA391-8989-4047-81EA-2A2139C3140A}" type="pres">
      <dgm:prSet presAssocID="{CA18E4EE-37A2-EE47-AF31-DE2AEFECAE33}" presName="spacer" presStyleCnt="0"/>
      <dgm:spPr/>
    </dgm:pt>
    <dgm:pt modelId="{01CB6333-0112-874E-847F-3059EF593FE1}" type="pres">
      <dgm:prSet presAssocID="{5CC628BA-DED7-6D46-A4F9-4F53FDB4A300}" presName="parentText" presStyleLbl="node1" presStyleIdx="2" presStyleCnt="4">
        <dgm:presLayoutVars>
          <dgm:chMax val="0"/>
          <dgm:bulletEnabled val="1"/>
        </dgm:presLayoutVars>
      </dgm:prSet>
      <dgm:spPr/>
    </dgm:pt>
    <dgm:pt modelId="{10257070-E01F-6248-8B93-1D204AD19DB2}" type="pres">
      <dgm:prSet presAssocID="{443302EC-6F0A-8444-886A-088E9E657D1C}" presName="spacer" presStyleCnt="0"/>
      <dgm:spPr/>
    </dgm:pt>
    <dgm:pt modelId="{2085F2C7-FC58-9040-822B-CE4B692BE419}" type="pres">
      <dgm:prSet presAssocID="{67AE32D5-0539-6048-B9AB-4DD22BEE97CE}" presName="parentText" presStyleLbl="node1" presStyleIdx="3" presStyleCnt="4">
        <dgm:presLayoutVars>
          <dgm:chMax val="0"/>
          <dgm:bulletEnabled val="1"/>
        </dgm:presLayoutVars>
      </dgm:prSet>
      <dgm:spPr/>
    </dgm:pt>
  </dgm:ptLst>
  <dgm:cxnLst>
    <dgm:cxn modelId="{7B540D34-8B92-7C4F-A896-BD72B42015C6}" type="presOf" srcId="{67AE32D5-0539-6048-B9AB-4DD22BEE97CE}" destId="{2085F2C7-FC58-9040-822B-CE4B692BE419}" srcOrd="0" destOrd="0" presId="urn:microsoft.com/office/officeart/2005/8/layout/vList2"/>
    <dgm:cxn modelId="{D224894D-2C46-574B-B1FD-35FAB3A9F9E0}" type="presOf" srcId="{E04C9542-5311-1B45-9618-D27609AFFB33}" destId="{9B022881-9920-214F-8930-7AE7BF51D0C7}" srcOrd="0" destOrd="0" presId="urn:microsoft.com/office/officeart/2005/8/layout/vList2"/>
    <dgm:cxn modelId="{CF1DB550-8D3E-4447-B236-36D997ECF98B}" srcId="{D2B40876-F445-EF4C-A9FC-3FACB79C3CE9}" destId="{E04C9542-5311-1B45-9618-D27609AFFB33}" srcOrd="1" destOrd="0" parTransId="{4927C868-4584-9C40-AFE0-3C58538A6726}" sibTransId="{CA18E4EE-37A2-EE47-AF31-DE2AEFECAE33}"/>
    <dgm:cxn modelId="{60667F61-C77B-E442-84FF-C36CA3E9236B}" type="presOf" srcId="{D2B40876-F445-EF4C-A9FC-3FACB79C3CE9}" destId="{96553AB8-660A-2946-96D5-21FB534BA0F3}" srcOrd="0" destOrd="0" presId="urn:microsoft.com/office/officeart/2005/8/layout/vList2"/>
    <dgm:cxn modelId="{701A5079-E85D-8244-8ED0-0C74A0F75FC8}" srcId="{D2B40876-F445-EF4C-A9FC-3FACB79C3CE9}" destId="{53925C39-D54D-F947-83BA-771707291753}" srcOrd="0" destOrd="0" parTransId="{6451AA30-6B9D-BB4B-B61B-31F241778FE6}" sibTransId="{8D5D1A51-919B-0E40-A685-28BB69E55F4B}"/>
    <dgm:cxn modelId="{2AFA0E99-921C-654B-91AF-F9FF09694671}" srcId="{D2B40876-F445-EF4C-A9FC-3FACB79C3CE9}" destId="{67AE32D5-0539-6048-B9AB-4DD22BEE97CE}" srcOrd="3" destOrd="0" parTransId="{F3301A6C-37EC-EA44-A562-F05F827953F2}" sibTransId="{BA876B1E-6E49-A34C-8814-C5F2285B08F6}"/>
    <dgm:cxn modelId="{BC4952A6-2F03-0B4B-ABFA-FA0B6D8D9650}" type="presOf" srcId="{5CC628BA-DED7-6D46-A4F9-4F53FDB4A300}" destId="{01CB6333-0112-874E-847F-3059EF593FE1}" srcOrd="0" destOrd="0" presId="urn:microsoft.com/office/officeart/2005/8/layout/vList2"/>
    <dgm:cxn modelId="{51E32BBF-E97B-1A41-9220-72C11E8E3C10}" srcId="{D2B40876-F445-EF4C-A9FC-3FACB79C3CE9}" destId="{5CC628BA-DED7-6D46-A4F9-4F53FDB4A300}" srcOrd="2" destOrd="0" parTransId="{DD2EF073-44CE-3641-A85A-B911A8262ABD}" sibTransId="{443302EC-6F0A-8444-886A-088E9E657D1C}"/>
    <dgm:cxn modelId="{EBC80FEA-BFB1-8644-B707-C01727448DBB}" type="presOf" srcId="{53925C39-D54D-F947-83BA-771707291753}" destId="{3ACEB26F-86B1-4D42-BDFC-D0983CF93311}" srcOrd="0" destOrd="0" presId="urn:microsoft.com/office/officeart/2005/8/layout/vList2"/>
    <dgm:cxn modelId="{C150573F-8A72-CB4D-AE42-E77FCF341A5A}" type="presParOf" srcId="{96553AB8-660A-2946-96D5-21FB534BA0F3}" destId="{3ACEB26F-86B1-4D42-BDFC-D0983CF93311}" srcOrd="0" destOrd="0" presId="urn:microsoft.com/office/officeart/2005/8/layout/vList2"/>
    <dgm:cxn modelId="{BE4110C9-722B-B346-945D-97C8CCC6DF13}" type="presParOf" srcId="{96553AB8-660A-2946-96D5-21FB534BA0F3}" destId="{5C76B9B7-19EB-B44D-9FAA-79788F8FDCFF}" srcOrd="1" destOrd="0" presId="urn:microsoft.com/office/officeart/2005/8/layout/vList2"/>
    <dgm:cxn modelId="{22673D11-66CD-A140-B0D9-69482CF94A0E}" type="presParOf" srcId="{96553AB8-660A-2946-96D5-21FB534BA0F3}" destId="{9B022881-9920-214F-8930-7AE7BF51D0C7}" srcOrd="2" destOrd="0" presId="urn:microsoft.com/office/officeart/2005/8/layout/vList2"/>
    <dgm:cxn modelId="{67C2D41C-1FAA-A945-ADBC-65AC0C5164E3}" type="presParOf" srcId="{96553AB8-660A-2946-96D5-21FB534BA0F3}" destId="{0C7BA391-8989-4047-81EA-2A2139C3140A}" srcOrd="3" destOrd="0" presId="urn:microsoft.com/office/officeart/2005/8/layout/vList2"/>
    <dgm:cxn modelId="{826A855F-4E26-9243-A1A0-7618E0C10525}" type="presParOf" srcId="{96553AB8-660A-2946-96D5-21FB534BA0F3}" destId="{01CB6333-0112-874E-847F-3059EF593FE1}" srcOrd="4" destOrd="0" presId="urn:microsoft.com/office/officeart/2005/8/layout/vList2"/>
    <dgm:cxn modelId="{59F5710A-7D80-E14D-AEE0-7B9F127D8174}" type="presParOf" srcId="{96553AB8-660A-2946-96D5-21FB534BA0F3}" destId="{10257070-E01F-6248-8B93-1D204AD19DB2}" srcOrd="5" destOrd="0" presId="urn:microsoft.com/office/officeart/2005/8/layout/vList2"/>
    <dgm:cxn modelId="{6BF9AA47-055D-CF40-9212-80D7B3B7181F}" type="presParOf" srcId="{96553AB8-660A-2946-96D5-21FB534BA0F3}" destId="{2085F2C7-FC58-9040-822B-CE4B692BE41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547C2BB-3D41-6E41-857A-D07C9A5562C1}" type="doc">
      <dgm:prSet loTypeId="urn:microsoft.com/office/officeart/2005/8/layout/list1" loCatId="relationship" qsTypeId="urn:microsoft.com/office/officeart/2005/8/quickstyle/simple1" qsCatId="simple" csTypeId="urn:microsoft.com/office/officeart/2005/8/colors/colorful2" csCatId="colorful" phldr="1"/>
      <dgm:spPr/>
      <dgm:t>
        <a:bodyPr/>
        <a:lstStyle/>
        <a:p>
          <a:endParaRPr lang="zh-CN" altLang="en-US"/>
        </a:p>
      </dgm:t>
    </dgm:pt>
    <dgm:pt modelId="{CC8821A8-D915-7346-A988-DB9268836F87}">
      <dgm:prSet custT="1"/>
      <dgm:spPr>
        <a:solidFill>
          <a:srgbClr val="B3908C"/>
        </a:solidFill>
      </dgm:spPr>
      <dgm:t>
        <a:bodyPr/>
        <a:lstStyle/>
        <a:p>
          <a:r>
            <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rPr>
            <a:t>完成了合同之外的额外工作，所额外增加的机械费；</a:t>
          </a:r>
          <a:endParaRPr lang="zh-CN" altLang="en-US" sz="28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7C5AA62C-5109-F842-A59B-E6AA22E900CD}" type="parTrans" cxnId="{9AC70634-C12E-AD45-AFD7-B2C3B84E6CB8}">
      <dgm:prSet/>
      <dgm:spPr/>
      <dgm:t>
        <a:bodyPr/>
        <a:lstStyle/>
        <a:p>
          <a:endParaRPr lang="zh-CN" altLang="en-US" sz="32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03C1F437-80D2-6143-B558-558E6A6ACBE7}" type="sibTrans" cxnId="{9AC70634-C12E-AD45-AFD7-B2C3B84E6CB8}">
      <dgm:prSet/>
      <dgm:spPr/>
      <dgm:t>
        <a:bodyPr/>
        <a:lstStyle/>
        <a:p>
          <a:endParaRPr lang="zh-CN" altLang="en-US" sz="32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98A4790A-94BA-B648-927E-4E65F7C2F0C8}">
      <dgm:prSet custT="1"/>
      <dgm:spPr/>
      <dgm:t>
        <a:bodyPr/>
        <a:lstStyle/>
        <a:p>
          <a:r>
            <a:rPr lang="zh-CN" altLang="en-US" sz="2800" b="1" dirty="0">
              <a:latin typeface="Times New Roman" panose="02020603050405020304" pitchFamily="18" charset="0"/>
              <a:ea typeface="Source Han Serif CN" panose="02020400000000000000" pitchFamily="18" charset="-128"/>
              <a:cs typeface="Times New Roman" panose="02020603050405020304" pitchFamily="18" charset="0"/>
            </a:rPr>
            <a:t>非承包商的原因导致了工效降低，所增加的机械使用费；</a:t>
          </a:r>
          <a:endParaRPr lang="zh-CN" altLang="en-US" sz="2800" dirty="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0D8C48AC-01B4-FE47-A5DB-8A383B1E6E9D}" type="parTrans" cxnId="{E98CAE18-4F04-554D-8CC0-8478E303FB87}">
      <dgm:prSet/>
      <dgm:spPr/>
      <dgm:t>
        <a:bodyPr/>
        <a:lstStyle/>
        <a:p>
          <a:endParaRPr lang="zh-CN" altLang="en-US" sz="32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2CD649E3-2FB8-5C4B-BEBE-2F71D41E10B0}" type="sibTrans" cxnId="{E98CAE18-4F04-554D-8CC0-8478E303FB87}">
      <dgm:prSet/>
      <dgm:spPr/>
      <dgm:t>
        <a:bodyPr/>
        <a:lstStyle/>
        <a:p>
          <a:endParaRPr lang="zh-CN" altLang="en-US" sz="32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CE55BB91-FD61-BE45-9D05-68BD67D45750}">
      <dgm:prSet custT="1"/>
      <dgm:spPr/>
      <dgm:t>
        <a:bodyPr/>
        <a:lstStyle/>
        <a:p>
          <a:r>
            <a:rPr lang="zh-CN" altLang="en-US" sz="2800" b="1" dirty="0">
              <a:latin typeface="Times New Roman" panose="02020603050405020304" pitchFamily="18" charset="0"/>
              <a:ea typeface="Source Han Serif CN" panose="02020400000000000000" pitchFamily="18" charset="-128"/>
              <a:cs typeface="Times New Roman" panose="02020603050405020304" pitchFamily="18" charset="0"/>
            </a:rPr>
            <a:t>发包人或者工程师发出的指令错误或指令延迟导致机械停工的台班窝工费。</a:t>
          </a:r>
          <a:endParaRPr lang="zh-CN" altLang="en-US" sz="2800" dirty="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07DB6484-C8C8-994B-B31C-B8A05D46C4D2}" type="parTrans" cxnId="{5CCF6241-00F5-0A47-A232-48192414EBAE}">
      <dgm:prSet/>
      <dgm:spPr/>
      <dgm:t>
        <a:bodyPr/>
        <a:lstStyle/>
        <a:p>
          <a:endParaRPr lang="zh-CN" altLang="en-US" sz="32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E6F93855-123E-BF4B-9BD9-B531A4D83BC0}" type="sibTrans" cxnId="{5CCF6241-00F5-0A47-A232-48192414EBAE}">
      <dgm:prSet/>
      <dgm:spPr/>
      <dgm:t>
        <a:bodyPr/>
        <a:lstStyle/>
        <a:p>
          <a:endParaRPr lang="zh-CN" altLang="en-US" sz="3200">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C60A94CD-30AE-F345-B613-CEEDD7C5D7B5}" type="pres">
      <dgm:prSet presAssocID="{3547C2BB-3D41-6E41-857A-D07C9A5562C1}" presName="linear" presStyleCnt="0">
        <dgm:presLayoutVars>
          <dgm:dir/>
          <dgm:animLvl val="lvl"/>
          <dgm:resizeHandles val="exact"/>
        </dgm:presLayoutVars>
      </dgm:prSet>
      <dgm:spPr/>
    </dgm:pt>
    <dgm:pt modelId="{58F9D035-1729-A644-B381-03AA6B4502C6}" type="pres">
      <dgm:prSet presAssocID="{CC8821A8-D915-7346-A988-DB9268836F87}" presName="parentLin" presStyleCnt="0"/>
      <dgm:spPr/>
    </dgm:pt>
    <dgm:pt modelId="{338E4E41-F1AF-2A4F-91A5-51E81F889F97}" type="pres">
      <dgm:prSet presAssocID="{CC8821A8-D915-7346-A988-DB9268836F87}" presName="parentLeftMargin" presStyleLbl="node1" presStyleIdx="0" presStyleCnt="3"/>
      <dgm:spPr/>
    </dgm:pt>
    <dgm:pt modelId="{0BD7B7EA-5604-0043-A18C-D61F2F0699AF}" type="pres">
      <dgm:prSet presAssocID="{CC8821A8-D915-7346-A988-DB9268836F87}" presName="parentText" presStyleLbl="node1" presStyleIdx="0" presStyleCnt="3" custScaleX="119575">
        <dgm:presLayoutVars>
          <dgm:chMax val="0"/>
          <dgm:bulletEnabled val="1"/>
        </dgm:presLayoutVars>
      </dgm:prSet>
      <dgm:spPr/>
    </dgm:pt>
    <dgm:pt modelId="{CFA62873-0FE7-074F-A803-2CBF813AEB83}" type="pres">
      <dgm:prSet presAssocID="{CC8821A8-D915-7346-A988-DB9268836F87}" presName="negativeSpace" presStyleCnt="0"/>
      <dgm:spPr/>
    </dgm:pt>
    <dgm:pt modelId="{992014F8-895C-3E45-8A97-C0B975A323C0}" type="pres">
      <dgm:prSet presAssocID="{CC8821A8-D915-7346-A988-DB9268836F87}" presName="childText" presStyleLbl="conFgAcc1" presStyleIdx="0" presStyleCnt="3">
        <dgm:presLayoutVars>
          <dgm:bulletEnabled val="1"/>
        </dgm:presLayoutVars>
      </dgm:prSet>
      <dgm:spPr>
        <a:ln>
          <a:solidFill>
            <a:srgbClr val="B3908C"/>
          </a:solidFill>
        </a:ln>
      </dgm:spPr>
    </dgm:pt>
    <dgm:pt modelId="{10634697-537E-8645-9263-8C3BAE01BB41}" type="pres">
      <dgm:prSet presAssocID="{03C1F437-80D2-6143-B558-558E6A6ACBE7}" presName="spaceBetweenRectangles" presStyleCnt="0"/>
      <dgm:spPr/>
    </dgm:pt>
    <dgm:pt modelId="{EC064E0B-54CE-6E4F-B58A-73AFCA648246}" type="pres">
      <dgm:prSet presAssocID="{98A4790A-94BA-B648-927E-4E65F7C2F0C8}" presName="parentLin" presStyleCnt="0"/>
      <dgm:spPr/>
    </dgm:pt>
    <dgm:pt modelId="{4292898D-B5DE-1445-ADC2-EAC8CEC230E1}" type="pres">
      <dgm:prSet presAssocID="{98A4790A-94BA-B648-927E-4E65F7C2F0C8}" presName="parentLeftMargin" presStyleLbl="node1" presStyleIdx="0" presStyleCnt="3"/>
      <dgm:spPr/>
    </dgm:pt>
    <dgm:pt modelId="{BBB36B50-733E-5C42-B0F2-DD2039FA8A49}" type="pres">
      <dgm:prSet presAssocID="{98A4790A-94BA-B648-927E-4E65F7C2F0C8}" presName="parentText" presStyleLbl="node1" presStyleIdx="1" presStyleCnt="3" custScaleX="119575" custScaleY="119064">
        <dgm:presLayoutVars>
          <dgm:chMax val="0"/>
          <dgm:bulletEnabled val="1"/>
        </dgm:presLayoutVars>
      </dgm:prSet>
      <dgm:spPr/>
    </dgm:pt>
    <dgm:pt modelId="{8F5070F0-B528-8041-9485-077376500F09}" type="pres">
      <dgm:prSet presAssocID="{98A4790A-94BA-B648-927E-4E65F7C2F0C8}" presName="negativeSpace" presStyleCnt="0"/>
      <dgm:spPr/>
    </dgm:pt>
    <dgm:pt modelId="{1A28DFD8-FCBE-5F47-85B5-D83967CC5B45}" type="pres">
      <dgm:prSet presAssocID="{98A4790A-94BA-B648-927E-4E65F7C2F0C8}" presName="childText" presStyleLbl="conFgAcc1" presStyleIdx="1" presStyleCnt="3">
        <dgm:presLayoutVars>
          <dgm:bulletEnabled val="1"/>
        </dgm:presLayoutVars>
      </dgm:prSet>
      <dgm:spPr/>
    </dgm:pt>
    <dgm:pt modelId="{00F34A66-164E-1846-931F-D7AF2514BF40}" type="pres">
      <dgm:prSet presAssocID="{2CD649E3-2FB8-5C4B-BEBE-2F71D41E10B0}" presName="spaceBetweenRectangles" presStyleCnt="0"/>
      <dgm:spPr/>
    </dgm:pt>
    <dgm:pt modelId="{2EB4CDB6-0F4B-DD47-AFB9-CCB7369E873F}" type="pres">
      <dgm:prSet presAssocID="{CE55BB91-FD61-BE45-9D05-68BD67D45750}" presName="parentLin" presStyleCnt="0"/>
      <dgm:spPr/>
    </dgm:pt>
    <dgm:pt modelId="{7AA40935-B45F-1A43-AC5A-4536994F55B8}" type="pres">
      <dgm:prSet presAssocID="{CE55BB91-FD61-BE45-9D05-68BD67D45750}" presName="parentLeftMargin" presStyleLbl="node1" presStyleIdx="1" presStyleCnt="3"/>
      <dgm:spPr/>
    </dgm:pt>
    <dgm:pt modelId="{34EEE1AF-9B52-C94C-96A2-1F0E546F8A10}" type="pres">
      <dgm:prSet presAssocID="{CE55BB91-FD61-BE45-9D05-68BD67D45750}" presName="parentText" presStyleLbl="node1" presStyleIdx="2" presStyleCnt="3" custScaleX="119575" custScaleY="116029">
        <dgm:presLayoutVars>
          <dgm:chMax val="0"/>
          <dgm:bulletEnabled val="1"/>
        </dgm:presLayoutVars>
      </dgm:prSet>
      <dgm:spPr/>
    </dgm:pt>
    <dgm:pt modelId="{84E33B8C-E652-A84A-8C38-DFF29266505F}" type="pres">
      <dgm:prSet presAssocID="{CE55BB91-FD61-BE45-9D05-68BD67D45750}" presName="negativeSpace" presStyleCnt="0"/>
      <dgm:spPr/>
    </dgm:pt>
    <dgm:pt modelId="{F867F935-7B9B-314E-9E0E-C6C6862B82FE}" type="pres">
      <dgm:prSet presAssocID="{CE55BB91-FD61-BE45-9D05-68BD67D45750}" presName="childText" presStyleLbl="conFgAcc1" presStyleIdx="2" presStyleCnt="3">
        <dgm:presLayoutVars>
          <dgm:bulletEnabled val="1"/>
        </dgm:presLayoutVars>
      </dgm:prSet>
      <dgm:spPr/>
    </dgm:pt>
  </dgm:ptLst>
  <dgm:cxnLst>
    <dgm:cxn modelId="{E98CAE18-4F04-554D-8CC0-8478E303FB87}" srcId="{3547C2BB-3D41-6E41-857A-D07C9A5562C1}" destId="{98A4790A-94BA-B648-927E-4E65F7C2F0C8}" srcOrd="1" destOrd="0" parTransId="{0D8C48AC-01B4-FE47-A5DB-8A383B1E6E9D}" sibTransId="{2CD649E3-2FB8-5C4B-BEBE-2F71D41E10B0}"/>
    <dgm:cxn modelId="{28AE131B-5972-724B-93E3-B5C78B4BFF9F}" type="presOf" srcId="{CE55BB91-FD61-BE45-9D05-68BD67D45750}" destId="{34EEE1AF-9B52-C94C-96A2-1F0E546F8A10}" srcOrd="1" destOrd="0" presId="urn:microsoft.com/office/officeart/2005/8/layout/list1"/>
    <dgm:cxn modelId="{FD3E8820-E11B-AE45-9531-FE5F90243646}" type="presOf" srcId="{98A4790A-94BA-B648-927E-4E65F7C2F0C8}" destId="{BBB36B50-733E-5C42-B0F2-DD2039FA8A49}" srcOrd="1" destOrd="0" presId="urn:microsoft.com/office/officeart/2005/8/layout/list1"/>
    <dgm:cxn modelId="{9AC70634-C12E-AD45-AFD7-B2C3B84E6CB8}" srcId="{3547C2BB-3D41-6E41-857A-D07C9A5562C1}" destId="{CC8821A8-D915-7346-A988-DB9268836F87}" srcOrd="0" destOrd="0" parTransId="{7C5AA62C-5109-F842-A59B-E6AA22E900CD}" sibTransId="{03C1F437-80D2-6143-B558-558E6A6ACBE7}"/>
    <dgm:cxn modelId="{7B24903B-C4FD-114D-A910-27850060D7B7}" type="presOf" srcId="{CC8821A8-D915-7346-A988-DB9268836F87}" destId="{338E4E41-F1AF-2A4F-91A5-51E81F889F97}" srcOrd="0" destOrd="0" presId="urn:microsoft.com/office/officeart/2005/8/layout/list1"/>
    <dgm:cxn modelId="{5CCF6241-00F5-0A47-A232-48192414EBAE}" srcId="{3547C2BB-3D41-6E41-857A-D07C9A5562C1}" destId="{CE55BB91-FD61-BE45-9D05-68BD67D45750}" srcOrd="2" destOrd="0" parTransId="{07DB6484-C8C8-994B-B31C-B8A05D46C4D2}" sibTransId="{E6F93855-123E-BF4B-9BD9-B531A4D83BC0}"/>
    <dgm:cxn modelId="{B21DF95D-BE03-624C-B9BE-455809658337}" type="presOf" srcId="{CC8821A8-D915-7346-A988-DB9268836F87}" destId="{0BD7B7EA-5604-0043-A18C-D61F2F0699AF}" srcOrd="1" destOrd="0" presId="urn:microsoft.com/office/officeart/2005/8/layout/list1"/>
    <dgm:cxn modelId="{D9D38A8A-7F72-C944-8125-D69A1D939E80}" type="presOf" srcId="{3547C2BB-3D41-6E41-857A-D07C9A5562C1}" destId="{C60A94CD-30AE-F345-B613-CEEDD7C5D7B5}" srcOrd="0" destOrd="0" presId="urn:microsoft.com/office/officeart/2005/8/layout/list1"/>
    <dgm:cxn modelId="{2AEE3EDB-48F1-3646-BFE9-3789422BB313}" type="presOf" srcId="{98A4790A-94BA-B648-927E-4E65F7C2F0C8}" destId="{4292898D-B5DE-1445-ADC2-EAC8CEC230E1}" srcOrd="0" destOrd="0" presId="urn:microsoft.com/office/officeart/2005/8/layout/list1"/>
    <dgm:cxn modelId="{51AD06DE-696E-864A-91AC-FF85645CE3EE}" type="presOf" srcId="{CE55BB91-FD61-BE45-9D05-68BD67D45750}" destId="{7AA40935-B45F-1A43-AC5A-4536994F55B8}" srcOrd="0" destOrd="0" presId="urn:microsoft.com/office/officeart/2005/8/layout/list1"/>
    <dgm:cxn modelId="{9F32A83F-2429-B644-A060-DD7C9AB2C76B}" type="presParOf" srcId="{C60A94CD-30AE-F345-B613-CEEDD7C5D7B5}" destId="{58F9D035-1729-A644-B381-03AA6B4502C6}" srcOrd="0" destOrd="0" presId="urn:microsoft.com/office/officeart/2005/8/layout/list1"/>
    <dgm:cxn modelId="{F1A981A0-F1A0-0040-99B8-AF74A6211A9D}" type="presParOf" srcId="{58F9D035-1729-A644-B381-03AA6B4502C6}" destId="{338E4E41-F1AF-2A4F-91A5-51E81F889F97}" srcOrd="0" destOrd="0" presId="urn:microsoft.com/office/officeart/2005/8/layout/list1"/>
    <dgm:cxn modelId="{AC67BC4C-EA26-1A47-BBBE-978000EDBB2D}" type="presParOf" srcId="{58F9D035-1729-A644-B381-03AA6B4502C6}" destId="{0BD7B7EA-5604-0043-A18C-D61F2F0699AF}" srcOrd="1" destOrd="0" presId="urn:microsoft.com/office/officeart/2005/8/layout/list1"/>
    <dgm:cxn modelId="{74F3A092-AA40-AA4F-B32A-8A47ED5ED546}" type="presParOf" srcId="{C60A94CD-30AE-F345-B613-CEEDD7C5D7B5}" destId="{CFA62873-0FE7-074F-A803-2CBF813AEB83}" srcOrd="1" destOrd="0" presId="urn:microsoft.com/office/officeart/2005/8/layout/list1"/>
    <dgm:cxn modelId="{CD14D6A4-2B17-3C46-B40C-5F47E5089A98}" type="presParOf" srcId="{C60A94CD-30AE-F345-B613-CEEDD7C5D7B5}" destId="{992014F8-895C-3E45-8A97-C0B975A323C0}" srcOrd="2" destOrd="0" presId="urn:microsoft.com/office/officeart/2005/8/layout/list1"/>
    <dgm:cxn modelId="{42C1EEFB-62BE-D94D-8B4F-29958E229215}" type="presParOf" srcId="{C60A94CD-30AE-F345-B613-CEEDD7C5D7B5}" destId="{10634697-537E-8645-9263-8C3BAE01BB41}" srcOrd="3" destOrd="0" presId="urn:microsoft.com/office/officeart/2005/8/layout/list1"/>
    <dgm:cxn modelId="{4C3488A0-AB7D-E54D-ABF7-74D08755462B}" type="presParOf" srcId="{C60A94CD-30AE-F345-B613-CEEDD7C5D7B5}" destId="{EC064E0B-54CE-6E4F-B58A-73AFCA648246}" srcOrd="4" destOrd="0" presId="urn:microsoft.com/office/officeart/2005/8/layout/list1"/>
    <dgm:cxn modelId="{A562CB77-94A4-314A-8208-CD3327EDDF5A}" type="presParOf" srcId="{EC064E0B-54CE-6E4F-B58A-73AFCA648246}" destId="{4292898D-B5DE-1445-ADC2-EAC8CEC230E1}" srcOrd="0" destOrd="0" presId="urn:microsoft.com/office/officeart/2005/8/layout/list1"/>
    <dgm:cxn modelId="{3872C0EE-75EE-144F-AA05-5D89D6459885}" type="presParOf" srcId="{EC064E0B-54CE-6E4F-B58A-73AFCA648246}" destId="{BBB36B50-733E-5C42-B0F2-DD2039FA8A49}" srcOrd="1" destOrd="0" presId="urn:microsoft.com/office/officeart/2005/8/layout/list1"/>
    <dgm:cxn modelId="{0B3A8263-FA19-4B4D-9D90-AE9D6E1D10BC}" type="presParOf" srcId="{C60A94CD-30AE-F345-B613-CEEDD7C5D7B5}" destId="{8F5070F0-B528-8041-9485-077376500F09}" srcOrd="5" destOrd="0" presId="urn:microsoft.com/office/officeart/2005/8/layout/list1"/>
    <dgm:cxn modelId="{1D1F0B59-8DC8-B947-9227-4A90FD3EDE42}" type="presParOf" srcId="{C60A94CD-30AE-F345-B613-CEEDD7C5D7B5}" destId="{1A28DFD8-FCBE-5F47-85B5-D83967CC5B45}" srcOrd="6" destOrd="0" presId="urn:microsoft.com/office/officeart/2005/8/layout/list1"/>
    <dgm:cxn modelId="{1C7F20A0-406C-F44A-9A11-91881128015E}" type="presParOf" srcId="{C60A94CD-30AE-F345-B613-CEEDD7C5D7B5}" destId="{00F34A66-164E-1846-931F-D7AF2514BF40}" srcOrd="7" destOrd="0" presId="urn:microsoft.com/office/officeart/2005/8/layout/list1"/>
    <dgm:cxn modelId="{B0A23674-8E0F-CE47-BAD8-1552008E5289}" type="presParOf" srcId="{C60A94CD-30AE-F345-B613-CEEDD7C5D7B5}" destId="{2EB4CDB6-0F4B-DD47-AFB9-CCB7369E873F}" srcOrd="8" destOrd="0" presId="urn:microsoft.com/office/officeart/2005/8/layout/list1"/>
    <dgm:cxn modelId="{9AB79F77-A5EE-F641-BE5A-28E82E21F5BA}" type="presParOf" srcId="{2EB4CDB6-0F4B-DD47-AFB9-CCB7369E873F}" destId="{7AA40935-B45F-1A43-AC5A-4536994F55B8}" srcOrd="0" destOrd="0" presId="urn:microsoft.com/office/officeart/2005/8/layout/list1"/>
    <dgm:cxn modelId="{2B5D490E-DB8A-3C42-BA39-CF7A22EB92CA}" type="presParOf" srcId="{2EB4CDB6-0F4B-DD47-AFB9-CCB7369E873F}" destId="{34EEE1AF-9B52-C94C-96A2-1F0E546F8A10}" srcOrd="1" destOrd="0" presId="urn:microsoft.com/office/officeart/2005/8/layout/list1"/>
    <dgm:cxn modelId="{1BE6B2BA-075D-B44D-9E51-2397FEF840F1}" type="presParOf" srcId="{C60A94CD-30AE-F345-B613-CEEDD7C5D7B5}" destId="{84E33B8C-E652-A84A-8C38-DFF29266505F}" srcOrd="9" destOrd="0" presId="urn:microsoft.com/office/officeart/2005/8/layout/list1"/>
    <dgm:cxn modelId="{7C9A2180-9D9F-854B-AC33-AB395379729D}" type="presParOf" srcId="{C60A94CD-30AE-F345-B613-CEEDD7C5D7B5}" destId="{F867F935-7B9B-314E-9E0E-C6C6862B82FE}"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650F3D1-2601-C041-AF52-94142ACD2442}" type="doc">
      <dgm:prSet loTypeId="urn:microsoft.com/office/officeart/2005/8/layout/orgChart1" loCatId="hierarchy" qsTypeId="urn:microsoft.com/office/officeart/2005/8/quickstyle/simple1" qsCatId="simple" csTypeId="urn:microsoft.com/office/officeart/2005/8/colors/colorful4" csCatId="colorful" phldr="1"/>
      <dgm:spPr/>
      <dgm:t>
        <a:bodyPr/>
        <a:lstStyle/>
        <a:p>
          <a:endParaRPr lang="zh-CN" altLang="en-US"/>
        </a:p>
      </dgm:t>
    </dgm:pt>
    <dgm:pt modelId="{3317FDB4-0AA4-5644-8DFA-2F539F29C1EA}">
      <dgm:prSet custT="1"/>
      <dgm:spPr>
        <a:solidFill>
          <a:srgbClr val="0070C0"/>
        </a:solidFill>
      </dgm:spPr>
      <dgm:t>
        <a:bodyPr/>
        <a:lstStyle/>
        <a:p>
          <a:r>
            <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rPr>
            <a:t>设备的使用费</a:t>
          </a:r>
        </a:p>
      </dgm:t>
    </dgm:pt>
    <dgm:pt modelId="{4DB3F243-F709-A64B-A8CD-FF04515E76F8}" type="parTrans" cxnId="{360E9A35-0A03-8348-97F2-17666E9F1432}">
      <dgm:prSet/>
      <dgm:spPr/>
      <dgm:t>
        <a:bodyPr/>
        <a:lstStyle/>
        <a:p>
          <a:endParaRPr lang="zh-CN" altLang="en-US"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FB15740C-6E87-3A4E-85F2-0589ACEEAA45}" type="sibTrans" cxnId="{360E9A35-0A03-8348-97F2-17666E9F1432}">
      <dgm:prSet/>
      <dgm:spPr/>
      <dgm:t>
        <a:bodyPr/>
        <a:lstStyle/>
        <a:p>
          <a:endParaRPr lang="zh-CN" altLang="en-US"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7E682E41-E1D9-1F40-9062-18748E547937}">
      <dgm:prSet custT="1"/>
      <dgm:spPr/>
      <dgm:t>
        <a:bodyPr/>
        <a:lstStyle/>
        <a:p>
          <a:r>
            <a:rPr lang="zh-CN" altLang="en-US" sz="2400" b="1">
              <a:latin typeface="Times New Roman" panose="02020603050405020304" pitchFamily="18" charset="0"/>
              <a:ea typeface="Source Han Serif CN" panose="02020400000000000000" pitchFamily="18" charset="-128"/>
              <a:cs typeface="Times New Roman" panose="02020603050405020304" pitchFamily="18" charset="0"/>
            </a:rPr>
            <a:t>承包人自有的，一般是按台班的折旧费计算；</a:t>
          </a:r>
        </a:p>
      </dgm:t>
    </dgm:pt>
    <dgm:pt modelId="{416448FC-3C25-F34C-96F4-692FAB8AF180}" type="parTrans" cxnId="{BB554F75-EAA5-3046-89C6-60595F14E302}">
      <dgm:prSet/>
      <dgm:spPr/>
      <dgm:t>
        <a:bodyPr/>
        <a:lstStyle/>
        <a:p>
          <a:endParaRPr lang="zh-CN" altLang="en-US"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A68B0CE3-1A62-C346-9E71-5B5ADEB0F62B}" type="sibTrans" cxnId="{BB554F75-EAA5-3046-89C6-60595F14E302}">
      <dgm:prSet/>
      <dgm:spPr/>
      <dgm:t>
        <a:bodyPr/>
        <a:lstStyle/>
        <a:p>
          <a:endParaRPr lang="zh-CN" altLang="en-US"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5FC97647-A6FF-4841-9A34-6E992910FB84}">
      <dgm:prSet custT="1"/>
      <dgm:spPr/>
      <dgm:t>
        <a:bodyPr/>
        <a:lstStyle/>
        <a:p>
          <a:r>
            <a:rPr lang="zh-CN" altLang="en-US" sz="2400" b="1">
              <a:latin typeface="Times New Roman" panose="02020603050405020304" pitchFamily="18" charset="0"/>
              <a:ea typeface="Source Han Serif CN" panose="02020400000000000000" pitchFamily="18" charset="-128"/>
              <a:cs typeface="Times New Roman" panose="02020603050405020304" pitchFamily="18" charset="0"/>
            </a:rPr>
            <a:t>承包人租赁的，一般是按台班租金，加上每台班分摊的施工机械进出场费计算。</a:t>
          </a:r>
        </a:p>
      </dgm:t>
    </dgm:pt>
    <dgm:pt modelId="{9D34A982-7F0F-C44A-BC1D-4420C0700143}" type="parTrans" cxnId="{D461AF2B-0E3F-6A43-A46A-FC9B01B161D8}">
      <dgm:prSet/>
      <dgm:spPr/>
      <dgm:t>
        <a:bodyPr/>
        <a:lstStyle/>
        <a:p>
          <a:endParaRPr lang="zh-CN" altLang="en-US"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AA6D2AF3-A8D0-F449-9CF1-46E53B92D76D}" type="sibTrans" cxnId="{D461AF2B-0E3F-6A43-A46A-FC9B01B161D8}">
      <dgm:prSet/>
      <dgm:spPr/>
      <dgm:t>
        <a:bodyPr/>
        <a:lstStyle/>
        <a:p>
          <a:endParaRPr lang="zh-CN" altLang="en-US"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609A2C82-95D6-C94F-96FC-7D4D0C696D1B}" type="pres">
      <dgm:prSet presAssocID="{4650F3D1-2601-C041-AF52-94142ACD2442}" presName="hierChild1" presStyleCnt="0">
        <dgm:presLayoutVars>
          <dgm:orgChart val="1"/>
          <dgm:chPref val="1"/>
          <dgm:dir/>
          <dgm:animOne val="branch"/>
          <dgm:animLvl val="lvl"/>
          <dgm:resizeHandles/>
        </dgm:presLayoutVars>
      </dgm:prSet>
      <dgm:spPr/>
    </dgm:pt>
    <dgm:pt modelId="{1316E8AD-8095-7C47-8088-CC38C731D3A7}" type="pres">
      <dgm:prSet presAssocID="{3317FDB4-0AA4-5644-8DFA-2F539F29C1EA}" presName="hierRoot1" presStyleCnt="0">
        <dgm:presLayoutVars>
          <dgm:hierBranch val="init"/>
        </dgm:presLayoutVars>
      </dgm:prSet>
      <dgm:spPr/>
    </dgm:pt>
    <dgm:pt modelId="{9BB74042-41DF-E540-A04F-93CCAE8BEA69}" type="pres">
      <dgm:prSet presAssocID="{3317FDB4-0AA4-5644-8DFA-2F539F29C1EA}" presName="rootComposite1" presStyleCnt="0"/>
      <dgm:spPr/>
    </dgm:pt>
    <dgm:pt modelId="{76039AF5-0A8E-B941-A0C4-F8DD884195B9}" type="pres">
      <dgm:prSet presAssocID="{3317FDB4-0AA4-5644-8DFA-2F539F29C1EA}" presName="rootText1" presStyleLbl="node0" presStyleIdx="0" presStyleCnt="1" custScaleX="84684" custScaleY="59578">
        <dgm:presLayoutVars>
          <dgm:chPref val="3"/>
        </dgm:presLayoutVars>
      </dgm:prSet>
      <dgm:spPr/>
    </dgm:pt>
    <dgm:pt modelId="{FFA6C56B-02BE-564E-9574-CAA7FB0DC665}" type="pres">
      <dgm:prSet presAssocID="{3317FDB4-0AA4-5644-8DFA-2F539F29C1EA}" presName="rootConnector1" presStyleLbl="node1" presStyleIdx="0" presStyleCnt="0"/>
      <dgm:spPr/>
    </dgm:pt>
    <dgm:pt modelId="{3B42616A-43FC-064F-873B-4A9510059ECD}" type="pres">
      <dgm:prSet presAssocID="{3317FDB4-0AA4-5644-8DFA-2F539F29C1EA}" presName="hierChild2" presStyleCnt="0"/>
      <dgm:spPr/>
    </dgm:pt>
    <dgm:pt modelId="{0DE0FAE2-C45C-774A-A749-23443FE7ECB2}" type="pres">
      <dgm:prSet presAssocID="{416448FC-3C25-F34C-96F4-692FAB8AF180}" presName="Name37" presStyleLbl="parChTrans1D2" presStyleIdx="0" presStyleCnt="2"/>
      <dgm:spPr/>
    </dgm:pt>
    <dgm:pt modelId="{9C5D7ED9-EAC3-3F41-AD85-50451A381F2C}" type="pres">
      <dgm:prSet presAssocID="{7E682E41-E1D9-1F40-9062-18748E547937}" presName="hierRoot2" presStyleCnt="0">
        <dgm:presLayoutVars>
          <dgm:hierBranch val="init"/>
        </dgm:presLayoutVars>
      </dgm:prSet>
      <dgm:spPr/>
    </dgm:pt>
    <dgm:pt modelId="{71F9985A-8B2E-644F-9011-9E91EA0375D6}" type="pres">
      <dgm:prSet presAssocID="{7E682E41-E1D9-1F40-9062-18748E547937}" presName="rootComposite" presStyleCnt="0"/>
      <dgm:spPr/>
    </dgm:pt>
    <dgm:pt modelId="{60CEB961-2A7B-C74C-845A-0E78722AD61E}" type="pres">
      <dgm:prSet presAssocID="{7E682E41-E1D9-1F40-9062-18748E547937}" presName="rootText" presStyleLbl="node2" presStyleIdx="0" presStyleCnt="2">
        <dgm:presLayoutVars>
          <dgm:chPref val="3"/>
        </dgm:presLayoutVars>
      </dgm:prSet>
      <dgm:spPr/>
    </dgm:pt>
    <dgm:pt modelId="{EEAC3098-AAAC-D646-BAB1-255F166F0C11}" type="pres">
      <dgm:prSet presAssocID="{7E682E41-E1D9-1F40-9062-18748E547937}" presName="rootConnector" presStyleLbl="node2" presStyleIdx="0" presStyleCnt="2"/>
      <dgm:spPr/>
    </dgm:pt>
    <dgm:pt modelId="{99143CDA-C6CE-1645-8CC3-801B6D23F475}" type="pres">
      <dgm:prSet presAssocID="{7E682E41-E1D9-1F40-9062-18748E547937}" presName="hierChild4" presStyleCnt="0"/>
      <dgm:spPr/>
    </dgm:pt>
    <dgm:pt modelId="{26974C0C-6AB0-6D40-9761-C4F39684179B}" type="pres">
      <dgm:prSet presAssocID="{7E682E41-E1D9-1F40-9062-18748E547937}" presName="hierChild5" presStyleCnt="0"/>
      <dgm:spPr/>
    </dgm:pt>
    <dgm:pt modelId="{C273A00D-ECE2-8442-8A36-27D5CD99744B}" type="pres">
      <dgm:prSet presAssocID="{9D34A982-7F0F-C44A-BC1D-4420C0700143}" presName="Name37" presStyleLbl="parChTrans1D2" presStyleIdx="1" presStyleCnt="2"/>
      <dgm:spPr/>
    </dgm:pt>
    <dgm:pt modelId="{CFA9B5C6-08BA-F14D-95D8-E1194636C5E1}" type="pres">
      <dgm:prSet presAssocID="{5FC97647-A6FF-4841-9A34-6E992910FB84}" presName="hierRoot2" presStyleCnt="0">
        <dgm:presLayoutVars>
          <dgm:hierBranch val="init"/>
        </dgm:presLayoutVars>
      </dgm:prSet>
      <dgm:spPr/>
    </dgm:pt>
    <dgm:pt modelId="{58D8F7BF-92BC-E44F-81C9-75AFA91AED24}" type="pres">
      <dgm:prSet presAssocID="{5FC97647-A6FF-4841-9A34-6E992910FB84}" presName="rootComposite" presStyleCnt="0"/>
      <dgm:spPr/>
    </dgm:pt>
    <dgm:pt modelId="{482A5466-0E8C-2F4C-AA5E-511ADDE67832}" type="pres">
      <dgm:prSet presAssocID="{5FC97647-A6FF-4841-9A34-6E992910FB84}" presName="rootText" presStyleLbl="node2" presStyleIdx="1" presStyleCnt="2" custScaleX="102143" custScaleY="130615">
        <dgm:presLayoutVars>
          <dgm:chPref val="3"/>
        </dgm:presLayoutVars>
      </dgm:prSet>
      <dgm:spPr/>
    </dgm:pt>
    <dgm:pt modelId="{B3C07AB0-7A56-674F-8982-9868AF31B931}" type="pres">
      <dgm:prSet presAssocID="{5FC97647-A6FF-4841-9A34-6E992910FB84}" presName="rootConnector" presStyleLbl="node2" presStyleIdx="1" presStyleCnt="2"/>
      <dgm:spPr/>
    </dgm:pt>
    <dgm:pt modelId="{A1577E5F-A74C-6E4A-8EB7-DDBAE512AFE5}" type="pres">
      <dgm:prSet presAssocID="{5FC97647-A6FF-4841-9A34-6E992910FB84}" presName="hierChild4" presStyleCnt="0"/>
      <dgm:spPr/>
    </dgm:pt>
    <dgm:pt modelId="{A6D44E48-A788-8F41-99EE-F06CFC3AEA92}" type="pres">
      <dgm:prSet presAssocID="{5FC97647-A6FF-4841-9A34-6E992910FB84}" presName="hierChild5" presStyleCnt="0"/>
      <dgm:spPr/>
    </dgm:pt>
    <dgm:pt modelId="{52C5F681-8479-6C4C-8E7A-57B15939034F}" type="pres">
      <dgm:prSet presAssocID="{3317FDB4-0AA4-5644-8DFA-2F539F29C1EA}" presName="hierChild3" presStyleCnt="0"/>
      <dgm:spPr/>
    </dgm:pt>
  </dgm:ptLst>
  <dgm:cxnLst>
    <dgm:cxn modelId="{41345605-FC96-964E-8050-A115339C5047}" type="presOf" srcId="{416448FC-3C25-F34C-96F4-692FAB8AF180}" destId="{0DE0FAE2-C45C-774A-A749-23443FE7ECB2}" srcOrd="0" destOrd="0" presId="urn:microsoft.com/office/officeart/2005/8/layout/orgChart1"/>
    <dgm:cxn modelId="{AD052413-E901-2E4D-BF28-9FF62DD113C8}" type="presOf" srcId="{5FC97647-A6FF-4841-9A34-6E992910FB84}" destId="{482A5466-0E8C-2F4C-AA5E-511ADDE67832}" srcOrd="0" destOrd="0" presId="urn:microsoft.com/office/officeart/2005/8/layout/orgChart1"/>
    <dgm:cxn modelId="{D461AF2B-0E3F-6A43-A46A-FC9B01B161D8}" srcId="{3317FDB4-0AA4-5644-8DFA-2F539F29C1EA}" destId="{5FC97647-A6FF-4841-9A34-6E992910FB84}" srcOrd="1" destOrd="0" parTransId="{9D34A982-7F0F-C44A-BC1D-4420C0700143}" sibTransId="{AA6D2AF3-A8D0-F449-9CF1-46E53B92D76D}"/>
    <dgm:cxn modelId="{360E9A35-0A03-8348-97F2-17666E9F1432}" srcId="{4650F3D1-2601-C041-AF52-94142ACD2442}" destId="{3317FDB4-0AA4-5644-8DFA-2F539F29C1EA}" srcOrd="0" destOrd="0" parTransId="{4DB3F243-F709-A64B-A8CD-FF04515E76F8}" sibTransId="{FB15740C-6E87-3A4E-85F2-0589ACEEAA45}"/>
    <dgm:cxn modelId="{F43A7F46-7345-B842-A463-C8B5566F5B6A}" type="presOf" srcId="{7E682E41-E1D9-1F40-9062-18748E547937}" destId="{EEAC3098-AAAC-D646-BAB1-255F166F0C11}" srcOrd="1" destOrd="0" presId="urn:microsoft.com/office/officeart/2005/8/layout/orgChart1"/>
    <dgm:cxn modelId="{7EDE5464-023E-794A-8DF4-E0D94523BD1B}" type="presOf" srcId="{3317FDB4-0AA4-5644-8DFA-2F539F29C1EA}" destId="{FFA6C56B-02BE-564E-9574-CAA7FB0DC665}" srcOrd="1" destOrd="0" presId="urn:microsoft.com/office/officeart/2005/8/layout/orgChart1"/>
    <dgm:cxn modelId="{C2A3E96A-4655-C24F-B5CD-A27163CD85A1}" type="presOf" srcId="{7E682E41-E1D9-1F40-9062-18748E547937}" destId="{60CEB961-2A7B-C74C-845A-0E78722AD61E}" srcOrd="0" destOrd="0" presId="urn:microsoft.com/office/officeart/2005/8/layout/orgChart1"/>
    <dgm:cxn modelId="{D9CF756F-2E48-EC4A-A77C-FDB3C102033B}" type="presOf" srcId="{5FC97647-A6FF-4841-9A34-6E992910FB84}" destId="{B3C07AB0-7A56-674F-8982-9868AF31B931}" srcOrd="1" destOrd="0" presId="urn:microsoft.com/office/officeart/2005/8/layout/orgChart1"/>
    <dgm:cxn modelId="{BB554F75-EAA5-3046-89C6-60595F14E302}" srcId="{3317FDB4-0AA4-5644-8DFA-2F539F29C1EA}" destId="{7E682E41-E1D9-1F40-9062-18748E547937}" srcOrd="0" destOrd="0" parTransId="{416448FC-3C25-F34C-96F4-692FAB8AF180}" sibTransId="{A68B0CE3-1A62-C346-9E71-5B5ADEB0F62B}"/>
    <dgm:cxn modelId="{6A8C948D-ECF9-6B4C-99EA-4AD70CFA48E2}" type="presOf" srcId="{4650F3D1-2601-C041-AF52-94142ACD2442}" destId="{609A2C82-95D6-C94F-96FC-7D4D0C696D1B}" srcOrd="0" destOrd="0" presId="urn:microsoft.com/office/officeart/2005/8/layout/orgChart1"/>
    <dgm:cxn modelId="{AE7831A9-EAB5-1146-B64A-660208902EB0}" type="presOf" srcId="{9D34A982-7F0F-C44A-BC1D-4420C0700143}" destId="{C273A00D-ECE2-8442-8A36-27D5CD99744B}" srcOrd="0" destOrd="0" presId="urn:microsoft.com/office/officeart/2005/8/layout/orgChart1"/>
    <dgm:cxn modelId="{604173CA-0CEF-D44B-87C4-E5FBCA870330}" type="presOf" srcId="{3317FDB4-0AA4-5644-8DFA-2F539F29C1EA}" destId="{76039AF5-0A8E-B941-A0C4-F8DD884195B9}" srcOrd="0" destOrd="0" presId="urn:microsoft.com/office/officeart/2005/8/layout/orgChart1"/>
    <dgm:cxn modelId="{DC0C1598-81D9-2F49-B5F4-2FFF3FCB1C42}" type="presParOf" srcId="{609A2C82-95D6-C94F-96FC-7D4D0C696D1B}" destId="{1316E8AD-8095-7C47-8088-CC38C731D3A7}" srcOrd="0" destOrd="0" presId="urn:microsoft.com/office/officeart/2005/8/layout/orgChart1"/>
    <dgm:cxn modelId="{3CE53A20-108B-4045-87B6-14AD143D8D76}" type="presParOf" srcId="{1316E8AD-8095-7C47-8088-CC38C731D3A7}" destId="{9BB74042-41DF-E540-A04F-93CCAE8BEA69}" srcOrd="0" destOrd="0" presId="urn:microsoft.com/office/officeart/2005/8/layout/orgChart1"/>
    <dgm:cxn modelId="{C7F5C8A7-E831-DE4D-9ACE-14E457F86AD1}" type="presParOf" srcId="{9BB74042-41DF-E540-A04F-93CCAE8BEA69}" destId="{76039AF5-0A8E-B941-A0C4-F8DD884195B9}" srcOrd="0" destOrd="0" presId="urn:microsoft.com/office/officeart/2005/8/layout/orgChart1"/>
    <dgm:cxn modelId="{C3A10811-5048-A243-A5C9-FA33EF84F201}" type="presParOf" srcId="{9BB74042-41DF-E540-A04F-93CCAE8BEA69}" destId="{FFA6C56B-02BE-564E-9574-CAA7FB0DC665}" srcOrd="1" destOrd="0" presId="urn:microsoft.com/office/officeart/2005/8/layout/orgChart1"/>
    <dgm:cxn modelId="{8A3E8F52-54F9-0747-9097-4FED9D2442BA}" type="presParOf" srcId="{1316E8AD-8095-7C47-8088-CC38C731D3A7}" destId="{3B42616A-43FC-064F-873B-4A9510059ECD}" srcOrd="1" destOrd="0" presId="urn:microsoft.com/office/officeart/2005/8/layout/orgChart1"/>
    <dgm:cxn modelId="{9E999B00-0EC6-0E45-85A7-C2CC26EFFBD3}" type="presParOf" srcId="{3B42616A-43FC-064F-873B-4A9510059ECD}" destId="{0DE0FAE2-C45C-774A-A749-23443FE7ECB2}" srcOrd="0" destOrd="0" presId="urn:microsoft.com/office/officeart/2005/8/layout/orgChart1"/>
    <dgm:cxn modelId="{D492C461-A07C-0C4F-8676-0D902251A3F3}" type="presParOf" srcId="{3B42616A-43FC-064F-873B-4A9510059ECD}" destId="{9C5D7ED9-EAC3-3F41-AD85-50451A381F2C}" srcOrd="1" destOrd="0" presId="urn:microsoft.com/office/officeart/2005/8/layout/orgChart1"/>
    <dgm:cxn modelId="{C9084C5D-2753-C24A-ACC2-F4B33ECC4645}" type="presParOf" srcId="{9C5D7ED9-EAC3-3F41-AD85-50451A381F2C}" destId="{71F9985A-8B2E-644F-9011-9E91EA0375D6}" srcOrd="0" destOrd="0" presId="urn:microsoft.com/office/officeart/2005/8/layout/orgChart1"/>
    <dgm:cxn modelId="{44C7DC9C-BC5E-EB46-AED8-B4D1D2C6A70B}" type="presParOf" srcId="{71F9985A-8B2E-644F-9011-9E91EA0375D6}" destId="{60CEB961-2A7B-C74C-845A-0E78722AD61E}" srcOrd="0" destOrd="0" presId="urn:microsoft.com/office/officeart/2005/8/layout/orgChart1"/>
    <dgm:cxn modelId="{F8A735F5-DBD9-6F45-803F-76011E53DB90}" type="presParOf" srcId="{71F9985A-8B2E-644F-9011-9E91EA0375D6}" destId="{EEAC3098-AAAC-D646-BAB1-255F166F0C11}" srcOrd="1" destOrd="0" presId="urn:microsoft.com/office/officeart/2005/8/layout/orgChart1"/>
    <dgm:cxn modelId="{2BBCEB56-4A29-3547-9823-8DA4B60A2CF1}" type="presParOf" srcId="{9C5D7ED9-EAC3-3F41-AD85-50451A381F2C}" destId="{99143CDA-C6CE-1645-8CC3-801B6D23F475}" srcOrd="1" destOrd="0" presId="urn:microsoft.com/office/officeart/2005/8/layout/orgChart1"/>
    <dgm:cxn modelId="{D15DD417-D5FF-EB4E-9E94-2DE2C33F4ED4}" type="presParOf" srcId="{9C5D7ED9-EAC3-3F41-AD85-50451A381F2C}" destId="{26974C0C-6AB0-6D40-9761-C4F39684179B}" srcOrd="2" destOrd="0" presId="urn:microsoft.com/office/officeart/2005/8/layout/orgChart1"/>
    <dgm:cxn modelId="{72660C43-B72D-3E41-8443-63FCB37A2E51}" type="presParOf" srcId="{3B42616A-43FC-064F-873B-4A9510059ECD}" destId="{C273A00D-ECE2-8442-8A36-27D5CD99744B}" srcOrd="2" destOrd="0" presId="urn:microsoft.com/office/officeart/2005/8/layout/orgChart1"/>
    <dgm:cxn modelId="{37B9E7CE-2460-AA49-B158-D8F546A10FD6}" type="presParOf" srcId="{3B42616A-43FC-064F-873B-4A9510059ECD}" destId="{CFA9B5C6-08BA-F14D-95D8-E1194636C5E1}" srcOrd="3" destOrd="0" presId="urn:microsoft.com/office/officeart/2005/8/layout/orgChart1"/>
    <dgm:cxn modelId="{AB42D7A0-2B66-644D-98A5-170D577E45AE}" type="presParOf" srcId="{CFA9B5C6-08BA-F14D-95D8-E1194636C5E1}" destId="{58D8F7BF-92BC-E44F-81C9-75AFA91AED24}" srcOrd="0" destOrd="0" presId="urn:microsoft.com/office/officeart/2005/8/layout/orgChart1"/>
    <dgm:cxn modelId="{1146F5BE-4F38-9F42-A002-53952D4DAF7B}" type="presParOf" srcId="{58D8F7BF-92BC-E44F-81C9-75AFA91AED24}" destId="{482A5466-0E8C-2F4C-AA5E-511ADDE67832}" srcOrd="0" destOrd="0" presId="urn:microsoft.com/office/officeart/2005/8/layout/orgChart1"/>
    <dgm:cxn modelId="{81978784-D0E0-DC49-AB1C-FBF7FE908882}" type="presParOf" srcId="{58D8F7BF-92BC-E44F-81C9-75AFA91AED24}" destId="{B3C07AB0-7A56-674F-8982-9868AF31B931}" srcOrd="1" destOrd="0" presId="urn:microsoft.com/office/officeart/2005/8/layout/orgChart1"/>
    <dgm:cxn modelId="{84B71252-8D86-D149-AD0D-96C8872A66EB}" type="presParOf" srcId="{CFA9B5C6-08BA-F14D-95D8-E1194636C5E1}" destId="{A1577E5F-A74C-6E4A-8EB7-DDBAE512AFE5}" srcOrd="1" destOrd="0" presId="urn:microsoft.com/office/officeart/2005/8/layout/orgChart1"/>
    <dgm:cxn modelId="{BDC8B3E0-F88B-474A-9D94-8D47CADB2480}" type="presParOf" srcId="{CFA9B5C6-08BA-F14D-95D8-E1194636C5E1}" destId="{A6D44E48-A788-8F41-99EE-F06CFC3AEA92}" srcOrd="2" destOrd="0" presId="urn:microsoft.com/office/officeart/2005/8/layout/orgChart1"/>
    <dgm:cxn modelId="{CC4C6F6C-2642-9F4F-A342-A4D70B957F7D}" type="presParOf" srcId="{1316E8AD-8095-7C47-8088-CC38C731D3A7}" destId="{52C5F681-8479-6C4C-8E7A-57B15939034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EE6794B-7690-A540-BCEE-49CAAC95F2D3}" type="doc">
      <dgm:prSet loTypeId="urn:microsoft.com/office/officeart/2005/8/layout/default" loCatId="relationship" qsTypeId="urn:microsoft.com/office/officeart/2005/8/quickstyle/simple1" qsCatId="simple" csTypeId="urn:microsoft.com/office/officeart/2005/8/colors/colorful2" csCatId="colorful" phldr="1"/>
      <dgm:spPr/>
      <dgm:t>
        <a:bodyPr/>
        <a:lstStyle/>
        <a:p>
          <a:endParaRPr lang="zh-CN" altLang="en-US"/>
        </a:p>
      </dgm:t>
    </dgm:pt>
    <dgm:pt modelId="{4DA0DC6C-3C11-BA42-AC00-C4DF892CE1D7}">
      <dgm:prSet custT="1"/>
      <dgm:spPr>
        <a:solidFill>
          <a:srgbClr val="BC867C"/>
        </a:solidFill>
      </dgm:spPr>
      <dgm:t>
        <a:bodyPr/>
        <a:lstStyle/>
        <a:p>
          <a:pPr algn="l"/>
          <a:r>
            <a:rPr lang="zh-CN" altLang="en-US" sz="2800" b="1" dirty="0">
              <a:latin typeface="Source Han Serif CN" panose="02020400000000000000" pitchFamily="18" charset="-128"/>
              <a:ea typeface="Source Han Serif CN" panose="02020400000000000000" pitchFamily="18" charset="-128"/>
            </a:rPr>
            <a:t>包括</a:t>
          </a:r>
          <a:r>
            <a:rPr lang="zh-CN" sz="2800" b="1" dirty="0">
              <a:latin typeface="Source Han Serif CN" panose="02020400000000000000" pitchFamily="18" charset="-128"/>
              <a:ea typeface="Source Han Serif CN" panose="02020400000000000000" pitchFamily="18" charset="-128"/>
            </a:rPr>
            <a:t>总部职工的工资，办公大楼折旧，办公用品，财务管理，通信设施，以及总部人员赴工地检查指导工作</a:t>
          </a:r>
          <a:r>
            <a:rPr lang="zh-CN" altLang="en-US" sz="2800" b="1" dirty="0">
              <a:latin typeface="Source Han Serif CN" panose="02020400000000000000" pitchFamily="18" charset="-128"/>
              <a:ea typeface="Source Han Serif CN" panose="02020400000000000000" pitchFamily="18" charset="-128"/>
            </a:rPr>
            <a:t>等开支。</a:t>
          </a:r>
          <a:endParaRPr lang="zh-CN" altLang="en-US" sz="2800" b="1" dirty="0">
            <a:latin typeface="Source Han Serif CN" panose="02020400000000000000" pitchFamily="18" charset="-128"/>
            <a:ea typeface="Source Han Serif CN" panose="02020400000000000000" pitchFamily="18" charset="-128"/>
            <a:cs typeface="Times New Roman" panose="02020603050405020304" pitchFamily="18" charset="0"/>
          </a:endParaRPr>
        </a:p>
      </dgm:t>
    </dgm:pt>
    <dgm:pt modelId="{EFCCF5F9-64DE-0B46-8991-4C0D3F7CBF2B}" type="parTrans" cxnId="{977F4927-5D4C-F942-BD1B-B9A87DC1B1B4}">
      <dgm:prSet/>
      <dgm:spPr/>
      <dgm:t>
        <a:bodyPr/>
        <a:lstStyle/>
        <a:p>
          <a:endParaRPr lang="zh-CN" altLang="en-US" sz="2800" b="1">
            <a:latin typeface="Source Han Serif CN" panose="02020400000000000000" pitchFamily="18" charset="-128"/>
            <a:ea typeface="Source Han Serif CN" panose="02020400000000000000" pitchFamily="18" charset="-128"/>
            <a:cs typeface="Times New Roman" panose="02020603050405020304" pitchFamily="18" charset="0"/>
          </a:endParaRPr>
        </a:p>
      </dgm:t>
    </dgm:pt>
    <dgm:pt modelId="{942017AB-33A7-2044-973E-83A675AD472B}" type="sibTrans" cxnId="{977F4927-5D4C-F942-BD1B-B9A87DC1B1B4}">
      <dgm:prSet/>
      <dgm:spPr/>
      <dgm:t>
        <a:bodyPr/>
        <a:lstStyle/>
        <a:p>
          <a:endParaRPr lang="zh-CN" altLang="en-US" sz="2800" b="1">
            <a:latin typeface="Source Han Serif CN" panose="02020400000000000000" pitchFamily="18" charset="-128"/>
            <a:ea typeface="Source Han Serif CN" panose="02020400000000000000" pitchFamily="18" charset="-128"/>
            <a:cs typeface="Times New Roman" panose="02020603050405020304" pitchFamily="18" charset="0"/>
          </a:endParaRPr>
        </a:p>
      </dgm:t>
    </dgm:pt>
    <dgm:pt modelId="{7DB4872F-BFA2-6249-A055-8B82287BCB94}" type="pres">
      <dgm:prSet presAssocID="{CEE6794B-7690-A540-BCEE-49CAAC95F2D3}" presName="diagram" presStyleCnt="0">
        <dgm:presLayoutVars>
          <dgm:dir/>
          <dgm:resizeHandles val="exact"/>
        </dgm:presLayoutVars>
      </dgm:prSet>
      <dgm:spPr/>
    </dgm:pt>
    <dgm:pt modelId="{5EDCB3EB-7F6A-0141-8707-75836FA6DB60}" type="pres">
      <dgm:prSet presAssocID="{4DA0DC6C-3C11-BA42-AC00-C4DF892CE1D7}" presName="node" presStyleLbl="node1" presStyleIdx="0" presStyleCnt="1" custLinFactNeighborX="-71974" custLinFactNeighborY="10468">
        <dgm:presLayoutVars>
          <dgm:bulletEnabled val="1"/>
        </dgm:presLayoutVars>
      </dgm:prSet>
      <dgm:spPr/>
    </dgm:pt>
  </dgm:ptLst>
  <dgm:cxnLst>
    <dgm:cxn modelId="{977F4927-5D4C-F942-BD1B-B9A87DC1B1B4}" srcId="{CEE6794B-7690-A540-BCEE-49CAAC95F2D3}" destId="{4DA0DC6C-3C11-BA42-AC00-C4DF892CE1D7}" srcOrd="0" destOrd="0" parTransId="{EFCCF5F9-64DE-0B46-8991-4C0D3F7CBF2B}" sibTransId="{942017AB-33A7-2044-973E-83A675AD472B}"/>
    <dgm:cxn modelId="{59CD12C7-D81F-034A-BC1F-A7E4470851F3}" type="presOf" srcId="{CEE6794B-7690-A540-BCEE-49CAAC95F2D3}" destId="{7DB4872F-BFA2-6249-A055-8B82287BCB94}" srcOrd="0" destOrd="0" presId="urn:microsoft.com/office/officeart/2005/8/layout/default"/>
    <dgm:cxn modelId="{5A78B3F6-3E59-3A49-B0EF-AA6F64289BF7}" type="presOf" srcId="{4DA0DC6C-3C11-BA42-AC00-C4DF892CE1D7}" destId="{5EDCB3EB-7F6A-0141-8707-75836FA6DB60}" srcOrd="0" destOrd="0" presId="urn:microsoft.com/office/officeart/2005/8/layout/default"/>
    <dgm:cxn modelId="{9EA1936E-C917-9643-8825-785224C6D507}" type="presParOf" srcId="{7DB4872F-BFA2-6249-A055-8B82287BCB94}" destId="{5EDCB3EB-7F6A-0141-8707-75836FA6DB60}"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82118AD-403B-254D-9C16-D29BBEA4C662}"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zh-CN" altLang="en-US"/>
        </a:p>
      </dgm:t>
    </dgm:pt>
    <dgm:pt modelId="{85527DA9-6577-8641-95E4-A251B81C4EB6}">
      <dgm:prSet/>
      <dgm:spPr>
        <a:solidFill>
          <a:srgbClr val="BC867C"/>
        </a:solidFill>
      </dgm:spPr>
      <dgm:t>
        <a:bodyPr/>
        <a:lstStyle/>
        <a:p>
          <a:r>
            <a:rPr lang="zh-CN" b="1">
              <a:latin typeface="Times New Roman" panose="02020603050405020304" pitchFamily="18" charset="0"/>
              <a:ea typeface="Source Han Serif CN" panose="02020400000000000000" pitchFamily="18" charset="-128"/>
              <a:cs typeface="Times New Roman" panose="02020603050405020304" pitchFamily="18" charset="0"/>
            </a:rPr>
            <a:t>按照投标书中总部管理费的比例来计算（</a:t>
          </a:r>
          <a:r>
            <a:rPr lang="en-US" b="1">
              <a:latin typeface="Times New Roman" panose="02020603050405020304" pitchFamily="18" charset="0"/>
              <a:ea typeface="Source Han Serif CN" panose="02020400000000000000" pitchFamily="18" charset="-128"/>
              <a:cs typeface="Times New Roman" panose="02020603050405020304" pitchFamily="18" charset="0"/>
            </a:rPr>
            <a:t>3%~8%</a:t>
          </a:r>
          <a:r>
            <a:rPr lang="zh-CN" b="1">
              <a:latin typeface="Times New Roman" panose="02020603050405020304" pitchFamily="18" charset="0"/>
              <a:ea typeface="Source Han Serif CN" panose="02020400000000000000" pitchFamily="18" charset="-128"/>
              <a:cs typeface="Times New Roman" panose="02020603050405020304" pitchFamily="18" charset="0"/>
            </a:rPr>
            <a:t>）</a:t>
          </a:r>
        </a:p>
      </dgm:t>
    </dgm:pt>
    <dgm:pt modelId="{0F61B13F-339A-CF47-8907-9B6002EE1B66}" type="parTrans" cxnId="{B531678B-BE3A-D741-BA0C-76F20421FA88}">
      <dgm:prSet/>
      <dgm:spPr/>
      <dgm:t>
        <a:bodyPr/>
        <a:lstStyle/>
        <a:p>
          <a:endParaRPr lang="zh-CN" altLang="en-US"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3044B7E6-6508-3449-B6A2-BBCF0FBF3D20}" type="sibTrans" cxnId="{B531678B-BE3A-D741-BA0C-76F20421FA88}">
      <dgm:prSet/>
      <dgm:spPr/>
      <dgm:t>
        <a:bodyPr/>
        <a:lstStyle/>
        <a:p>
          <a:endParaRPr lang="zh-CN" altLang="en-US"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1E432195-FB16-0C4C-9AA1-EAA74AEA4CA6}">
      <dgm:prSet/>
      <dgm:spPr/>
      <dgm:t>
        <a:bodyPr/>
        <a:lstStyle/>
        <a:p>
          <a:r>
            <a:rPr lang="zh-CN" b="1" dirty="0">
              <a:latin typeface="Times New Roman" panose="02020603050405020304" pitchFamily="18" charset="0"/>
              <a:ea typeface="Source Han Serif CN" panose="02020400000000000000" pitchFamily="18" charset="-128"/>
              <a:cs typeface="Times New Roman" panose="02020603050405020304" pitchFamily="18" charset="0"/>
            </a:rPr>
            <a:t>总部管理费</a:t>
          </a:r>
          <a:r>
            <a:rPr lang="en-US" b="1" dirty="0">
              <a:latin typeface="Times New Roman" panose="02020603050405020304" pitchFamily="18" charset="0"/>
              <a:ea typeface="Source Han Serif CN" panose="02020400000000000000" pitchFamily="18" charset="-128"/>
              <a:cs typeface="Times New Roman" panose="02020603050405020304" pitchFamily="18" charset="0"/>
            </a:rPr>
            <a:t>=</a:t>
          </a:r>
          <a:r>
            <a:rPr lang="zh-CN" b="1" dirty="0">
              <a:latin typeface="Times New Roman" panose="02020603050405020304" pitchFamily="18" charset="0"/>
              <a:ea typeface="Source Han Serif CN" panose="02020400000000000000" pitchFamily="18" charset="-128"/>
              <a:cs typeface="Times New Roman" panose="02020603050405020304" pitchFamily="18" charset="0"/>
            </a:rPr>
            <a:t>合同中总部管理费比率×（人材机费用索赔款额</a:t>
          </a:r>
          <a:r>
            <a:rPr lang="en-US" b="1" dirty="0">
              <a:latin typeface="Times New Roman" panose="02020603050405020304" pitchFamily="18" charset="0"/>
              <a:ea typeface="Source Han Serif CN" panose="02020400000000000000" pitchFamily="18" charset="-128"/>
              <a:cs typeface="Times New Roman" panose="02020603050405020304" pitchFamily="18" charset="0"/>
            </a:rPr>
            <a:t>+</a:t>
          </a:r>
          <a:r>
            <a:rPr lang="zh-CN" b="1" dirty="0">
              <a:latin typeface="Times New Roman" panose="02020603050405020304" pitchFamily="18" charset="0"/>
              <a:ea typeface="Source Han Serif CN" panose="02020400000000000000" pitchFamily="18" charset="-128"/>
              <a:cs typeface="Times New Roman" panose="02020603050405020304" pitchFamily="18" charset="0"/>
            </a:rPr>
            <a:t>现场管理费索赔款额）</a:t>
          </a:r>
        </a:p>
      </dgm:t>
    </dgm:pt>
    <dgm:pt modelId="{D733948D-571A-024F-8316-052436BC88D0}" type="parTrans" cxnId="{AFE5F4DA-068E-9A46-84EE-9B1A25BA2841}">
      <dgm:prSet/>
      <dgm:spPr/>
      <dgm:t>
        <a:bodyPr/>
        <a:lstStyle/>
        <a:p>
          <a:endParaRPr lang="zh-CN" altLang="en-US"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2E890475-D2DD-1948-8EA5-AE97FDB92282}" type="sibTrans" cxnId="{AFE5F4DA-068E-9A46-84EE-9B1A25BA2841}">
      <dgm:prSet/>
      <dgm:spPr/>
      <dgm:t>
        <a:bodyPr/>
        <a:lstStyle/>
        <a:p>
          <a:endParaRPr lang="zh-CN" altLang="en-US"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BF60C360-C3DE-954D-97DA-E6F4CED442C9}">
      <dgm:prSet/>
      <dgm:spPr/>
      <dgm:t>
        <a:bodyPr/>
        <a:lstStyle/>
        <a:p>
          <a:r>
            <a:rPr lang="zh-CN" b="1">
              <a:latin typeface="Times New Roman" panose="02020603050405020304" pitchFamily="18" charset="0"/>
              <a:ea typeface="Source Han Serif CN" panose="02020400000000000000" pitchFamily="18" charset="-128"/>
              <a:cs typeface="Times New Roman" panose="02020603050405020304" pitchFamily="18" charset="0"/>
            </a:rPr>
            <a:t>按照公司总部统一规定的管理费比率来计算</a:t>
          </a:r>
        </a:p>
      </dgm:t>
    </dgm:pt>
    <dgm:pt modelId="{9F5C2C48-D1A0-A34B-89AE-CB5316AB3A0C}" type="parTrans" cxnId="{FF9D3C07-75A7-064F-B124-B9710477D32A}">
      <dgm:prSet/>
      <dgm:spPr/>
      <dgm:t>
        <a:bodyPr/>
        <a:lstStyle/>
        <a:p>
          <a:endParaRPr lang="zh-CN" altLang="en-US"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131BAEA4-ABA8-7E48-8186-E41B8349F390}" type="sibTrans" cxnId="{FF9D3C07-75A7-064F-B124-B9710477D32A}">
      <dgm:prSet/>
      <dgm:spPr/>
      <dgm:t>
        <a:bodyPr/>
        <a:lstStyle/>
        <a:p>
          <a:endParaRPr lang="zh-CN" altLang="en-US"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D5BF5E89-2932-D448-8DD9-5999069E009E}">
      <dgm:prSet/>
      <dgm:spPr/>
      <dgm:t>
        <a:bodyPr/>
        <a:lstStyle/>
        <a:p>
          <a:r>
            <a:rPr lang="zh-CN" b="1">
              <a:latin typeface="Times New Roman" panose="02020603050405020304" pitchFamily="18" charset="0"/>
              <a:ea typeface="Source Han Serif CN" panose="02020400000000000000" pitchFamily="18" charset="-128"/>
              <a:cs typeface="Times New Roman" panose="02020603050405020304" pitchFamily="18" charset="0"/>
            </a:rPr>
            <a:t>总部管理费</a:t>
          </a:r>
          <a:r>
            <a:rPr lang="en-US" b="1">
              <a:latin typeface="Times New Roman" panose="02020603050405020304" pitchFamily="18" charset="0"/>
              <a:ea typeface="Source Han Serif CN" panose="02020400000000000000" pitchFamily="18" charset="-128"/>
              <a:cs typeface="Times New Roman" panose="02020603050405020304" pitchFamily="18" charset="0"/>
            </a:rPr>
            <a:t>=</a:t>
          </a:r>
          <a:r>
            <a:rPr lang="zh-CN" b="1">
              <a:latin typeface="Times New Roman" panose="02020603050405020304" pitchFamily="18" charset="0"/>
              <a:ea typeface="Source Han Serif CN" panose="02020400000000000000" pitchFamily="18" charset="-128"/>
              <a:cs typeface="Times New Roman" panose="02020603050405020304" pitchFamily="18" charset="0"/>
            </a:rPr>
            <a:t>公司管理费比率×（人材机费用索赔款额</a:t>
          </a:r>
          <a:r>
            <a:rPr lang="en-US" b="1">
              <a:latin typeface="Times New Roman" panose="02020603050405020304" pitchFamily="18" charset="0"/>
              <a:ea typeface="Source Han Serif CN" panose="02020400000000000000" pitchFamily="18" charset="-128"/>
              <a:cs typeface="Times New Roman" panose="02020603050405020304" pitchFamily="18" charset="0"/>
            </a:rPr>
            <a:t>+</a:t>
          </a:r>
          <a:r>
            <a:rPr lang="zh-CN" b="1">
              <a:latin typeface="Times New Roman" panose="02020603050405020304" pitchFamily="18" charset="0"/>
              <a:ea typeface="Source Han Serif CN" panose="02020400000000000000" pitchFamily="18" charset="-128"/>
              <a:cs typeface="Times New Roman" panose="02020603050405020304" pitchFamily="18" charset="0"/>
            </a:rPr>
            <a:t>现场管理费索赔款额）</a:t>
          </a:r>
        </a:p>
      </dgm:t>
    </dgm:pt>
    <dgm:pt modelId="{65911F74-4F12-AD46-8CB1-F9A9BDDC8E12}" type="parTrans" cxnId="{2B41DD08-A81E-774B-9B0E-4AEA832C1002}">
      <dgm:prSet/>
      <dgm:spPr/>
      <dgm:t>
        <a:bodyPr/>
        <a:lstStyle/>
        <a:p>
          <a:endParaRPr lang="zh-CN" altLang="en-US"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BFC64D09-1E12-0F4C-BC69-535D43DDF32A}" type="sibTrans" cxnId="{2B41DD08-A81E-774B-9B0E-4AEA832C1002}">
      <dgm:prSet/>
      <dgm:spPr/>
      <dgm:t>
        <a:bodyPr/>
        <a:lstStyle/>
        <a:p>
          <a:endParaRPr lang="zh-CN" altLang="en-US"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27939E0B-F58B-8B49-89C6-F296D37CCB52}" type="pres">
      <dgm:prSet presAssocID="{A82118AD-403B-254D-9C16-D29BBEA4C662}" presName="linear" presStyleCnt="0">
        <dgm:presLayoutVars>
          <dgm:animLvl val="lvl"/>
          <dgm:resizeHandles val="exact"/>
        </dgm:presLayoutVars>
      </dgm:prSet>
      <dgm:spPr/>
    </dgm:pt>
    <dgm:pt modelId="{F27D7C7A-6E1F-694D-B850-A122C4F20759}" type="pres">
      <dgm:prSet presAssocID="{85527DA9-6577-8641-95E4-A251B81C4EB6}" presName="parentText" presStyleLbl="node1" presStyleIdx="0" presStyleCnt="2">
        <dgm:presLayoutVars>
          <dgm:chMax val="0"/>
          <dgm:bulletEnabled val="1"/>
        </dgm:presLayoutVars>
      </dgm:prSet>
      <dgm:spPr/>
    </dgm:pt>
    <dgm:pt modelId="{4EFB9319-0A8A-4A41-B1FE-849C05CAC297}" type="pres">
      <dgm:prSet presAssocID="{85527DA9-6577-8641-95E4-A251B81C4EB6}" presName="childText" presStyleLbl="revTx" presStyleIdx="0" presStyleCnt="2">
        <dgm:presLayoutVars>
          <dgm:bulletEnabled val="1"/>
        </dgm:presLayoutVars>
      </dgm:prSet>
      <dgm:spPr/>
    </dgm:pt>
    <dgm:pt modelId="{43DCB693-A5A2-6F42-B407-1B24E5B5E60C}" type="pres">
      <dgm:prSet presAssocID="{BF60C360-C3DE-954D-97DA-E6F4CED442C9}" presName="parentText" presStyleLbl="node1" presStyleIdx="1" presStyleCnt="2">
        <dgm:presLayoutVars>
          <dgm:chMax val="0"/>
          <dgm:bulletEnabled val="1"/>
        </dgm:presLayoutVars>
      </dgm:prSet>
      <dgm:spPr/>
    </dgm:pt>
    <dgm:pt modelId="{57275513-CF2B-014B-8C05-3CD1E5B89CAD}" type="pres">
      <dgm:prSet presAssocID="{BF60C360-C3DE-954D-97DA-E6F4CED442C9}" presName="childText" presStyleLbl="revTx" presStyleIdx="1" presStyleCnt="2">
        <dgm:presLayoutVars>
          <dgm:bulletEnabled val="1"/>
        </dgm:presLayoutVars>
      </dgm:prSet>
      <dgm:spPr/>
    </dgm:pt>
  </dgm:ptLst>
  <dgm:cxnLst>
    <dgm:cxn modelId="{FF9D3C07-75A7-064F-B124-B9710477D32A}" srcId="{A82118AD-403B-254D-9C16-D29BBEA4C662}" destId="{BF60C360-C3DE-954D-97DA-E6F4CED442C9}" srcOrd="1" destOrd="0" parTransId="{9F5C2C48-D1A0-A34B-89AE-CB5316AB3A0C}" sibTransId="{131BAEA4-ABA8-7E48-8186-E41B8349F390}"/>
    <dgm:cxn modelId="{2B41DD08-A81E-774B-9B0E-4AEA832C1002}" srcId="{BF60C360-C3DE-954D-97DA-E6F4CED442C9}" destId="{D5BF5E89-2932-D448-8DD9-5999069E009E}" srcOrd="0" destOrd="0" parTransId="{65911F74-4F12-AD46-8CB1-F9A9BDDC8E12}" sibTransId="{BFC64D09-1E12-0F4C-BC69-535D43DDF32A}"/>
    <dgm:cxn modelId="{CDDA252A-114F-424B-8B7E-2EE7D1B29518}" type="presOf" srcId="{D5BF5E89-2932-D448-8DD9-5999069E009E}" destId="{57275513-CF2B-014B-8C05-3CD1E5B89CAD}" srcOrd="0" destOrd="0" presId="urn:microsoft.com/office/officeart/2005/8/layout/vList2"/>
    <dgm:cxn modelId="{66F19030-07D8-A24C-84B7-26AD2AB3838C}" type="presOf" srcId="{1E432195-FB16-0C4C-9AA1-EAA74AEA4CA6}" destId="{4EFB9319-0A8A-4A41-B1FE-849C05CAC297}" srcOrd="0" destOrd="0" presId="urn:microsoft.com/office/officeart/2005/8/layout/vList2"/>
    <dgm:cxn modelId="{F0D32740-2025-794F-8192-C640E429B6D7}" type="presOf" srcId="{BF60C360-C3DE-954D-97DA-E6F4CED442C9}" destId="{43DCB693-A5A2-6F42-B407-1B24E5B5E60C}" srcOrd="0" destOrd="0" presId="urn:microsoft.com/office/officeart/2005/8/layout/vList2"/>
    <dgm:cxn modelId="{B531678B-BE3A-D741-BA0C-76F20421FA88}" srcId="{A82118AD-403B-254D-9C16-D29BBEA4C662}" destId="{85527DA9-6577-8641-95E4-A251B81C4EB6}" srcOrd="0" destOrd="0" parTransId="{0F61B13F-339A-CF47-8907-9B6002EE1B66}" sibTransId="{3044B7E6-6508-3449-B6A2-BBCF0FBF3D20}"/>
    <dgm:cxn modelId="{60C8FBCA-B380-3C43-919E-EAB4FE5D03FA}" type="presOf" srcId="{A82118AD-403B-254D-9C16-D29BBEA4C662}" destId="{27939E0B-F58B-8B49-89C6-F296D37CCB52}" srcOrd="0" destOrd="0" presId="urn:microsoft.com/office/officeart/2005/8/layout/vList2"/>
    <dgm:cxn modelId="{AFE5F4DA-068E-9A46-84EE-9B1A25BA2841}" srcId="{85527DA9-6577-8641-95E4-A251B81C4EB6}" destId="{1E432195-FB16-0C4C-9AA1-EAA74AEA4CA6}" srcOrd="0" destOrd="0" parTransId="{D733948D-571A-024F-8316-052436BC88D0}" sibTransId="{2E890475-D2DD-1948-8EA5-AE97FDB92282}"/>
    <dgm:cxn modelId="{8E05F8F5-5E90-4D4C-8749-B3107D056238}" type="presOf" srcId="{85527DA9-6577-8641-95E4-A251B81C4EB6}" destId="{F27D7C7A-6E1F-694D-B850-A122C4F20759}" srcOrd="0" destOrd="0" presId="urn:microsoft.com/office/officeart/2005/8/layout/vList2"/>
    <dgm:cxn modelId="{8436E723-A2A3-D643-86F5-56FC125F788E}" type="presParOf" srcId="{27939E0B-F58B-8B49-89C6-F296D37CCB52}" destId="{F27D7C7A-6E1F-694D-B850-A122C4F20759}" srcOrd="0" destOrd="0" presId="urn:microsoft.com/office/officeart/2005/8/layout/vList2"/>
    <dgm:cxn modelId="{513F3531-E4AB-3942-90EC-AFB97FAE4428}" type="presParOf" srcId="{27939E0B-F58B-8B49-89C6-F296D37CCB52}" destId="{4EFB9319-0A8A-4A41-B1FE-849C05CAC297}" srcOrd="1" destOrd="0" presId="urn:microsoft.com/office/officeart/2005/8/layout/vList2"/>
    <dgm:cxn modelId="{41EEA27B-969C-AA48-BB87-AF2845A98804}" type="presParOf" srcId="{27939E0B-F58B-8B49-89C6-F296D37CCB52}" destId="{43DCB693-A5A2-6F42-B407-1B24E5B5E60C}" srcOrd="2" destOrd="0" presId="urn:microsoft.com/office/officeart/2005/8/layout/vList2"/>
    <dgm:cxn modelId="{6E2AF0CC-AA19-BD4A-9B5F-1719E903390B}" type="presParOf" srcId="{27939E0B-F58B-8B49-89C6-F296D37CCB52}" destId="{57275513-CF2B-014B-8C05-3CD1E5B89CAD}"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82118AD-403B-254D-9C16-D29BBEA4C662}"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zh-CN" altLang="en-US"/>
        </a:p>
      </dgm:t>
    </dgm:pt>
    <dgm:pt modelId="{F6D9F7FB-CEB1-1246-8A22-DD2106493AA3}">
      <dgm:prSet custT="1"/>
      <dgm:spPr>
        <a:solidFill>
          <a:srgbClr val="BC867C"/>
        </a:solidFill>
      </dgm:spPr>
      <dgm:t>
        <a:bodyPr/>
        <a:lstStyle/>
        <a:p>
          <a:r>
            <a:rPr lang="zh-CN" altLang="en-US" sz="2800" b="1" dirty="0">
              <a:latin typeface="Times New Roman" panose="02020603050405020304" pitchFamily="18" charset="0"/>
              <a:ea typeface="Source Han Serif CN" panose="02020400000000000000" pitchFamily="18" charset="-128"/>
              <a:cs typeface="Times New Roman" panose="02020603050405020304" pitchFamily="18" charset="0"/>
            </a:rPr>
            <a:t>以工程延期的总天数为基础来计算</a:t>
          </a:r>
        </a:p>
      </dgm:t>
    </dgm:pt>
    <dgm:pt modelId="{8806162F-363E-064A-8906-5D03DD687D5B}" type="parTrans" cxnId="{DB53B579-879E-B344-8FB2-321B17B9C72D}">
      <dgm:prSet/>
      <dgm:spPr/>
      <dgm:t>
        <a:bodyPr/>
        <a:lstStyle/>
        <a:p>
          <a:endParaRPr lang="zh-CN" altLang="en-US" sz="24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B9E9F1E2-5C3B-6741-9BA8-D076AF7464A6}" type="sibTrans" cxnId="{DB53B579-879E-B344-8FB2-321B17B9C72D}">
      <dgm:prSet/>
      <dgm:spPr/>
      <dgm:t>
        <a:bodyPr/>
        <a:lstStyle/>
        <a:p>
          <a:endParaRPr lang="zh-CN" altLang="en-US" sz="24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E8D39D56-AE98-DF4E-8154-1564EEB94B4B}">
      <dgm:prSet custT="1"/>
      <dgm:spPr/>
      <dgm:t>
        <a:bodyPr/>
        <a:lstStyle/>
        <a:p>
          <a:r>
            <a:rPr lang="zh-CN" sz="2400" b="1" dirty="0">
              <a:latin typeface="Times New Roman" panose="02020603050405020304" pitchFamily="18" charset="0"/>
              <a:ea typeface="Source Han Serif CN" panose="02020400000000000000" pitchFamily="18" charset="-128"/>
              <a:cs typeface="Times New Roman" panose="02020603050405020304" pitchFamily="18" charset="0"/>
            </a:rPr>
            <a:t>向总部上交的管理费</a:t>
          </a:r>
          <a:r>
            <a:rPr lang="en-US" sz="2400" b="1" dirty="0">
              <a:latin typeface="Times New Roman" panose="02020603050405020304" pitchFamily="18" charset="0"/>
              <a:ea typeface="Source Han Serif CN" panose="02020400000000000000" pitchFamily="18" charset="-128"/>
              <a:cs typeface="Times New Roman" panose="02020603050405020304" pitchFamily="18" charset="0"/>
            </a:rPr>
            <a:t>=</a:t>
          </a:r>
          <a:r>
            <a:rPr lang="zh-CN" sz="2400" b="1" dirty="0">
              <a:latin typeface="Times New Roman" panose="02020603050405020304" pitchFamily="18" charset="0"/>
              <a:ea typeface="Source Han Serif CN" panose="02020400000000000000" pitchFamily="18" charset="-128"/>
              <a:cs typeface="Times New Roman" panose="02020603050405020304" pitchFamily="18" charset="0"/>
            </a:rPr>
            <a:t>同期内公司的总管理费×该工程的合同额</a:t>
          </a:r>
          <a:r>
            <a:rPr lang="en-US" sz="2400" b="1" dirty="0">
              <a:latin typeface="Times New Roman" panose="02020603050405020304" pitchFamily="18" charset="0"/>
              <a:ea typeface="Source Han Serif CN" panose="02020400000000000000" pitchFamily="18" charset="-128"/>
              <a:cs typeface="Times New Roman" panose="02020603050405020304" pitchFamily="18" charset="0"/>
            </a:rPr>
            <a:t>/</a:t>
          </a:r>
          <a:r>
            <a:rPr lang="zh-CN" sz="2400" b="1" dirty="0">
              <a:latin typeface="Times New Roman" panose="02020603050405020304" pitchFamily="18" charset="0"/>
              <a:ea typeface="Source Han Serif CN" panose="02020400000000000000" pitchFamily="18" charset="-128"/>
              <a:cs typeface="Times New Roman" panose="02020603050405020304" pitchFamily="18" charset="0"/>
            </a:rPr>
            <a:t>同期内公司的总合同额</a:t>
          </a:r>
        </a:p>
      </dgm:t>
    </dgm:pt>
    <dgm:pt modelId="{01E22398-DC13-C848-9E1E-A6204469D0CF}" type="parTrans" cxnId="{AC257F24-4765-2445-BB16-B5BE21B66B85}">
      <dgm:prSet/>
      <dgm:spPr/>
      <dgm:t>
        <a:bodyPr/>
        <a:lstStyle/>
        <a:p>
          <a:endParaRPr lang="zh-CN" altLang="en-US" sz="24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B7F9EE35-1E83-3A46-B065-7FEE284C2EBC}" type="sibTrans" cxnId="{AC257F24-4765-2445-BB16-B5BE21B66B85}">
      <dgm:prSet/>
      <dgm:spPr/>
      <dgm:t>
        <a:bodyPr/>
        <a:lstStyle/>
        <a:p>
          <a:endParaRPr lang="zh-CN" altLang="en-US" sz="24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EC4D0F8C-AD98-164F-AFC0-5E425B32F47F}">
      <dgm:prSet custT="1"/>
      <dgm:spPr/>
      <dgm:t>
        <a:bodyPr/>
        <a:lstStyle/>
        <a:p>
          <a:r>
            <a:rPr lang="zh-CN" sz="2400" b="1" dirty="0">
              <a:latin typeface="Times New Roman" panose="02020603050405020304" pitchFamily="18" charset="0"/>
              <a:ea typeface="Source Han Serif CN" panose="02020400000000000000" pitchFamily="18" charset="-128"/>
              <a:cs typeface="Times New Roman" panose="02020603050405020304" pitchFamily="18" charset="0"/>
            </a:rPr>
            <a:t>工程的每日管理费</a:t>
          </a:r>
          <a:r>
            <a:rPr lang="en-US" sz="2400" b="1" dirty="0">
              <a:latin typeface="Times New Roman" panose="02020603050405020304" pitchFamily="18" charset="0"/>
              <a:ea typeface="Source Han Serif CN" panose="02020400000000000000" pitchFamily="18" charset="-128"/>
              <a:cs typeface="Times New Roman" panose="02020603050405020304" pitchFamily="18" charset="0"/>
            </a:rPr>
            <a:t>=</a:t>
          </a:r>
          <a:r>
            <a:rPr lang="zh-CN" sz="2400" b="1" dirty="0">
              <a:latin typeface="Times New Roman" panose="02020603050405020304" pitchFamily="18" charset="0"/>
              <a:ea typeface="Source Han Serif CN" panose="02020400000000000000" pitchFamily="18" charset="-128"/>
              <a:cs typeface="Times New Roman" panose="02020603050405020304" pitchFamily="18" charset="0"/>
            </a:rPr>
            <a:t>该工程向总部上交的管理费</a:t>
          </a:r>
          <a:r>
            <a:rPr lang="en-US" sz="2400" b="1" dirty="0">
              <a:latin typeface="Times New Roman" panose="02020603050405020304" pitchFamily="18" charset="0"/>
              <a:ea typeface="Source Han Serif CN" panose="02020400000000000000" pitchFamily="18" charset="-128"/>
              <a:cs typeface="Times New Roman" panose="02020603050405020304" pitchFamily="18" charset="0"/>
            </a:rPr>
            <a:t>/</a:t>
          </a:r>
          <a:r>
            <a:rPr lang="zh-CN" sz="2400" b="1" dirty="0">
              <a:latin typeface="Times New Roman" panose="02020603050405020304" pitchFamily="18" charset="0"/>
              <a:ea typeface="Source Han Serif CN" panose="02020400000000000000" pitchFamily="18" charset="-128"/>
              <a:cs typeface="Times New Roman" panose="02020603050405020304" pitchFamily="18" charset="0"/>
            </a:rPr>
            <a:t>合同实施天数</a:t>
          </a:r>
        </a:p>
      </dgm:t>
    </dgm:pt>
    <dgm:pt modelId="{A8225147-9E81-0C41-A82C-309C6FBF7721}" type="parTrans" cxnId="{CBA7DAE3-B412-D344-B56F-F1905F210F12}">
      <dgm:prSet/>
      <dgm:spPr/>
      <dgm:t>
        <a:bodyPr/>
        <a:lstStyle/>
        <a:p>
          <a:endParaRPr lang="zh-CN" altLang="en-US" sz="24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DB5C40E1-7735-8D40-ABBD-9A51B93BAF68}" type="sibTrans" cxnId="{CBA7DAE3-B412-D344-B56F-F1905F210F12}">
      <dgm:prSet/>
      <dgm:spPr/>
      <dgm:t>
        <a:bodyPr/>
        <a:lstStyle/>
        <a:p>
          <a:endParaRPr lang="zh-CN" altLang="en-US" sz="24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F74DBD39-F6D5-3D4A-B275-B65C1BAF07F1}">
      <dgm:prSet custT="1"/>
      <dgm:spPr/>
      <dgm:t>
        <a:bodyPr/>
        <a:lstStyle/>
        <a:p>
          <a:r>
            <a:rPr lang="zh-CN" sz="2400" b="1" dirty="0">
              <a:latin typeface="Times New Roman" panose="02020603050405020304" pitchFamily="18" charset="0"/>
              <a:ea typeface="Source Han Serif CN" panose="02020400000000000000" pitchFamily="18" charset="-128"/>
              <a:cs typeface="Times New Roman" panose="02020603050405020304" pitchFamily="18" charset="0"/>
            </a:rPr>
            <a:t>总部管理费索赔额</a:t>
          </a:r>
          <a:r>
            <a:rPr lang="en-US" sz="2400" b="1" dirty="0">
              <a:latin typeface="Times New Roman" panose="02020603050405020304" pitchFamily="18" charset="0"/>
              <a:ea typeface="Source Han Serif CN" panose="02020400000000000000" pitchFamily="18" charset="-128"/>
              <a:cs typeface="Times New Roman" panose="02020603050405020304" pitchFamily="18" charset="0"/>
            </a:rPr>
            <a:t>=</a:t>
          </a:r>
          <a:r>
            <a:rPr lang="zh-CN" sz="2400" b="1" dirty="0">
              <a:latin typeface="Times New Roman" panose="02020603050405020304" pitchFamily="18" charset="0"/>
              <a:ea typeface="Source Han Serif CN" panose="02020400000000000000" pitchFamily="18" charset="-128"/>
              <a:cs typeface="Times New Roman" panose="02020603050405020304" pitchFamily="18" charset="0"/>
            </a:rPr>
            <a:t>该工程的每日管理费×工程延期的天数</a:t>
          </a:r>
        </a:p>
      </dgm:t>
    </dgm:pt>
    <dgm:pt modelId="{26FB5303-58A5-8047-870C-41995E26EDC2}" type="parTrans" cxnId="{6E7D1598-DB36-F14F-9C39-4B8BC6563414}">
      <dgm:prSet/>
      <dgm:spPr/>
      <dgm:t>
        <a:bodyPr/>
        <a:lstStyle/>
        <a:p>
          <a:endParaRPr lang="zh-CN" altLang="en-US" sz="24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76F8EDB2-610D-754D-90CB-DBB38B61B3D5}" type="sibTrans" cxnId="{6E7D1598-DB36-F14F-9C39-4B8BC6563414}">
      <dgm:prSet/>
      <dgm:spPr/>
      <dgm:t>
        <a:bodyPr/>
        <a:lstStyle/>
        <a:p>
          <a:endParaRPr lang="zh-CN" altLang="en-US" sz="24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27939E0B-F58B-8B49-89C6-F296D37CCB52}" type="pres">
      <dgm:prSet presAssocID="{A82118AD-403B-254D-9C16-D29BBEA4C662}" presName="linear" presStyleCnt="0">
        <dgm:presLayoutVars>
          <dgm:animLvl val="lvl"/>
          <dgm:resizeHandles val="exact"/>
        </dgm:presLayoutVars>
      </dgm:prSet>
      <dgm:spPr/>
    </dgm:pt>
    <dgm:pt modelId="{684D8626-3F38-914F-9D51-11FCBDCC25BB}" type="pres">
      <dgm:prSet presAssocID="{F6D9F7FB-CEB1-1246-8A22-DD2106493AA3}" presName="parentText" presStyleLbl="node1" presStyleIdx="0" presStyleCnt="1">
        <dgm:presLayoutVars>
          <dgm:chMax val="0"/>
          <dgm:bulletEnabled val="1"/>
        </dgm:presLayoutVars>
      </dgm:prSet>
      <dgm:spPr/>
    </dgm:pt>
    <dgm:pt modelId="{5D95EAED-723F-BD4C-98A4-FF19BABBEF1A}" type="pres">
      <dgm:prSet presAssocID="{F6D9F7FB-CEB1-1246-8A22-DD2106493AA3}" presName="childText" presStyleLbl="revTx" presStyleIdx="0" presStyleCnt="1">
        <dgm:presLayoutVars>
          <dgm:bulletEnabled val="1"/>
        </dgm:presLayoutVars>
      </dgm:prSet>
      <dgm:spPr/>
    </dgm:pt>
  </dgm:ptLst>
  <dgm:cxnLst>
    <dgm:cxn modelId="{AC257F24-4765-2445-BB16-B5BE21B66B85}" srcId="{F6D9F7FB-CEB1-1246-8A22-DD2106493AA3}" destId="{E8D39D56-AE98-DF4E-8154-1564EEB94B4B}" srcOrd="0" destOrd="0" parTransId="{01E22398-DC13-C848-9E1E-A6204469D0CF}" sibTransId="{B7F9EE35-1E83-3A46-B065-7FEE284C2EBC}"/>
    <dgm:cxn modelId="{E167DC76-BB4F-EE4D-88D0-4A51E1F1E3A2}" type="presOf" srcId="{EC4D0F8C-AD98-164F-AFC0-5E425B32F47F}" destId="{5D95EAED-723F-BD4C-98A4-FF19BABBEF1A}" srcOrd="0" destOrd="1" presId="urn:microsoft.com/office/officeart/2005/8/layout/vList2"/>
    <dgm:cxn modelId="{DB53B579-879E-B344-8FB2-321B17B9C72D}" srcId="{A82118AD-403B-254D-9C16-D29BBEA4C662}" destId="{F6D9F7FB-CEB1-1246-8A22-DD2106493AA3}" srcOrd="0" destOrd="0" parTransId="{8806162F-363E-064A-8906-5D03DD687D5B}" sibTransId="{B9E9F1E2-5C3B-6741-9BA8-D076AF7464A6}"/>
    <dgm:cxn modelId="{798D6280-96F9-4241-86CC-F89A6921CFAA}" type="presOf" srcId="{F6D9F7FB-CEB1-1246-8A22-DD2106493AA3}" destId="{684D8626-3F38-914F-9D51-11FCBDCC25BB}" srcOrd="0" destOrd="0" presId="urn:microsoft.com/office/officeart/2005/8/layout/vList2"/>
    <dgm:cxn modelId="{6E7D1598-DB36-F14F-9C39-4B8BC6563414}" srcId="{F6D9F7FB-CEB1-1246-8A22-DD2106493AA3}" destId="{F74DBD39-F6D5-3D4A-B275-B65C1BAF07F1}" srcOrd="2" destOrd="0" parTransId="{26FB5303-58A5-8047-870C-41995E26EDC2}" sibTransId="{76F8EDB2-610D-754D-90CB-DBB38B61B3D5}"/>
    <dgm:cxn modelId="{60C8FBCA-B380-3C43-919E-EAB4FE5D03FA}" type="presOf" srcId="{A82118AD-403B-254D-9C16-D29BBEA4C662}" destId="{27939E0B-F58B-8B49-89C6-F296D37CCB52}" srcOrd="0" destOrd="0" presId="urn:microsoft.com/office/officeart/2005/8/layout/vList2"/>
    <dgm:cxn modelId="{CBA7DAE3-B412-D344-B56F-F1905F210F12}" srcId="{F6D9F7FB-CEB1-1246-8A22-DD2106493AA3}" destId="{EC4D0F8C-AD98-164F-AFC0-5E425B32F47F}" srcOrd="1" destOrd="0" parTransId="{A8225147-9E81-0C41-A82C-309C6FBF7721}" sibTransId="{DB5C40E1-7735-8D40-ABBD-9A51B93BAF68}"/>
    <dgm:cxn modelId="{AC5789E9-8B81-0944-B6D3-BA77C95D3555}" type="presOf" srcId="{E8D39D56-AE98-DF4E-8154-1564EEB94B4B}" destId="{5D95EAED-723F-BD4C-98A4-FF19BABBEF1A}" srcOrd="0" destOrd="0" presId="urn:microsoft.com/office/officeart/2005/8/layout/vList2"/>
    <dgm:cxn modelId="{08A142F8-38D5-C741-963F-72B862BA2FF1}" type="presOf" srcId="{F74DBD39-F6D5-3D4A-B275-B65C1BAF07F1}" destId="{5D95EAED-723F-BD4C-98A4-FF19BABBEF1A}" srcOrd="0" destOrd="2" presId="urn:microsoft.com/office/officeart/2005/8/layout/vList2"/>
    <dgm:cxn modelId="{C1C89E1C-7006-C245-9246-6A8F517F8BD5}" type="presParOf" srcId="{27939E0B-F58B-8B49-89C6-F296D37CCB52}" destId="{684D8626-3F38-914F-9D51-11FCBDCC25BB}" srcOrd="0" destOrd="0" presId="urn:microsoft.com/office/officeart/2005/8/layout/vList2"/>
    <dgm:cxn modelId="{2F1638E7-018B-5742-99A4-EFD068DB0E34}" type="presParOf" srcId="{27939E0B-F58B-8B49-89C6-F296D37CCB52}" destId="{5D95EAED-723F-BD4C-98A4-FF19BABBEF1A}"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87277A2-6B5E-1F48-A5B6-F5D2E17569E0}" type="doc">
      <dgm:prSet loTypeId="urn:microsoft.com/office/officeart/2008/layout/VerticalCurvedList" loCatId="relationship" qsTypeId="urn:microsoft.com/office/officeart/2005/8/quickstyle/simple1" qsCatId="simple" csTypeId="urn:microsoft.com/office/officeart/2005/8/colors/colorful2" csCatId="colorful" phldr="1"/>
      <dgm:spPr/>
      <dgm:t>
        <a:bodyPr/>
        <a:lstStyle/>
        <a:p>
          <a:endParaRPr lang="zh-CN" altLang="en-US"/>
        </a:p>
      </dgm:t>
    </dgm:pt>
    <dgm:pt modelId="{40515F48-F8EC-CC45-90D1-F2FC2A58B194}">
      <dgm:prSet custT="1"/>
      <dgm:spPr>
        <a:solidFill>
          <a:srgbClr val="BC867C"/>
        </a:solidFill>
      </dgm:spPr>
      <dgm:t>
        <a:bodyPr/>
        <a:lstStyle/>
        <a:p>
          <a:r>
            <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rPr>
            <a:t>发包人拖延支付工程款的利息；</a:t>
          </a:r>
        </a:p>
      </dgm:t>
    </dgm:pt>
    <dgm:pt modelId="{4A7441B9-8E34-854B-9118-FB826D464393}" type="parTrans" cxnId="{161577A9-B101-B743-9BAC-557F7A08D113}">
      <dgm:prSet/>
      <dgm:spPr/>
      <dgm:t>
        <a:bodyPr/>
        <a:lstStyle/>
        <a:p>
          <a:endPar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62E209E3-46DA-AA49-BD2A-D95AFE059B3E}" type="sibTrans" cxnId="{161577A9-B101-B743-9BAC-557F7A08D113}">
      <dgm:prSet/>
      <dgm:spPr/>
      <dgm:t>
        <a:bodyPr/>
        <a:lstStyle/>
        <a:p>
          <a:endPar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8AEB8592-6CFC-7349-B40C-F55E0C3AE01A}">
      <dgm:prSet custT="1"/>
      <dgm:spPr/>
      <dgm:t>
        <a:bodyPr/>
        <a:lstStyle/>
        <a:p>
          <a:r>
            <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rPr>
            <a:t>发包人延迟退还质量保证金的利息；</a:t>
          </a:r>
        </a:p>
      </dgm:t>
    </dgm:pt>
    <dgm:pt modelId="{04B2F182-D8D8-694C-9330-BAD2DB3D2BBA}" type="parTrans" cxnId="{28A37379-102B-4F4E-A2AA-857402B3F1D0}">
      <dgm:prSet/>
      <dgm:spPr/>
      <dgm:t>
        <a:bodyPr/>
        <a:lstStyle/>
        <a:p>
          <a:endPar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B0913164-9A6F-DE40-B97B-D4E9889B98D7}" type="sibTrans" cxnId="{28A37379-102B-4F4E-A2AA-857402B3F1D0}">
      <dgm:prSet/>
      <dgm:spPr/>
      <dgm:t>
        <a:bodyPr/>
        <a:lstStyle/>
        <a:p>
          <a:endPar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640932A4-3544-564C-AA4E-7FE1D4DF0101}">
      <dgm:prSet custT="1"/>
      <dgm:spPr/>
      <dgm:t>
        <a:bodyPr/>
        <a:lstStyle/>
        <a:p>
          <a:r>
            <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rPr>
            <a:t>承包人垫资施工的垫资利息；</a:t>
          </a:r>
        </a:p>
      </dgm:t>
    </dgm:pt>
    <dgm:pt modelId="{18B13D48-3FB1-3D41-95D6-96582EDAC39E}" type="parTrans" cxnId="{12C163EA-1650-C346-9F97-111636EF1EA7}">
      <dgm:prSet/>
      <dgm:spPr/>
      <dgm:t>
        <a:bodyPr/>
        <a:lstStyle/>
        <a:p>
          <a:endPar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4A342E77-C767-A542-B32C-9FF156F17E22}" type="sibTrans" cxnId="{12C163EA-1650-C346-9F97-111636EF1EA7}">
      <dgm:prSet/>
      <dgm:spPr/>
      <dgm:t>
        <a:bodyPr/>
        <a:lstStyle/>
        <a:p>
          <a:endPar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364BBEB8-D1A7-4B46-BB08-034748505056}">
      <dgm:prSet custT="1"/>
      <dgm:spPr/>
      <dgm:t>
        <a:bodyPr/>
        <a:lstStyle/>
        <a:p>
          <a:r>
            <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rPr>
            <a:t>发包人错误扣款的利息等。</a:t>
          </a:r>
        </a:p>
      </dgm:t>
    </dgm:pt>
    <dgm:pt modelId="{3AF6BF6C-2130-4846-93E1-A72CC952EC5D}" type="parTrans" cxnId="{807ADC68-D4CC-8E47-985D-DE211FDAA2A1}">
      <dgm:prSet/>
      <dgm:spPr/>
      <dgm:t>
        <a:bodyPr/>
        <a:lstStyle/>
        <a:p>
          <a:endPar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85699FE7-95A7-C645-8322-A591B048964F}" type="sibTrans" cxnId="{807ADC68-D4CC-8E47-985D-DE211FDAA2A1}">
      <dgm:prSet/>
      <dgm:spPr/>
      <dgm:t>
        <a:bodyPr/>
        <a:lstStyle/>
        <a:p>
          <a:endParaRPr lang="zh-CN" altLang="en-US" sz="2800" b="1">
            <a:latin typeface="Times New Roman" panose="02020603050405020304" pitchFamily="18" charset="0"/>
            <a:ea typeface="Source Han Serif CN" panose="02020400000000000000" pitchFamily="18" charset="-128"/>
            <a:cs typeface="Times New Roman" panose="02020603050405020304" pitchFamily="18" charset="0"/>
          </a:endParaRPr>
        </a:p>
      </dgm:t>
    </dgm:pt>
    <dgm:pt modelId="{7B48A3B7-2F98-7A4D-9589-069BBE44291A}" type="pres">
      <dgm:prSet presAssocID="{487277A2-6B5E-1F48-A5B6-F5D2E17569E0}" presName="Name0" presStyleCnt="0">
        <dgm:presLayoutVars>
          <dgm:chMax val="7"/>
          <dgm:chPref val="7"/>
          <dgm:dir/>
        </dgm:presLayoutVars>
      </dgm:prSet>
      <dgm:spPr/>
    </dgm:pt>
    <dgm:pt modelId="{F781BE86-1F0E-F645-A5D4-A91A2B999CBB}" type="pres">
      <dgm:prSet presAssocID="{487277A2-6B5E-1F48-A5B6-F5D2E17569E0}" presName="Name1" presStyleCnt="0"/>
      <dgm:spPr/>
    </dgm:pt>
    <dgm:pt modelId="{E477D612-643C-574F-A1F8-DDD5D8CAAD7C}" type="pres">
      <dgm:prSet presAssocID="{487277A2-6B5E-1F48-A5B6-F5D2E17569E0}" presName="cycle" presStyleCnt="0"/>
      <dgm:spPr/>
    </dgm:pt>
    <dgm:pt modelId="{4A00BCF8-709C-0745-BAE0-9EF54B15D968}" type="pres">
      <dgm:prSet presAssocID="{487277A2-6B5E-1F48-A5B6-F5D2E17569E0}" presName="srcNode" presStyleLbl="node1" presStyleIdx="0" presStyleCnt="4"/>
      <dgm:spPr/>
    </dgm:pt>
    <dgm:pt modelId="{B1B0BB8A-68F2-914A-8D51-63D1A5490980}" type="pres">
      <dgm:prSet presAssocID="{487277A2-6B5E-1F48-A5B6-F5D2E17569E0}" presName="conn" presStyleLbl="parChTrans1D2" presStyleIdx="0" presStyleCnt="1"/>
      <dgm:spPr/>
    </dgm:pt>
    <dgm:pt modelId="{CEDA40F2-7948-3343-9CDB-F0CC54FE054F}" type="pres">
      <dgm:prSet presAssocID="{487277A2-6B5E-1F48-A5B6-F5D2E17569E0}" presName="extraNode" presStyleLbl="node1" presStyleIdx="0" presStyleCnt="4"/>
      <dgm:spPr/>
    </dgm:pt>
    <dgm:pt modelId="{DFBDE242-5108-1345-85D7-9D23D68CE044}" type="pres">
      <dgm:prSet presAssocID="{487277A2-6B5E-1F48-A5B6-F5D2E17569E0}" presName="dstNode" presStyleLbl="node1" presStyleIdx="0" presStyleCnt="4"/>
      <dgm:spPr/>
    </dgm:pt>
    <dgm:pt modelId="{4F171CF5-0050-9843-8B07-BDA8A08FF5D9}" type="pres">
      <dgm:prSet presAssocID="{40515F48-F8EC-CC45-90D1-F2FC2A58B194}" presName="text_1" presStyleLbl="node1" presStyleIdx="0" presStyleCnt="4">
        <dgm:presLayoutVars>
          <dgm:bulletEnabled val="1"/>
        </dgm:presLayoutVars>
      </dgm:prSet>
      <dgm:spPr/>
    </dgm:pt>
    <dgm:pt modelId="{7C32D151-D6D0-AB4C-B97E-772AB2CB0865}" type="pres">
      <dgm:prSet presAssocID="{40515F48-F8EC-CC45-90D1-F2FC2A58B194}" presName="accent_1" presStyleCnt="0"/>
      <dgm:spPr/>
    </dgm:pt>
    <dgm:pt modelId="{53A87DC7-74CB-FB40-B355-C2AEF213AFCB}" type="pres">
      <dgm:prSet presAssocID="{40515F48-F8EC-CC45-90D1-F2FC2A58B194}" presName="accentRepeatNode" presStyleLbl="solidFgAcc1" presStyleIdx="0" presStyleCnt="4"/>
      <dgm:spPr>
        <a:ln>
          <a:solidFill>
            <a:srgbClr val="B3908C"/>
          </a:solidFill>
        </a:ln>
      </dgm:spPr>
    </dgm:pt>
    <dgm:pt modelId="{A9F1F052-8369-DC4E-BE15-658847E6C5CD}" type="pres">
      <dgm:prSet presAssocID="{8AEB8592-6CFC-7349-B40C-F55E0C3AE01A}" presName="text_2" presStyleLbl="node1" presStyleIdx="1" presStyleCnt="4">
        <dgm:presLayoutVars>
          <dgm:bulletEnabled val="1"/>
        </dgm:presLayoutVars>
      </dgm:prSet>
      <dgm:spPr/>
    </dgm:pt>
    <dgm:pt modelId="{C372C8C4-4E03-624A-815D-D98E6D3BECF9}" type="pres">
      <dgm:prSet presAssocID="{8AEB8592-6CFC-7349-B40C-F55E0C3AE01A}" presName="accent_2" presStyleCnt="0"/>
      <dgm:spPr/>
    </dgm:pt>
    <dgm:pt modelId="{770D3255-25D1-3A4D-B281-2B6B1E34326C}" type="pres">
      <dgm:prSet presAssocID="{8AEB8592-6CFC-7349-B40C-F55E0C3AE01A}" presName="accentRepeatNode" presStyleLbl="solidFgAcc1" presStyleIdx="1" presStyleCnt="4"/>
      <dgm:spPr/>
    </dgm:pt>
    <dgm:pt modelId="{282DD2A3-126C-D44E-A817-79631A4FB71D}" type="pres">
      <dgm:prSet presAssocID="{640932A4-3544-564C-AA4E-7FE1D4DF0101}" presName="text_3" presStyleLbl="node1" presStyleIdx="2" presStyleCnt="4">
        <dgm:presLayoutVars>
          <dgm:bulletEnabled val="1"/>
        </dgm:presLayoutVars>
      </dgm:prSet>
      <dgm:spPr/>
    </dgm:pt>
    <dgm:pt modelId="{5AF5B636-C961-F246-9A6B-224C3BF43412}" type="pres">
      <dgm:prSet presAssocID="{640932A4-3544-564C-AA4E-7FE1D4DF0101}" presName="accent_3" presStyleCnt="0"/>
      <dgm:spPr/>
    </dgm:pt>
    <dgm:pt modelId="{5E665DC5-1FDC-7A4C-ABD6-AA5BC9191CD7}" type="pres">
      <dgm:prSet presAssocID="{640932A4-3544-564C-AA4E-7FE1D4DF0101}" presName="accentRepeatNode" presStyleLbl="solidFgAcc1" presStyleIdx="2" presStyleCnt="4"/>
      <dgm:spPr/>
    </dgm:pt>
    <dgm:pt modelId="{06B6CD9E-2B70-DE49-8409-3A50A15DCB8F}" type="pres">
      <dgm:prSet presAssocID="{364BBEB8-D1A7-4B46-BB08-034748505056}" presName="text_4" presStyleLbl="node1" presStyleIdx="3" presStyleCnt="4">
        <dgm:presLayoutVars>
          <dgm:bulletEnabled val="1"/>
        </dgm:presLayoutVars>
      </dgm:prSet>
      <dgm:spPr/>
    </dgm:pt>
    <dgm:pt modelId="{85BF7DB6-CF3A-5647-8314-3A3709BD918B}" type="pres">
      <dgm:prSet presAssocID="{364BBEB8-D1A7-4B46-BB08-034748505056}" presName="accent_4" presStyleCnt="0"/>
      <dgm:spPr/>
    </dgm:pt>
    <dgm:pt modelId="{314468CB-FD5B-F742-93BB-C5A5ABF2D26B}" type="pres">
      <dgm:prSet presAssocID="{364BBEB8-D1A7-4B46-BB08-034748505056}" presName="accentRepeatNode" presStyleLbl="solidFgAcc1" presStyleIdx="3" presStyleCnt="4"/>
      <dgm:spPr/>
    </dgm:pt>
  </dgm:ptLst>
  <dgm:cxnLst>
    <dgm:cxn modelId="{CDD5D84E-A8DA-DD4F-934C-4C5B2A2C7A3A}" type="presOf" srcId="{364BBEB8-D1A7-4B46-BB08-034748505056}" destId="{06B6CD9E-2B70-DE49-8409-3A50A15DCB8F}" srcOrd="0" destOrd="0" presId="urn:microsoft.com/office/officeart/2008/layout/VerticalCurvedList"/>
    <dgm:cxn modelId="{807ADC68-D4CC-8E47-985D-DE211FDAA2A1}" srcId="{487277A2-6B5E-1F48-A5B6-F5D2E17569E0}" destId="{364BBEB8-D1A7-4B46-BB08-034748505056}" srcOrd="3" destOrd="0" parTransId="{3AF6BF6C-2130-4846-93E1-A72CC952EC5D}" sibTransId="{85699FE7-95A7-C645-8322-A591B048964F}"/>
    <dgm:cxn modelId="{176C956E-B4E2-3145-A4C0-E4E39AC334B0}" type="presOf" srcId="{487277A2-6B5E-1F48-A5B6-F5D2E17569E0}" destId="{7B48A3B7-2F98-7A4D-9589-069BBE44291A}" srcOrd="0" destOrd="0" presId="urn:microsoft.com/office/officeart/2008/layout/VerticalCurvedList"/>
    <dgm:cxn modelId="{28A37379-102B-4F4E-A2AA-857402B3F1D0}" srcId="{487277A2-6B5E-1F48-A5B6-F5D2E17569E0}" destId="{8AEB8592-6CFC-7349-B40C-F55E0C3AE01A}" srcOrd="1" destOrd="0" parTransId="{04B2F182-D8D8-694C-9330-BAD2DB3D2BBA}" sibTransId="{B0913164-9A6F-DE40-B97B-D4E9889B98D7}"/>
    <dgm:cxn modelId="{B6D46D95-36DD-5941-AE98-832B2CB262B6}" type="presOf" srcId="{8AEB8592-6CFC-7349-B40C-F55E0C3AE01A}" destId="{A9F1F052-8369-DC4E-BE15-658847E6C5CD}" srcOrd="0" destOrd="0" presId="urn:microsoft.com/office/officeart/2008/layout/VerticalCurvedList"/>
    <dgm:cxn modelId="{55E8EF99-D207-FB4F-874A-E091F766055A}" type="presOf" srcId="{40515F48-F8EC-CC45-90D1-F2FC2A58B194}" destId="{4F171CF5-0050-9843-8B07-BDA8A08FF5D9}" srcOrd="0" destOrd="0" presId="urn:microsoft.com/office/officeart/2008/layout/VerticalCurvedList"/>
    <dgm:cxn modelId="{545119A1-4D4C-894B-8053-B9D83CBD224B}" type="presOf" srcId="{640932A4-3544-564C-AA4E-7FE1D4DF0101}" destId="{282DD2A3-126C-D44E-A817-79631A4FB71D}" srcOrd="0" destOrd="0" presId="urn:microsoft.com/office/officeart/2008/layout/VerticalCurvedList"/>
    <dgm:cxn modelId="{161577A9-B101-B743-9BAC-557F7A08D113}" srcId="{487277A2-6B5E-1F48-A5B6-F5D2E17569E0}" destId="{40515F48-F8EC-CC45-90D1-F2FC2A58B194}" srcOrd="0" destOrd="0" parTransId="{4A7441B9-8E34-854B-9118-FB826D464393}" sibTransId="{62E209E3-46DA-AA49-BD2A-D95AFE059B3E}"/>
    <dgm:cxn modelId="{12C163EA-1650-C346-9F97-111636EF1EA7}" srcId="{487277A2-6B5E-1F48-A5B6-F5D2E17569E0}" destId="{640932A4-3544-564C-AA4E-7FE1D4DF0101}" srcOrd="2" destOrd="0" parTransId="{18B13D48-3FB1-3D41-95D6-96582EDAC39E}" sibTransId="{4A342E77-C767-A542-B32C-9FF156F17E22}"/>
    <dgm:cxn modelId="{5D0C99FE-EC7B-1B45-A459-DDB528ED8E55}" type="presOf" srcId="{62E209E3-46DA-AA49-BD2A-D95AFE059B3E}" destId="{B1B0BB8A-68F2-914A-8D51-63D1A5490980}" srcOrd="0" destOrd="0" presId="urn:microsoft.com/office/officeart/2008/layout/VerticalCurvedList"/>
    <dgm:cxn modelId="{10B70E3D-E56B-2642-9E60-B89C78CD102A}" type="presParOf" srcId="{7B48A3B7-2F98-7A4D-9589-069BBE44291A}" destId="{F781BE86-1F0E-F645-A5D4-A91A2B999CBB}" srcOrd="0" destOrd="0" presId="urn:microsoft.com/office/officeart/2008/layout/VerticalCurvedList"/>
    <dgm:cxn modelId="{9BCCC70D-78BF-3748-AEB6-6C2619CF12C1}" type="presParOf" srcId="{F781BE86-1F0E-F645-A5D4-A91A2B999CBB}" destId="{E477D612-643C-574F-A1F8-DDD5D8CAAD7C}" srcOrd="0" destOrd="0" presId="urn:microsoft.com/office/officeart/2008/layout/VerticalCurvedList"/>
    <dgm:cxn modelId="{DD144EEC-D279-7642-BEC1-68BC340057F1}" type="presParOf" srcId="{E477D612-643C-574F-A1F8-DDD5D8CAAD7C}" destId="{4A00BCF8-709C-0745-BAE0-9EF54B15D968}" srcOrd="0" destOrd="0" presId="urn:microsoft.com/office/officeart/2008/layout/VerticalCurvedList"/>
    <dgm:cxn modelId="{1EF1EB9E-39DA-3F40-803A-F44D8A7C931B}" type="presParOf" srcId="{E477D612-643C-574F-A1F8-DDD5D8CAAD7C}" destId="{B1B0BB8A-68F2-914A-8D51-63D1A5490980}" srcOrd="1" destOrd="0" presId="urn:microsoft.com/office/officeart/2008/layout/VerticalCurvedList"/>
    <dgm:cxn modelId="{6A13D905-8D72-CD46-8CD3-21480FD146F0}" type="presParOf" srcId="{E477D612-643C-574F-A1F8-DDD5D8CAAD7C}" destId="{CEDA40F2-7948-3343-9CDB-F0CC54FE054F}" srcOrd="2" destOrd="0" presId="urn:microsoft.com/office/officeart/2008/layout/VerticalCurvedList"/>
    <dgm:cxn modelId="{6AC2E1EB-0C9F-3F4A-80F0-13B98D4562F1}" type="presParOf" srcId="{E477D612-643C-574F-A1F8-DDD5D8CAAD7C}" destId="{DFBDE242-5108-1345-85D7-9D23D68CE044}" srcOrd="3" destOrd="0" presId="urn:microsoft.com/office/officeart/2008/layout/VerticalCurvedList"/>
    <dgm:cxn modelId="{37A3EC8E-65D9-FF4E-A883-DA8002CC7E16}" type="presParOf" srcId="{F781BE86-1F0E-F645-A5D4-A91A2B999CBB}" destId="{4F171CF5-0050-9843-8B07-BDA8A08FF5D9}" srcOrd="1" destOrd="0" presId="urn:microsoft.com/office/officeart/2008/layout/VerticalCurvedList"/>
    <dgm:cxn modelId="{AF2389E9-E576-A94E-A741-17B56AF794E8}" type="presParOf" srcId="{F781BE86-1F0E-F645-A5D4-A91A2B999CBB}" destId="{7C32D151-D6D0-AB4C-B97E-772AB2CB0865}" srcOrd="2" destOrd="0" presId="urn:microsoft.com/office/officeart/2008/layout/VerticalCurvedList"/>
    <dgm:cxn modelId="{184AB231-202A-224F-9CF6-28E6754397DE}" type="presParOf" srcId="{7C32D151-D6D0-AB4C-B97E-772AB2CB0865}" destId="{53A87DC7-74CB-FB40-B355-C2AEF213AFCB}" srcOrd="0" destOrd="0" presId="urn:microsoft.com/office/officeart/2008/layout/VerticalCurvedList"/>
    <dgm:cxn modelId="{F7D7019F-A762-D34B-B0C7-BD4D6DE0F279}" type="presParOf" srcId="{F781BE86-1F0E-F645-A5D4-A91A2B999CBB}" destId="{A9F1F052-8369-DC4E-BE15-658847E6C5CD}" srcOrd="3" destOrd="0" presId="urn:microsoft.com/office/officeart/2008/layout/VerticalCurvedList"/>
    <dgm:cxn modelId="{401133D1-82E0-8844-818C-79C3E0F76C00}" type="presParOf" srcId="{F781BE86-1F0E-F645-A5D4-A91A2B999CBB}" destId="{C372C8C4-4E03-624A-815D-D98E6D3BECF9}" srcOrd="4" destOrd="0" presId="urn:microsoft.com/office/officeart/2008/layout/VerticalCurvedList"/>
    <dgm:cxn modelId="{C626A7BE-F6EF-C44E-B8DA-C422D49DC518}" type="presParOf" srcId="{C372C8C4-4E03-624A-815D-D98E6D3BECF9}" destId="{770D3255-25D1-3A4D-B281-2B6B1E34326C}" srcOrd="0" destOrd="0" presId="urn:microsoft.com/office/officeart/2008/layout/VerticalCurvedList"/>
    <dgm:cxn modelId="{7072013F-1A31-404A-A6B7-D556AC087699}" type="presParOf" srcId="{F781BE86-1F0E-F645-A5D4-A91A2B999CBB}" destId="{282DD2A3-126C-D44E-A817-79631A4FB71D}" srcOrd="5" destOrd="0" presId="urn:microsoft.com/office/officeart/2008/layout/VerticalCurvedList"/>
    <dgm:cxn modelId="{8A2D3D95-03E3-AD40-8B4F-C815BE776BA2}" type="presParOf" srcId="{F781BE86-1F0E-F645-A5D4-A91A2B999CBB}" destId="{5AF5B636-C961-F246-9A6B-224C3BF43412}" srcOrd="6" destOrd="0" presId="urn:microsoft.com/office/officeart/2008/layout/VerticalCurvedList"/>
    <dgm:cxn modelId="{04529EBE-1A12-934F-82EC-69C1B9CC1DB1}" type="presParOf" srcId="{5AF5B636-C961-F246-9A6B-224C3BF43412}" destId="{5E665DC5-1FDC-7A4C-ABD6-AA5BC9191CD7}" srcOrd="0" destOrd="0" presId="urn:microsoft.com/office/officeart/2008/layout/VerticalCurvedList"/>
    <dgm:cxn modelId="{A665E789-373C-254B-A883-396C3BD73871}" type="presParOf" srcId="{F781BE86-1F0E-F645-A5D4-A91A2B999CBB}" destId="{06B6CD9E-2B70-DE49-8409-3A50A15DCB8F}" srcOrd="7" destOrd="0" presId="urn:microsoft.com/office/officeart/2008/layout/VerticalCurvedList"/>
    <dgm:cxn modelId="{6CEFFECC-F1BC-CF46-A72A-1404DAF655BE}" type="presParOf" srcId="{F781BE86-1F0E-F645-A5D4-A91A2B999CBB}" destId="{85BF7DB6-CF3A-5647-8314-3A3709BD918B}" srcOrd="8" destOrd="0" presId="urn:microsoft.com/office/officeart/2008/layout/VerticalCurvedList"/>
    <dgm:cxn modelId="{745FC780-A2AA-EC4A-BFC3-7C0DDDCC2F9E}" type="presParOf" srcId="{85BF7DB6-CF3A-5647-8314-3A3709BD918B}" destId="{314468CB-FD5B-F742-93BB-C5A5ABF2D26B}"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37DDD0-7A23-8C41-B590-9DBBB621FB6C}">
      <dsp:nvSpPr>
        <dsp:cNvPr id="0" name=""/>
        <dsp:cNvSpPr/>
      </dsp:nvSpPr>
      <dsp:spPr>
        <a:xfrm>
          <a:off x="1956441" y="1087834"/>
          <a:ext cx="3263503" cy="3263503"/>
        </a:xfrm>
        <a:prstGeom prst="ellipse">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CA724A-6633-9644-A79C-E1FA8FD47231}">
      <dsp:nvSpPr>
        <dsp:cNvPr id="0" name=""/>
        <dsp:cNvSpPr/>
      </dsp:nvSpPr>
      <dsp:spPr>
        <a:xfrm>
          <a:off x="3044275" y="2175669"/>
          <a:ext cx="1087834" cy="1087834"/>
        </a:xfrm>
        <a:prstGeom prst="ellipse">
          <a:avLst/>
        </a:prstGeom>
        <a:solidFill>
          <a:srgbClr val="BC867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8C76DA-D0B3-FC42-A6E0-8348552DCB2A}">
      <dsp:nvSpPr>
        <dsp:cNvPr id="0" name=""/>
        <dsp:cNvSpPr/>
      </dsp:nvSpPr>
      <dsp:spPr>
        <a:xfrm>
          <a:off x="5767957" y="0"/>
          <a:ext cx="2898186" cy="1359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35560" rIns="35560" bIns="35560" numCol="1" spcCol="1270" anchor="ctr" anchorCtr="0">
          <a:noAutofit/>
        </a:bodyPr>
        <a:lstStyle/>
        <a:p>
          <a:pPr marL="0" lvl="0" indent="0" algn="l" defTabSz="1244600">
            <a:lnSpc>
              <a:spcPct val="90000"/>
            </a:lnSpc>
            <a:spcBef>
              <a:spcPct val="0"/>
            </a:spcBef>
            <a:spcAft>
              <a:spcPct val="35000"/>
            </a:spcAft>
            <a:buNone/>
          </a:pPr>
          <a:r>
            <a:rPr lang="zh-CN" altLang="en-US" sz="2800" b="1" kern="1200" dirty="0">
              <a:latin typeface="Times New Roman" panose="02020603050405020304" pitchFamily="18" charset="0"/>
              <a:ea typeface="Source Han Serif CN" panose="02020400000000000000" pitchFamily="18" charset="-128"/>
              <a:cs typeface="Times New Roman" panose="02020603050405020304" pitchFamily="18" charset="0"/>
            </a:rPr>
            <a:t>费用索赔的组成</a:t>
          </a:r>
          <a:endParaRPr lang="zh-CN" altLang="en-US" sz="2800" kern="1200" dirty="0">
            <a:latin typeface="Times New Roman" panose="02020603050405020304" pitchFamily="18" charset="0"/>
            <a:ea typeface="Source Han Serif CN" panose="02020400000000000000" pitchFamily="18" charset="-128"/>
            <a:cs typeface="Times New Roman" panose="02020603050405020304" pitchFamily="18" charset="0"/>
          </a:endParaRPr>
        </a:p>
      </dsp:txBody>
      <dsp:txXfrm>
        <a:off x="5767957" y="0"/>
        <a:ext cx="2898186" cy="1359793"/>
      </dsp:txXfrm>
    </dsp:sp>
    <dsp:sp modelId="{9C7ABFB4-E593-7944-A705-75CF97D3F257}">
      <dsp:nvSpPr>
        <dsp:cNvPr id="0" name=""/>
        <dsp:cNvSpPr/>
      </dsp:nvSpPr>
      <dsp:spPr>
        <a:xfrm>
          <a:off x="5355924" y="679896"/>
          <a:ext cx="407937"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9E054A1-7C74-2E4F-9ADC-775DFE985080}">
      <dsp:nvSpPr>
        <dsp:cNvPr id="0" name=""/>
        <dsp:cNvSpPr/>
      </dsp:nvSpPr>
      <dsp:spPr>
        <a:xfrm rot="5400000">
          <a:off x="3450989" y="816011"/>
          <a:ext cx="2040777" cy="1766371"/>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ED130FF-1C98-A045-8DED-D1622CF0C812}">
      <dsp:nvSpPr>
        <dsp:cNvPr id="0" name=""/>
        <dsp:cNvSpPr/>
      </dsp:nvSpPr>
      <dsp:spPr>
        <a:xfrm>
          <a:off x="5597839" y="1366265"/>
          <a:ext cx="3958841" cy="1359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35560" rIns="35560" bIns="35560" numCol="1" spcCol="1270" anchor="ctr" anchorCtr="0">
          <a:noAutofit/>
        </a:bodyPr>
        <a:lstStyle/>
        <a:p>
          <a:pPr marL="0" lvl="0" indent="0" algn="l" defTabSz="1244600">
            <a:lnSpc>
              <a:spcPct val="90000"/>
            </a:lnSpc>
            <a:spcBef>
              <a:spcPct val="0"/>
            </a:spcBef>
            <a:spcAft>
              <a:spcPct val="35000"/>
            </a:spcAft>
            <a:buNone/>
          </a:pPr>
          <a:r>
            <a:rPr lang="zh-CN" altLang="en-US" sz="2800" b="1" kern="1200" dirty="0">
              <a:latin typeface="Times New Roman" panose="02020603050405020304" pitchFamily="18" charset="0"/>
              <a:ea typeface="Source Han Serif CN" panose="02020400000000000000" pitchFamily="18" charset="-128"/>
              <a:cs typeface="Times New Roman" panose="02020603050405020304" pitchFamily="18" charset="0"/>
            </a:rPr>
            <a:t>费用索赔的计算方法</a:t>
          </a:r>
          <a:endParaRPr lang="zh-CN" altLang="en-US" sz="2800" kern="1200" dirty="0">
            <a:latin typeface="Times New Roman" panose="02020603050405020304" pitchFamily="18" charset="0"/>
            <a:ea typeface="Source Han Serif CN" panose="02020400000000000000" pitchFamily="18" charset="-128"/>
            <a:cs typeface="Times New Roman" panose="02020603050405020304" pitchFamily="18" charset="0"/>
          </a:endParaRPr>
        </a:p>
      </dsp:txBody>
      <dsp:txXfrm>
        <a:off x="5597839" y="1366265"/>
        <a:ext cx="3958841" cy="1359793"/>
      </dsp:txXfrm>
    </dsp:sp>
    <dsp:sp modelId="{C22980A4-6860-2043-A464-58BF07414DC7}">
      <dsp:nvSpPr>
        <dsp:cNvPr id="0" name=""/>
        <dsp:cNvSpPr/>
      </dsp:nvSpPr>
      <dsp:spPr>
        <a:xfrm>
          <a:off x="5355924" y="2039689"/>
          <a:ext cx="407937"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65BD192-414C-EF46-A1B7-22BA36DF3DCB}">
      <dsp:nvSpPr>
        <dsp:cNvPr id="0" name=""/>
        <dsp:cNvSpPr/>
      </dsp:nvSpPr>
      <dsp:spPr>
        <a:xfrm rot="5400000">
          <a:off x="4146687" y="2262315"/>
          <a:ext cx="1428544" cy="987209"/>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56770F-BAF1-BF41-AF45-4BDB68ED15EE}">
      <dsp:nvSpPr>
        <dsp:cNvPr id="0" name=""/>
        <dsp:cNvSpPr/>
      </dsp:nvSpPr>
      <dsp:spPr>
        <a:xfrm>
          <a:off x="2755780" y="0"/>
          <a:ext cx="4351338" cy="4351338"/>
        </a:xfrm>
        <a:prstGeom prst="triangl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D93495-EA50-B549-9D25-DCC55EAF7D1D}">
      <dsp:nvSpPr>
        <dsp:cNvPr id="0" name=""/>
        <dsp:cNvSpPr/>
      </dsp:nvSpPr>
      <dsp:spPr>
        <a:xfrm>
          <a:off x="4931449" y="437470"/>
          <a:ext cx="2828369" cy="1030043"/>
        </a:xfrm>
        <a:prstGeom prst="round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zh-CN" sz="2800" b="1" kern="1200">
              <a:latin typeface="Times New Roman" panose="02020603050405020304" pitchFamily="18" charset="0"/>
              <a:ea typeface="Source Han Serif CN" panose="02020400000000000000" pitchFamily="18" charset="-128"/>
              <a:cs typeface="Times New Roman" panose="02020603050405020304" pitchFamily="18" charset="0"/>
            </a:rPr>
            <a:t>实际费用法</a:t>
          </a:r>
        </a:p>
      </dsp:txBody>
      <dsp:txXfrm>
        <a:off x="4981732" y="487753"/>
        <a:ext cx="2727803" cy="929477"/>
      </dsp:txXfrm>
    </dsp:sp>
    <dsp:sp modelId="{73E08866-327C-1344-B4FE-A2C1E960565A}">
      <dsp:nvSpPr>
        <dsp:cNvPr id="0" name=""/>
        <dsp:cNvSpPr/>
      </dsp:nvSpPr>
      <dsp:spPr>
        <a:xfrm>
          <a:off x="4931449" y="1596269"/>
          <a:ext cx="2828369" cy="1030043"/>
        </a:xfrm>
        <a:prstGeom prst="roundRect">
          <a:avLst/>
        </a:prstGeom>
        <a:solidFill>
          <a:schemeClr val="lt1">
            <a:alpha val="90000"/>
            <a:hueOff val="0"/>
            <a:satOff val="0"/>
            <a:lumOff val="0"/>
            <a:alphaOff val="0"/>
          </a:schemeClr>
        </a:solidFill>
        <a:ln w="12700" cap="flat" cmpd="sng" algn="ctr">
          <a:solidFill>
            <a:schemeClr val="accent3">
              <a:hueOff val="1355300"/>
              <a:satOff val="50000"/>
              <a:lumOff val="-735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zh-CN" sz="2800" b="1" kern="1200">
              <a:latin typeface="Times New Roman" panose="02020603050405020304" pitchFamily="18" charset="0"/>
              <a:ea typeface="Source Han Serif CN" panose="02020400000000000000" pitchFamily="18" charset="-128"/>
              <a:cs typeface="Times New Roman" panose="02020603050405020304" pitchFamily="18" charset="0"/>
            </a:rPr>
            <a:t>总费用法</a:t>
          </a:r>
        </a:p>
      </dsp:txBody>
      <dsp:txXfrm>
        <a:off x="4981732" y="1646552"/>
        <a:ext cx="2727803" cy="929477"/>
      </dsp:txXfrm>
    </dsp:sp>
    <dsp:sp modelId="{546461F6-6BE6-D949-AA6B-E5CFF8BCE6B1}">
      <dsp:nvSpPr>
        <dsp:cNvPr id="0" name=""/>
        <dsp:cNvSpPr/>
      </dsp:nvSpPr>
      <dsp:spPr>
        <a:xfrm>
          <a:off x="4931449" y="2755068"/>
          <a:ext cx="2828369" cy="1030043"/>
        </a:xfrm>
        <a:prstGeom prst="roundRect">
          <a:avLst/>
        </a:prstGeom>
        <a:solidFill>
          <a:schemeClr val="lt1">
            <a:alpha val="90000"/>
            <a:hueOff val="0"/>
            <a:satOff val="0"/>
            <a:lumOff val="0"/>
            <a:alphaOff val="0"/>
          </a:schemeClr>
        </a:solidFill>
        <a:ln w="12700" cap="flat" cmpd="sng" algn="ctr">
          <a:solidFill>
            <a:schemeClr val="accent3">
              <a:hueOff val="2710599"/>
              <a:satOff val="100000"/>
              <a:lumOff val="-1470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zh-CN" sz="2800" b="1" kern="1200">
              <a:latin typeface="Times New Roman" panose="02020603050405020304" pitchFamily="18" charset="0"/>
              <a:ea typeface="Source Han Serif CN" panose="02020400000000000000" pitchFamily="18" charset="-128"/>
              <a:cs typeface="Times New Roman" panose="02020603050405020304" pitchFamily="18" charset="0"/>
            </a:rPr>
            <a:t>修正的总费用法</a:t>
          </a:r>
        </a:p>
      </dsp:txBody>
      <dsp:txXfrm>
        <a:off x="4981732" y="2805351"/>
        <a:ext cx="2727803" cy="92947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728A9D-088D-934D-9F1E-80FAD4A7F0B1}">
      <dsp:nvSpPr>
        <dsp:cNvPr id="0" name=""/>
        <dsp:cNvSpPr/>
      </dsp:nvSpPr>
      <dsp:spPr>
        <a:xfrm>
          <a:off x="0" y="1195"/>
          <a:ext cx="6864926" cy="2167379"/>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zh-CN" altLang="en-US" sz="2800" b="1" kern="1200">
              <a:latin typeface="Times New Roman" panose="02020603050405020304" pitchFamily="18" charset="0"/>
              <a:ea typeface="Source Han Serif CN" panose="02020400000000000000" pitchFamily="18" charset="-128"/>
              <a:cs typeface="Times New Roman" panose="02020603050405020304" pitchFamily="18" charset="0"/>
            </a:rPr>
            <a:t>当发生多次索赔事件之后，重新计算工程的实际总费用，再从该工程总费用中减去投标报价时的估算总费用，就为索赔金额。</a:t>
          </a:r>
        </a:p>
      </dsp:txBody>
      <dsp:txXfrm>
        <a:off x="105803" y="106998"/>
        <a:ext cx="6653320" cy="1955773"/>
      </dsp:txXfrm>
    </dsp:sp>
    <dsp:sp modelId="{FD0BAC7B-392C-604A-B5A0-AA203F160898}">
      <dsp:nvSpPr>
        <dsp:cNvPr id="0" name=""/>
        <dsp:cNvSpPr/>
      </dsp:nvSpPr>
      <dsp:spPr>
        <a:xfrm>
          <a:off x="0" y="2182763"/>
          <a:ext cx="6864926" cy="2167379"/>
        </a:xfrm>
        <a:prstGeom prst="roundRect">
          <a:avLst/>
        </a:prstGeom>
        <a:solidFill>
          <a:srgbClr val="BC867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zh-CN" altLang="en-US" sz="2800" b="1" kern="1200">
              <a:latin typeface="Times New Roman" panose="02020603050405020304" pitchFamily="18" charset="0"/>
              <a:ea typeface="Source Han Serif CN" panose="02020400000000000000" pitchFamily="18" charset="-128"/>
              <a:cs typeface="Times New Roman" panose="02020603050405020304" pitchFamily="18" charset="0"/>
            </a:rPr>
            <a:t>投标报价估算的总费用不一定准确。</a:t>
          </a:r>
        </a:p>
      </dsp:txBody>
      <dsp:txXfrm>
        <a:off x="105803" y="2288566"/>
        <a:ext cx="6653320" cy="195577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37DDD0-7A23-8C41-B590-9DBBB621FB6C}">
      <dsp:nvSpPr>
        <dsp:cNvPr id="0" name=""/>
        <dsp:cNvSpPr/>
      </dsp:nvSpPr>
      <dsp:spPr>
        <a:xfrm>
          <a:off x="1956441" y="1087834"/>
          <a:ext cx="3263503" cy="3263503"/>
        </a:xfrm>
        <a:prstGeom prst="ellipse">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CA724A-6633-9644-A79C-E1FA8FD47231}">
      <dsp:nvSpPr>
        <dsp:cNvPr id="0" name=""/>
        <dsp:cNvSpPr/>
      </dsp:nvSpPr>
      <dsp:spPr>
        <a:xfrm>
          <a:off x="3044275" y="2175669"/>
          <a:ext cx="1087834" cy="1087834"/>
        </a:xfrm>
        <a:prstGeom prst="ellipse">
          <a:avLst/>
        </a:prstGeom>
        <a:solidFill>
          <a:srgbClr val="BC867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8C76DA-D0B3-FC42-A6E0-8348552DCB2A}">
      <dsp:nvSpPr>
        <dsp:cNvPr id="0" name=""/>
        <dsp:cNvSpPr/>
      </dsp:nvSpPr>
      <dsp:spPr>
        <a:xfrm>
          <a:off x="5767957" y="0"/>
          <a:ext cx="2898186" cy="1359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35560" rIns="35560" bIns="35560" numCol="1" spcCol="1270" anchor="ctr" anchorCtr="0">
          <a:noAutofit/>
        </a:bodyPr>
        <a:lstStyle/>
        <a:p>
          <a:pPr marL="0" lvl="0" indent="0" algn="l" defTabSz="1244600">
            <a:lnSpc>
              <a:spcPct val="90000"/>
            </a:lnSpc>
            <a:spcBef>
              <a:spcPct val="0"/>
            </a:spcBef>
            <a:spcAft>
              <a:spcPct val="35000"/>
            </a:spcAft>
            <a:buNone/>
          </a:pPr>
          <a:r>
            <a:rPr lang="zh-CN" altLang="en-US" sz="2800" b="1" kern="1200" dirty="0">
              <a:latin typeface="Times New Roman" panose="02020603050405020304" pitchFamily="18" charset="0"/>
              <a:ea typeface="Source Han Serif CN" panose="02020400000000000000" pitchFamily="18" charset="-128"/>
              <a:cs typeface="Times New Roman" panose="02020603050405020304" pitchFamily="18" charset="0"/>
            </a:rPr>
            <a:t>费用索赔的组成</a:t>
          </a:r>
          <a:endParaRPr lang="zh-CN" altLang="en-US" sz="2800" kern="1200" dirty="0">
            <a:latin typeface="Times New Roman" panose="02020603050405020304" pitchFamily="18" charset="0"/>
            <a:ea typeface="Source Han Serif CN" panose="02020400000000000000" pitchFamily="18" charset="-128"/>
            <a:cs typeface="Times New Roman" panose="02020603050405020304" pitchFamily="18" charset="0"/>
          </a:endParaRPr>
        </a:p>
      </dsp:txBody>
      <dsp:txXfrm>
        <a:off x="5767957" y="0"/>
        <a:ext cx="2898186" cy="1359793"/>
      </dsp:txXfrm>
    </dsp:sp>
    <dsp:sp modelId="{9C7ABFB4-E593-7944-A705-75CF97D3F257}">
      <dsp:nvSpPr>
        <dsp:cNvPr id="0" name=""/>
        <dsp:cNvSpPr/>
      </dsp:nvSpPr>
      <dsp:spPr>
        <a:xfrm>
          <a:off x="5355924" y="679896"/>
          <a:ext cx="407937"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9E054A1-7C74-2E4F-9ADC-775DFE985080}">
      <dsp:nvSpPr>
        <dsp:cNvPr id="0" name=""/>
        <dsp:cNvSpPr/>
      </dsp:nvSpPr>
      <dsp:spPr>
        <a:xfrm rot="5400000">
          <a:off x="3450989" y="816011"/>
          <a:ext cx="2040777" cy="1766371"/>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ED130FF-1C98-A045-8DED-D1622CF0C812}">
      <dsp:nvSpPr>
        <dsp:cNvPr id="0" name=""/>
        <dsp:cNvSpPr/>
      </dsp:nvSpPr>
      <dsp:spPr>
        <a:xfrm>
          <a:off x="5597839" y="1366265"/>
          <a:ext cx="3958841" cy="1359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35560" rIns="35560" bIns="35560" numCol="1" spcCol="1270" anchor="ctr" anchorCtr="0">
          <a:noAutofit/>
        </a:bodyPr>
        <a:lstStyle/>
        <a:p>
          <a:pPr marL="0" lvl="0" indent="0" algn="l" defTabSz="1244600">
            <a:lnSpc>
              <a:spcPct val="90000"/>
            </a:lnSpc>
            <a:spcBef>
              <a:spcPct val="0"/>
            </a:spcBef>
            <a:spcAft>
              <a:spcPct val="35000"/>
            </a:spcAft>
            <a:buNone/>
          </a:pPr>
          <a:r>
            <a:rPr lang="zh-CN" altLang="en-US" sz="2800" b="1" kern="1200" dirty="0">
              <a:latin typeface="Times New Roman" panose="02020603050405020304" pitchFamily="18" charset="0"/>
              <a:ea typeface="Source Han Serif CN" panose="02020400000000000000" pitchFamily="18" charset="-128"/>
              <a:cs typeface="Times New Roman" panose="02020603050405020304" pitchFamily="18" charset="0"/>
            </a:rPr>
            <a:t>费用索赔的计算方法</a:t>
          </a:r>
          <a:endParaRPr lang="zh-CN" altLang="en-US" sz="2800" kern="1200" dirty="0">
            <a:latin typeface="Times New Roman" panose="02020603050405020304" pitchFamily="18" charset="0"/>
            <a:ea typeface="Source Han Serif CN" panose="02020400000000000000" pitchFamily="18" charset="-128"/>
            <a:cs typeface="Times New Roman" panose="02020603050405020304" pitchFamily="18" charset="0"/>
          </a:endParaRPr>
        </a:p>
      </dsp:txBody>
      <dsp:txXfrm>
        <a:off x="5597839" y="1366265"/>
        <a:ext cx="3958841" cy="1359793"/>
      </dsp:txXfrm>
    </dsp:sp>
    <dsp:sp modelId="{C22980A4-6860-2043-A464-58BF07414DC7}">
      <dsp:nvSpPr>
        <dsp:cNvPr id="0" name=""/>
        <dsp:cNvSpPr/>
      </dsp:nvSpPr>
      <dsp:spPr>
        <a:xfrm>
          <a:off x="5355924" y="2039689"/>
          <a:ext cx="407937"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65BD192-414C-EF46-A1B7-22BA36DF3DCB}">
      <dsp:nvSpPr>
        <dsp:cNvPr id="0" name=""/>
        <dsp:cNvSpPr/>
      </dsp:nvSpPr>
      <dsp:spPr>
        <a:xfrm rot="5400000">
          <a:off x="4146687" y="2262315"/>
          <a:ext cx="1428544" cy="987209"/>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CB3EB-7F6A-0141-8707-75836FA6DB60}">
      <dsp:nvSpPr>
        <dsp:cNvPr id="0" name=""/>
        <dsp:cNvSpPr/>
      </dsp:nvSpPr>
      <dsp:spPr>
        <a:xfrm>
          <a:off x="0" y="85941"/>
          <a:ext cx="1963448" cy="1178069"/>
        </a:xfrm>
        <a:prstGeom prst="rect">
          <a:avLst/>
        </a:prstGeom>
        <a:solidFill>
          <a:srgbClr val="BC867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zh-CN" altLang="en-US" sz="2400" b="1" kern="1200">
              <a:latin typeface="Times New Roman" panose="02020603050405020304" pitchFamily="18" charset="0"/>
              <a:ea typeface="Source Han Serif CN" panose="02020400000000000000" pitchFamily="18" charset="-128"/>
              <a:cs typeface="Times New Roman" panose="02020603050405020304" pitchFamily="18" charset="0"/>
            </a:rPr>
            <a:t>人工费</a:t>
          </a:r>
          <a:endParaRPr lang="zh-CN" altLang="en-US" sz="2400" kern="1200">
            <a:latin typeface="Times New Roman" panose="02020603050405020304" pitchFamily="18" charset="0"/>
            <a:ea typeface="Source Han Serif CN" panose="02020400000000000000" pitchFamily="18" charset="-128"/>
            <a:cs typeface="Times New Roman" panose="02020603050405020304" pitchFamily="18" charset="0"/>
          </a:endParaRPr>
        </a:p>
      </dsp:txBody>
      <dsp:txXfrm>
        <a:off x="0" y="85941"/>
        <a:ext cx="1963448" cy="1178069"/>
      </dsp:txXfrm>
    </dsp:sp>
    <dsp:sp modelId="{747A0074-B7AC-1243-8F16-E3EC8EC0257D}">
      <dsp:nvSpPr>
        <dsp:cNvPr id="0" name=""/>
        <dsp:cNvSpPr/>
      </dsp:nvSpPr>
      <dsp:spPr>
        <a:xfrm>
          <a:off x="2159793" y="85941"/>
          <a:ext cx="1963448" cy="1178069"/>
        </a:xfrm>
        <a:prstGeom prst="rect">
          <a:avLst/>
        </a:prstGeom>
        <a:solidFill>
          <a:srgbClr val="B3908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zh-CN" altLang="en-US" sz="2400" b="1" kern="1200">
              <a:latin typeface="Times New Roman" panose="02020603050405020304" pitchFamily="18" charset="0"/>
              <a:ea typeface="Source Han Serif CN" panose="02020400000000000000" pitchFamily="18" charset="-128"/>
              <a:cs typeface="Times New Roman" panose="02020603050405020304" pitchFamily="18" charset="0"/>
            </a:rPr>
            <a:t>材料费</a:t>
          </a:r>
          <a:endParaRPr lang="zh-CN" altLang="en-US" sz="2400" kern="1200">
            <a:latin typeface="Times New Roman" panose="02020603050405020304" pitchFamily="18" charset="0"/>
            <a:ea typeface="Source Han Serif CN" panose="02020400000000000000" pitchFamily="18" charset="-128"/>
            <a:cs typeface="Times New Roman" panose="02020603050405020304" pitchFamily="18" charset="0"/>
          </a:endParaRPr>
        </a:p>
      </dsp:txBody>
      <dsp:txXfrm>
        <a:off x="2159793" y="85941"/>
        <a:ext cx="1963448" cy="1178069"/>
      </dsp:txXfrm>
    </dsp:sp>
    <dsp:sp modelId="{D16AB067-F277-E641-BF88-BF4BB8DB848D}">
      <dsp:nvSpPr>
        <dsp:cNvPr id="0" name=""/>
        <dsp:cNvSpPr/>
      </dsp:nvSpPr>
      <dsp:spPr>
        <a:xfrm>
          <a:off x="4319587" y="85941"/>
          <a:ext cx="1963448" cy="1178069"/>
        </a:xfrm>
        <a:prstGeom prst="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zh-CN" altLang="en-US" sz="2400" b="1" kern="1200">
              <a:latin typeface="Times New Roman" panose="02020603050405020304" pitchFamily="18" charset="0"/>
              <a:ea typeface="Source Han Serif CN" panose="02020400000000000000" pitchFamily="18" charset="-128"/>
              <a:cs typeface="Times New Roman" panose="02020603050405020304" pitchFamily="18" charset="0"/>
            </a:rPr>
            <a:t>机械费</a:t>
          </a:r>
          <a:endParaRPr lang="zh-CN" altLang="en-US" sz="2400" kern="1200">
            <a:latin typeface="Times New Roman" panose="02020603050405020304" pitchFamily="18" charset="0"/>
            <a:ea typeface="Source Han Serif CN" panose="02020400000000000000" pitchFamily="18" charset="-128"/>
            <a:cs typeface="Times New Roman" panose="02020603050405020304" pitchFamily="18" charset="0"/>
          </a:endParaRPr>
        </a:p>
      </dsp:txBody>
      <dsp:txXfrm>
        <a:off x="4319587" y="85941"/>
        <a:ext cx="1963448" cy="1178069"/>
      </dsp:txXfrm>
    </dsp:sp>
    <dsp:sp modelId="{301B9F39-B93A-7C4D-8EEB-190E0ACB0EF1}">
      <dsp:nvSpPr>
        <dsp:cNvPr id="0" name=""/>
        <dsp:cNvSpPr/>
      </dsp:nvSpPr>
      <dsp:spPr>
        <a:xfrm>
          <a:off x="0" y="1460355"/>
          <a:ext cx="1963448" cy="1178069"/>
        </a:xfrm>
        <a:prstGeom prst="rect">
          <a:avLst/>
        </a:prstGeom>
        <a:solidFill>
          <a:schemeClr val="accent2">
            <a:hueOff val="-545761"/>
            <a:satOff val="-31473"/>
            <a:lumOff val="323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zh-CN" altLang="en-US" sz="2400" b="1" kern="1200">
              <a:latin typeface="Times New Roman" panose="02020603050405020304" pitchFamily="18" charset="0"/>
              <a:ea typeface="Source Han Serif CN" panose="02020400000000000000" pitchFamily="18" charset="-128"/>
              <a:cs typeface="Times New Roman" panose="02020603050405020304" pitchFamily="18" charset="0"/>
            </a:rPr>
            <a:t>现场管理费</a:t>
          </a:r>
          <a:endParaRPr lang="zh-CN" altLang="en-US" sz="2400" kern="1200">
            <a:latin typeface="Times New Roman" panose="02020603050405020304" pitchFamily="18" charset="0"/>
            <a:ea typeface="Source Han Serif CN" panose="02020400000000000000" pitchFamily="18" charset="-128"/>
            <a:cs typeface="Times New Roman" panose="02020603050405020304" pitchFamily="18" charset="0"/>
          </a:endParaRPr>
        </a:p>
      </dsp:txBody>
      <dsp:txXfrm>
        <a:off x="0" y="1460355"/>
        <a:ext cx="1963448" cy="1178069"/>
      </dsp:txXfrm>
    </dsp:sp>
    <dsp:sp modelId="{298BF6E4-08BD-2C47-90E5-28BA0C0B1970}">
      <dsp:nvSpPr>
        <dsp:cNvPr id="0" name=""/>
        <dsp:cNvSpPr/>
      </dsp:nvSpPr>
      <dsp:spPr>
        <a:xfrm>
          <a:off x="2159793" y="1460355"/>
          <a:ext cx="1963448" cy="1178069"/>
        </a:xfrm>
        <a:prstGeom prst="rect">
          <a:avLst/>
        </a:prstGeom>
        <a:solidFill>
          <a:srgbClr val="B3908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zh-CN" altLang="en-US" sz="2400" b="1" kern="1200">
              <a:latin typeface="Times New Roman" panose="02020603050405020304" pitchFamily="18" charset="0"/>
              <a:ea typeface="Source Han Serif CN" panose="02020400000000000000" pitchFamily="18" charset="-128"/>
              <a:cs typeface="Times New Roman" panose="02020603050405020304" pitchFamily="18" charset="0"/>
            </a:rPr>
            <a:t>总部管理费</a:t>
          </a:r>
          <a:endParaRPr lang="zh-CN" altLang="en-US" sz="2400" kern="1200">
            <a:latin typeface="Times New Roman" panose="02020603050405020304" pitchFamily="18" charset="0"/>
            <a:ea typeface="Source Han Serif CN" panose="02020400000000000000" pitchFamily="18" charset="-128"/>
            <a:cs typeface="Times New Roman" panose="02020603050405020304" pitchFamily="18" charset="0"/>
          </a:endParaRPr>
        </a:p>
      </dsp:txBody>
      <dsp:txXfrm>
        <a:off x="2159793" y="1460355"/>
        <a:ext cx="1963448" cy="1178069"/>
      </dsp:txXfrm>
    </dsp:sp>
    <dsp:sp modelId="{20F01418-04C5-CF46-A7F9-E4AA93DFFB08}">
      <dsp:nvSpPr>
        <dsp:cNvPr id="0" name=""/>
        <dsp:cNvSpPr/>
      </dsp:nvSpPr>
      <dsp:spPr>
        <a:xfrm>
          <a:off x="4319587" y="1460355"/>
          <a:ext cx="1963448" cy="1178069"/>
        </a:xfrm>
        <a:prstGeom prst="rect">
          <a:avLst/>
        </a:prstGeom>
        <a:solidFill>
          <a:schemeClr val="accent2">
            <a:hueOff val="-909602"/>
            <a:satOff val="-52455"/>
            <a:lumOff val="539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zh-CN" altLang="en-US" sz="2400" b="1" kern="1200">
              <a:latin typeface="Times New Roman" panose="02020603050405020304" pitchFamily="18" charset="0"/>
              <a:ea typeface="Source Han Serif CN" panose="02020400000000000000" pitchFamily="18" charset="-128"/>
              <a:cs typeface="Times New Roman" panose="02020603050405020304" pitchFamily="18" charset="0"/>
            </a:rPr>
            <a:t>保险费</a:t>
          </a:r>
          <a:endParaRPr lang="zh-CN" altLang="en-US" sz="2400" kern="1200">
            <a:latin typeface="Times New Roman" panose="02020603050405020304" pitchFamily="18" charset="0"/>
            <a:ea typeface="Source Han Serif CN" panose="02020400000000000000" pitchFamily="18" charset="-128"/>
            <a:cs typeface="Times New Roman" panose="02020603050405020304" pitchFamily="18" charset="0"/>
          </a:endParaRPr>
        </a:p>
      </dsp:txBody>
      <dsp:txXfrm>
        <a:off x="4319587" y="1460355"/>
        <a:ext cx="1963448" cy="1178069"/>
      </dsp:txXfrm>
    </dsp:sp>
    <dsp:sp modelId="{315D6ADC-A2EC-1F42-AA0B-8EA6471F2BF0}">
      <dsp:nvSpPr>
        <dsp:cNvPr id="0" name=""/>
        <dsp:cNvSpPr/>
      </dsp:nvSpPr>
      <dsp:spPr>
        <a:xfrm>
          <a:off x="0" y="2834770"/>
          <a:ext cx="1963448" cy="1178069"/>
        </a:xfrm>
        <a:prstGeom prst="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zh-CN" altLang="en-US" sz="2400" b="1" kern="1200">
              <a:latin typeface="Times New Roman" panose="02020603050405020304" pitchFamily="18" charset="0"/>
              <a:ea typeface="Source Han Serif CN" panose="02020400000000000000" pitchFamily="18" charset="-128"/>
              <a:cs typeface="Times New Roman" panose="02020603050405020304" pitchFamily="18" charset="0"/>
            </a:rPr>
            <a:t>保函手续费</a:t>
          </a:r>
          <a:endParaRPr lang="zh-CN" altLang="en-US" sz="2400" kern="1200">
            <a:latin typeface="Times New Roman" panose="02020603050405020304" pitchFamily="18" charset="0"/>
            <a:ea typeface="Source Han Serif CN" panose="02020400000000000000" pitchFamily="18" charset="-128"/>
            <a:cs typeface="Times New Roman" panose="02020603050405020304" pitchFamily="18" charset="0"/>
          </a:endParaRPr>
        </a:p>
      </dsp:txBody>
      <dsp:txXfrm>
        <a:off x="0" y="2834770"/>
        <a:ext cx="1963448" cy="1178069"/>
      </dsp:txXfrm>
    </dsp:sp>
    <dsp:sp modelId="{77B12BC2-A2A0-9D4D-86E2-ECD5F414F3F9}">
      <dsp:nvSpPr>
        <dsp:cNvPr id="0" name=""/>
        <dsp:cNvSpPr/>
      </dsp:nvSpPr>
      <dsp:spPr>
        <a:xfrm>
          <a:off x="2159793" y="2834770"/>
          <a:ext cx="1963448" cy="1178069"/>
        </a:xfrm>
        <a:prstGeom prst="rect">
          <a:avLst/>
        </a:prstGeom>
        <a:solidFill>
          <a:schemeClr val="accent2">
            <a:hueOff val="-1273443"/>
            <a:satOff val="-73437"/>
            <a:lumOff val="754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zh-CN" altLang="en-US" sz="2400" b="1" kern="1200">
              <a:latin typeface="Times New Roman" panose="02020603050405020304" pitchFamily="18" charset="0"/>
              <a:ea typeface="Source Han Serif CN" panose="02020400000000000000" pitchFamily="18" charset="-128"/>
              <a:cs typeface="Times New Roman" panose="02020603050405020304" pitchFamily="18" charset="0"/>
            </a:rPr>
            <a:t>利息</a:t>
          </a:r>
          <a:endParaRPr lang="zh-CN" altLang="en-US" sz="2400" kern="1200">
            <a:latin typeface="Times New Roman" panose="02020603050405020304" pitchFamily="18" charset="0"/>
            <a:ea typeface="Source Han Serif CN" panose="02020400000000000000" pitchFamily="18" charset="-128"/>
            <a:cs typeface="Times New Roman" panose="02020603050405020304" pitchFamily="18" charset="0"/>
          </a:endParaRPr>
        </a:p>
      </dsp:txBody>
      <dsp:txXfrm>
        <a:off x="2159793" y="2834770"/>
        <a:ext cx="1963448" cy="1178069"/>
      </dsp:txXfrm>
    </dsp:sp>
    <dsp:sp modelId="{113DBB4F-F2F6-9B46-8868-60F1071E9FD8}">
      <dsp:nvSpPr>
        <dsp:cNvPr id="0" name=""/>
        <dsp:cNvSpPr/>
      </dsp:nvSpPr>
      <dsp:spPr>
        <a:xfrm>
          <a:off x="4319587" y="2834769"/>
          <a:ext cx="1963448" cy="1178069"/>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zh-CN" altLang="en-US" sz="2400" b="1" kern="1200">
              <a:latin typeface="Times New Roman" panose="02020603050405020304" pitchFamily="18" charset="0"/>
              <a:ea typeface="Source Han Serif CN" panose="02020400000000000000" pitchFamily="18" charset="-128"/>
              <a:cs typeface="Times New Roman" panose="02020603050405020304" pitchFamily="18" charset="0"/>
            </a:rPr>
            <a:t>利润分包费</a:t>
          </a:r>
          <a:endParaRPr lang="zh-CN" altLang="en-US" sz="2400" kern="1200">
            <a:latin typeface="Times New Roman" panose="02020603050405020304" pitchFamily="18" charset="0"/>
            <a:ea typeface="Source Han Serif CN" panose="02020400000000000000" pitchFamily="18" charset="-128"/>
            <a:cs typeface="Times New Roman" panose="02020603050405020304" pitchFamily="18" charset="0"/>
          </a:endParaRPr>
        </a:p>
      </dsp:txBody>
      <dsp:txXfrm>
        <a:off x="4319587" y="2834769"/>
        <a:ext cx="1963448" cy="11780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CEB26F-86B1-4D42-BDFC-D0983CF93311}">
      <dsp:nvSpPr>
        <dsp:cNvPr id="0" name=""/>
        <dsp:cNvSpPr/>
      </dsp:nvSpPr>
      <dsp:spPr>
        <a:xfrm>
          <a:off x="0" y="1079"/>
          <a:ext cx="6975764" cy="1079964"/>
        </a:xfrm>
        <a:prstGeom prst="roundRect">
          <a:avLst/>
        </a:prstGeom>
        <a:solidFill>
          <a:srgbClr val="B3908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zh-CN" altLang="en-US" sz="2800" b="1" kern="1200" dirty="0">
              <a:latin typeface="Times New Roman" panose="02020603050405020304" pitchFamily="18" charset="0"/>
              <a:ea typeface="Source Han Serif CN" panose="02020400000000000000" pitchFamily="18" charset="-128"/>
              <a:cs typeface="Times New Roman" panose="02020603050405020304" pitchFamily="18" charset="0"/>
            </a:rPr>
            <a:t>承包商完成了合同范围之外的额外工作，所额外花费的人工费用；</a:t>
          </a:r>
        </a:p>
      </dsp:txBody>
      <dsp:txXfrm>
        <a:off x="52719" y="53798"/>
        <a:ext cx="6870326" cy="974526"/>
      </dsp:txXfrm>
    </dsp:sp>
    <dsp:sp modelId="{9B022881-9920-214F-8930-7AE7BF51D0C7}">
      <dsp:nvSpPr>
        <dsp:cNvPr id="0" name=""/>
        <dsp:cNvSpPr/>
      </dsp:nvSpPr>
      <dsp:spPr>
        <a:xfrm>
          <a:off x="0" y="1090817"/>
          <a:ext cx="6975764" cy="1079964"/>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zh-CN" altLang="en-US" sz="2800" b="1" kern="1200">
              <a:latin typeface="Times New Roman" panose="02020603050405020304" pitchFamily="18" charset="0"/>
              <a:ea typeface="Source Han Serif CN" panose="02020400000000000000" pitchFamily="18" charset="-128"/>
              <a:cs typeface="Times New Roman" panose="02020603050405020304" pitchFamily="18" charset="0"/>
            </a:rPr>
            <a:t>由于非承包商的原因导致了工效降低而增加的人工费；</a:t>
          </a:r>
        </a:p>
      </dsp:txBody>
      <dsp:txXfrm>
        <a:off x="52719" y="1143536"/>
        <a:ext cx="6870326" cy="974526"/>
      </dsp:txXfrm>
    </dsp:sp>
    <dsp:sp modelId="{01CB6333-0112-874E-847F-3059EF593FE1}">
      <dsp:nvSpPr>
        <dsp:cNvPr id="0" name=""/>
        <dsp:cNvSpPr/>
      </dsp:nvSpPr>
      <dsp:spPr>
        <a:xfrm>
          <a:off x="0" y="2180555"/>
          <a:ext cx="6975764" cy="1079964"/>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zh-CN" altLang="en-US" sz="2800" b="1" kern="1200">
              <a:latin typeface="Times New Roman" panose="02020603050405020304" pitchFamily="18" charset="0"/>
              <a:ea typeface="Source Han Serif CN" panose="02020400000000000000" pitchFamily="18" charset="-128"/>
              <a:cs typeface="Times New Roman" panose="02020603050405020304" pitchFamily="18" charset="0"/>
            </a:rPr>
            <a:t>超过法定工作时间加班的人工费；</a:t>
          </a:r>
        </a:p>
      </dsp:txBody>
      <dsp:txXfrm>
        <a:off x="52719" y="2233274"/>
        <a:ext cx="6870326" cy="974526"/>
      </dsp:txXfrm>
    </dsp:sp>
    <dsp:sp modelId="{2085F2C7-FC58-9040-822B-CE4B692BE419}">
      <dsp:nvSpPr>
        <dsp:cNvPr id="0" name=""/>
        <dsp:cNvSpPr/>
      </dsp:nvSpPr>
      <dsp:spPr>
        <a:xfrm>
          <a:off x="0" y="3270294"/>
          <a:ext cx="6975764" cy="1079964"/>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zh-CN" altLang="en-US" sz="2800" b="1" kern="1200">
              <a:latin typeface="Times New Roman" panose="02020603050405020304" pitchFamily="18" charset="0"/>
              <a:ea typeface="Source Han Serif CN" panose="02020400000000000000" pitchFamily="18" charset="-128"/>
              <a:cs typeface="Times New Roman" panose="02020603050405020304" pitchFamily="18" charset="0"/>
            </a:rPr>
            <a:t>非承包商的责任导致了工程暂停和工程延期，所产生的人员窝工费和工资上涨费等。</a:t>
          </a:r>
        </a:p>
      </dsp:txBody>
      <dsp:txXfrm>
        <a:off x="52719" y="3323013"/>
        <a:ext cx="6870326" cy="97452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2014F8-895C-3E45-8A97-C0B975A323C0}">
      <dsp:nvSpPr>
        <dsp:cNvPr id="0" name=""/>
        <dsp:cNvSpPr/>
      </dsp:nvSpPr>
      <dsp:spPr>
        <a:xfrm>
          <a:off x="0" y="514585"/>
          <a:ext cx="10515600" cy="781200"/>
        </a:xfrm>
        <a:prstGeom prst="rect">
          <a:avLst/>
        </a:prstGeom>
        <a:solidFill>
          <a:schemeClr val="lt1">
            <a:alpha val="90000"/>
            <a:hueOff val="0"/>
            <a:satOff val="0"/>
            <a:lumOff val="0"/>
            <a:alphaOff val="0"/>
          </a:schemeClr>
        </a:solidFill>
        <a:ln w="12700" cap="flat" cmpd="sng" algn="ctr">
          <a:solidFill>
            <a:srgbClr val="B3908C"/>
          </a:solidFill>
          <a:prstDash val="solid"/>
          <a:miter lim="800000"/>
        </a:ln>
        <a:effectLst/>
      </dsp:spPr>
      <dsp:style>
        <a:lnRef idx="2">
          <a:scrgbClr r="0" g="0" b="0"/>
        </a:lnRef>
        <a:fillRef idx="1">
          <a:scrgbClr r="0" g="0" b="0"/>
        </a:fillRef>
        <a:effectRef idx="0">
          <a:scrgbClr r="0" g="0" b="0"/>
        </a:effectRef>
        <a:fontRef idx="minor"/>
      </dsp:style>
    </dsp:sp>
    <dsp:sp modelId="{0BD7B7EA-5604-0043-A18C-D61F2F0699AF}">
      <dsp:nvSpPr>
        <dsp:cNvPr id="0" name=""/>
        <dsp:cNvSpPr/>
      </dsp:nvSpPr>
      <dsp:spPr>
        <a:xfrm>
          <a:off x="525780" y="57025"/>
          <a:ext cx="8801820" cy="915120"/>
        </a:xfrm>
        <a:prstGeom prst="roundRect">
          <a:avLst/>
        </a:prstGeom>
        <a:solidFill>
          <a:srgbClr val="B3908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244600">
            <a:lnSpc>
              <a:spcPct val="90000"/>
            </a:lnSpc>
            <a:spcBef>
              <a:spcPct val="0"/>
            </a:spcBef>
            <a:spcAft>
              <a:spcPct val="35000"/>
            </a:spcAft>
            <a:buNone/>
          </a:pPr>
          <a:r>
            <a:rPr lang="zh-CN" altLang="en-US" sz="2800" b="1" kern="1200">
              <a:latin typeface="Times New Roman" panose="02020603050405020304" pitchFamily="18" charset="0"/>
              <a:ea typeface="Source Han Serif CN" panose="02020400000000000000" pitchFamily="18" charset="-128"/>
              <a:cs typeface="Times New Roman" panose="02020603050405020304" pitchFamily="18" charset="0"/>
            </a:rPr>
            <a:t>完成了合同之外的额外工作，所额外增加的机械费；</a:t>
          </a:r>
          <a:endParaRPr lang="zh-CN" altLang="en-US" sz="2800" kern="1200">
            <a:latin typeface="Times New Roman" panose="02020603050405020304" pitchFamily="18" charset="0"/>
            <a:ea typeface="Source Han Serif CN" panose="02020400000000000000" pitchFamily="18" charset="-128"/>
            <a:cs typeface="Times New Roman" panose="02020603050405020304" pitchFamily="18" charset="0"/>
          </a:endParaRPr>
        </a:p>
      </dsp:txBody>
      <dsp:txXfrm>
        <a:off x="570452" y="101697"/>
        <a:ext cx="8712476" cy="825776"/>
      </dsp:txXfrm>
    </dsp:sp>
    <dsp:sp modelId="{1A28DFD8-FCBE-5F47-85B5-D83967CC5B45}">
      <dsp:nvSpPr>
        <dsp:cNvPr id="0" name=""/>
        <dsp:cNvSpPr/>
      </dsp:nvSpPr>
      <dsp:spPr>
        <a:xfrm>
          <a:off x="0" y="2095204"/>
          <a:ext cx="10515600" cy="781200"/>
        </a:xfrm>
        <a:prstGeom prst="rect">
          <a:avLst/>
        </a:prstGeom>
        <a:solidFill>
          <a:schemeClr val="lt1">
            <a:alpha val="90000"/>
            <a:hueOff val="0"/>
            <a:satOff val="0"/>
            <a:lumOff val="0"/>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dsp:style>
    </dsp:sp>
    <dsp:sp modelId="{BBB36B50-733E-5C42-B0F2-DD2039FA8A49}">
      <dsp:nvSpPr>
        <dsp:cNvPr id="0" name=""/>
        <dsp:cNvSpPr/>
      </dsp:nvSpPr>
      <dsp:spPr>
        <a:xfrm>
          <a:off x="525780" y="1463185"/>
          <a:ext cx="8801820" cy="1089578"/>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244600">
            <a:lnSpc>
              <a:spcPct val="90000"/>
            </a:lnSpc>
            <a:spcBef>
              <a:spcPct val="0"/>
            </a:spcBef>
            <a:spcAft>
              <a:spcPct val="35000"/>
            </a:spcAft>
            <a:buNone/>
          </a:pPr>
          <a:r>
            <a:rPr lang="zh-CN" altLang="en-US" sz="2800" b="1" kern="1200" dirty="0">
              <a:latin typeface="Times New Roman" panose="02020603050405020304" pitchFamily="18" charset="0"/>
              <a:ea typeface="Source Han Serif CN" panose="02020400000000000000" pitchFamily="18" charset="-128"/>
              <a:cs typeface="Times New Roman" panose="02020603050405020304" pitchFamily="18" charset="0"/>
            </a:rPr>
            <a:t>非承包商的原因导致了工效降低，所增加的机械使用费；</a:t>
          </a:r>
          <a:endParaRPr lang="zh-CN" altLang="en-US" sz="2800" kern="1200" dirty="0">
            <a:latin typeface="Times New Roman" panose="02020603050405020304" pitchFamily="18" charset="0"/>
            <a:ea typeface="Source Han Serif CN" panose="02020400000000000000" pitchFamily="18" charset="-128"/>
            <a:cs typeface="Times New Roman" panose="02020603050405020304" pitchFamily="18" charset="0"/>
          </a:endParaRPr>
        </a:p>
      </dsp:txBody>
      <dsp:txXfrm>
        <a:off x="578969" y="1516374"/>
        <a:ext cx="8695442" cy="983200"/>
      </dsp:txXfrm>
    </dsp:sp>
    <dsp:sp modelId="{F867F935-7B9B-314E-9E0E-C6C6862B82FE}">
      <dsp:nvSpPr>
        <dsp:cNvPr id="0" name=""/>
        <dsp:cNvSpPr/>
      </dsp:nvSpPr>
      <dsp:spPr>
        <a:xfrm>
          <a:off x="0" y="3648049"/>
          <a:ext cx="10515600" cy="781200"/>
        </a:xfrm>
        <a:prstGeom prst="rect">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sp>
    <dsp:sp modelId="{34EEE1AF-9B52-C94C-96A2-1F0E546F8A10}">
      <dsp:nvSpPr>
        <dsp:cNvPr id="0" name=""/>
        <dsp:cNvSpPr/>
      </dsp:nvSpPr>
      <dsp:spPr>
        <a:xfrm>
          <a:off x="525780" y="3043804"/>
          <a:ext cx="8801820" cy="1061804"/>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244600">
            <a:lnSpc>
              <a:spcPct val="90000"/>
            </a:lnSpc>
            <a:spcBef>
              <a:spcPct val="0"/>
            </a:spcBef>
            <a:spcAft>
              <a:spcPct val="35000"/>
            </a:spcAft>
            <a:buNone/>
          </a:pPr>
          <a:r>
            <a:rPr lang="zh-CN" altLang="en-US" sz="2800" b="1" kern="1200" dirty="0">
              <a:latin typeface="Times New Roman" panose="02020603050405020304" pitchFamily="18" charset="0"/>
              <a:ea typeface="Source Han Serif CN" panose="02020400000000000000" pitchFamily="18" charset="-128"/>
              <a:cs typeface="Times New Roman" panose="02020603050405020304" pitchFamily="18" charset="0"/>
            </a:rPr>
            <a:t>发包人或者工程师发出的指令错误或指令延迟导致机械停工的台班窝工费。</a:t>
          </a:r>
          <a:endParaRPr lang="zh-CN" altLang="en-US" sz="2800" kern="1200" dirty="0">
            <a:latin typeface="Times New Roman" panose="02020603050405020304" pitchFamily="18" charset="0"/>
            <a:ea typeface="Source Han Serif CN" panose="02020400000000000000" pitchFamily="18" charset="-128"/>
            <a:cs typeface="Times New Roman" panose="02020603050405020304" pitchFamily="18" charset="0"/>
          </a:endParaRPr>
        </a:p>
      </dsp:txBody>
      <dsp:txXfrm>
        <a:off x="577613" y="3095637"/>
        <a:ext cx="8698154" cy="95813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73A00D-ECE2-8442-8A36-27D5CD99744B}">
      <dsp:nvSpPr>
        <dsp:cNvPr id="0" name=""/>
        <dsp:cNvSpPr/>
      </dsp:nvSpPr>
      <dsp:spPr>
        <a:xfrm>
          <a:off x="3695700" y="1307379"/>
          <a:ext cx="2003356" cy="695379"/>
        </a:xfrm>
        <a:custGeom>
          <a:avLst/>
          <a:gdLst/>
          <a:ahLst/>
          <a:cxnLst/>
          <a:rect l="0" t="0" r="0" b="0"/>
          <a:pathLst>
            <a:path>
              <a:moveTo>
                <a:pt x="0" y="0"/>
              </a:moveTo>
              <a:lnTo>
                <a:pt x="0" y="347689"/>
              </a:lnTo>
              <a:lnTo>
                <a:pt x="2003356" y="347689"/>
              </a:lnTo>
              <a:lnTo>
                <a:pt x="2003356" y="69537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DE0FAE2-C45C-774A-A749-23443FE7ECB2}">
      <dsp:nvSpPr>
        <dsp:cNvPr id="0" name=""/>
        <dsp:cNvSpPr/>
      </dsp:nvSpPr>
      <dsp:spPr>
        <a:xfrm>
          <a:off x="1656862" y="1307379"/>
          <a:ext cx="2038837" cy="695379"/>
        </a:xfrm>
        <a:custGeom>
          <a:avLst/>
          <a:gdLst/>
          <a:ahLst/>
          <a:cxnLst/>
          <a:rect l="0" t="0" r="0" b="0"/>
          <a:pathLst>
            <a:path>
              <a:moveTo>
                <a:pt x="2038837" y="0"/>
              </a:moveTo>
              <a:lnTo>
                <a:pt x="2038837" y="347689"/>
              </a:lnTo>
              <a:lnTo>
                <a:pt x="0" y="347689"/>
              </a:lnTo>
              <a:lnTo>
                <a:pt x="0" y="69537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6039AF5-0A8E-B941-A0C4-F8DD884195B9}">
      <dsp:nvSpPr>
        <dsp:cNvPr id="0" name=""/>
        <dsp:cNvSpPr/>
      </dsp:nvSpPr>
      <dsp:spPr>
        <a:xfrm>
          <a:off x="2293615" y="320966"/>
          <a:ext cx="2804169" cy="986412"/>
        </a:xfrm>
        <a:prstGeom prst="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zh-CN" altLang="en-US" sz="2800" b="1" kern="1200">
              <a:latin typeface="Times New Roman" panose="02020603050405020304" pitchFamily="18" charset="0"/>
              <a:ea typeface="Source Han Serif CN" panose="02020400000000000000" pitchFamily="18" charset="-128"/>
              <a:cs typeface="Times New Roman" panose="02020603050405020304" pitchFamily="18" charset="0"/>
            </a:rPr>
            <a:t>设备的使用费</a:t>
          </a:r>
        </a:p>
      </dsp:txBody>
      <dsp:txXfrm>
        <a:off x="2293615" y="320966"/>
        <a:ext cx="2804169" cy="986412"/>
      </dsp:txXfrm>
    </dsp:sp>
    <dsp:sp modelId="{60CEB961-2A7B-C74C-845A-0E78722AD61E}">
      <dsp:nvSpPr>
        <dsp:cNvPr id="0" name=""/>
        <dsp:cNvSpPr/>
      </dsp:nvSpPr>
      <dsp:spPr>
        <a:xfrm>
          <a:off x="1196" y="2002759"/>
          <a:ext cx="3311332" cy="165566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zh-CN" altLang="en-US" sz="2400" b="1" kern="1200">
              <a:latin typeface="Times New Roman" panose="02020603050405020304" pitchFamily="18" charset="0"/>
              <a:ea typeface="Source Han Serif CN" panose="02020400000000000000" pitchFamily="18" charset="-128"/>
              <a:cs typeface="Times New Roman" panose="02020603050405020304" pitchFamily="18" charset="0"/>
            </a:rPr>
            <a:t>承包人自有的，一般是按台班的折旧费计算；</a:t>
          </a:r>
        </a:p>
      </dsp:txBody>
      <dsp:txXfrm>
        <a:off x="1196" y="2002759"/>
        <a:ext cx="3311332" cy="1655666"/>
      </dsp:txXfrm>
    </dsp:sp>
    <dsp:sp modelId="{482A5466-0E8C-2F4C-AA5E-511ADDE67832}">
      <dsp:nvSpPr>
        <dsp:cNvPr id="0" name=""/>
        <dsp:cNvSpPr/>
      </dsp:nvSpPr>
      <dsp:spPr>
        <a:xfrm>
          <a:off x="4007909" y="2002759"/>
          <a:ext cx="3382294" cy="216254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zh-CN" altLang="en-US" sz="2400" b="1" kern="1200">
              <a:latin typeface="Times New Roman" panose="02020603050405020304" pitchFamily="18" charset="0"/>
              <a:ea typeface="Source Han Serif CN" panose="02020400000000000000" pitchFamily="18" charset="-128"/>
              <a:cs typeface="Times New Roman" panose="02020603050405020304" pitchFamily="18" charset="0"/>
            </a:rPr>
            <a:t>承包人租赁的，一般是按台班租金，加上每台班分摊的施工机械进出场费计算。</a:t>
          </a:r>
        </a:p>
      </dsp:txBody>
      <dsp:txXfrm>
        <a:off x="4007909" y="2002759"/>
        <a:ext cx="3382294" cy="216254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CB3EB-7F6A-0141-8707-75836FA6DB60}">
      <dsp:nvSpPr>
        <dsp:cNvPr id="0" name=""/>
        <dsp:cNvSpPr/>
      </dsp:nvSpPr>
      <dsp:spPr>
        <a:xfrm>
          <a:off x="0" y="3759"/>
          <a:ext cx="5119917" cy="3071950"/>
        </a:xfrm>
        <a:prstGeom prst="rect">
          <a:avLst/>
        </a:prstGeom>
        <a:solidFill>
          <a:srgbClr val="BC867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zh-CN" altLang="en-US" sz="2800" b="1" kern="1200" dirty="0">
              <a:latin typeface="Source Han Serif CN" panose="02020400000000000000" pitchFamily="18" charset="-128"/>
              <a:ea typeface="Source Han Serif CN" panose="02020400000000000000" pitchFamily="18" charset="-128"/>
            </a:rPr>
            <a:t>包括</a:t>
          </a:r>
          <a:r>
            <a:rPr lang="zh-CN" sz="2800" b="1" kern="1200" dirty="0">
              <a:latin typeface="Source Han Serif CN" panose="02020400000000000000" pitchFamily="18" charset="-128"/>
              <a:ea typeface="Source Han Serif CN" panose="02020400000000000000" pitchFamily="18" charset="-128"/>
            </a:rPr>
            <a:t>总部职工的工资，办公大楼折旧，办公用品，财务管理，通信设施，以及总部人员赴工地检查指导工作</a:t>
          </a:r>
          <a:r>
            <a:rPr lang="zh-CN" altLang="en-US" sz="2800" b="1" kern="1200" dirty="0">
              <a:latin typeface="Source Han Serif CN" panose="02020400000000000000" pitchFamily="18" charset="-128"/>
              <a:ea typeface="Source Han Serif CN" panose="02020400000000000000" pitchFamily="18" charset="-128"/>
            </a:rPr>
            <a:t>等开支。</a:t>
          </a:r>
          <a:endParaRPr lang="zh-CN" altLang="en-US" sz="2800" b="1" kern="1200" dirty="0">
            <a:latin typeface="Source Han Serif CN" panose="02020400000000000000" pitchFamily="18" charset="-128"/>
            <a:ea typeface="Source Han Serif CN" panose="02020400000000000000" pitchFamily="18" charset="-128"/>
            <a:cs typeface="Times New Roman" panose="02020603050405020304" pitchFamily="18" charset="0"/>
          </a:endParaRPr>
        </a:p>
      </dsp:txBody>
      <dsp:txXfrm>
        <a:off x="0" y="3759"/>
        <a:ext cx="5119917" cy="307195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7D7C7A-6E1F-694D-B850-A122C4F20759}">
      <dsp:nvSpPr>
        <dsp:cNvPr id="0" name=""/>
        <dsp:cNvSpPr/>
      </dsp:nvSpPr>
      <dsp:spPr>
        <a:xfrm>
          <a:off x="0" y="158247"/>
          <a:ext cx="8250381" cy="933660"/>
        </a:xfrm>
        <a:prstGeom prst="roundRect">
          <a:avLst/>
        </a:prstGeom>
        <a:solidFill>
          <a:srgbClr val="BC867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zh-CN" sz="2800" b="1" kern="1200">
              <a:latin typeface="Times New Roman" panose="02020603050405020304" pitchFamily="18" charset="0"/>
              <a:ea typeface="Source Han Serif CN" panose="02020400000000000000" pitchFamily="18" charset="-128"/>
              <a:cs typeface="Times New Roman" panose="02020603050405020304" pitchFamily="18" charset="0"/>
            </a:rPr>
            <a:t>按照投标书中总部管理费的比例来计算（</a:t>
          </a:r>
          <a:r>
            <a:rPr lang="en-US" sz="2800" b="1" kern="1200">
              <a:latin typeface="Times New Roman" panose="02020603050405020304" pitchFamily="18" charset="0"/>
              <a:ea typeface="Source Han Serif CN" panose="02020400000000000000" pitchFamily="18" charset="-128"/>
              <a:cs typeface="Times New Roman" panose="02020603050405020304" pitchFamily="18" charset="0"/>
            </a:rPr>
            <a:t>3%~8%</a:t>
          </a:r>
          <a:r>
            <a:rPr lang="zh-CN" sz="2800" b="1" kern="1200">
              <a:latin typeface="Times New Roman" panose="02020603050405020304" pitchFamily="18" charset="0"/>
              <a:ea typeface="Source Han Serif CN" panose="02020400000000000000" pitchFamily="18" charset="-128"/>
              <a:cs typeface="Times New Roman" panose="02020603050405020304" pitchFamily="18" charset="0"/>
            </a:rPr>
            <a:t>）</a:t>
          </a:r>
        </a:p>
      </dsp:txBody>
      <dsp:txXfrm>
        <a:off x="45578" y="203825"/>
        <a:ext cx="8159225" cy="842504"/>
      </dsp:txXfrm>
    </dsp:sp>
    <dsp:sp modelId="{4EFB9319-0A8A-4A41-B1FE-849C05CAC297}">
      <dsp:nvSpPr>
        <dsp:cNvPr id="0" name=""/>
        <dsp:cNvSpPr/>
      </dsp:nvSpPr>
      <dsp:spPr>
        <a:xfrm>
          <a:off x="0" y="1091908"/>
          <a:ext cx="8250381" cy="1043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950"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zh-CN" sz="2200" b="1" kern="1200" dirty="0">
              <a:latin typeface="Times New Roman" panose="02020603050405020304" pitchFamily="18" charset="0"/>
              <a:ea typeface="Source Han Serif CN" panose="02020400000000000000" pitchFamily="18" charset="-128"/>
              <a:cs typeface="Times New Roman" panose="02020603050405020304" pitchFamily="18" charset="0"/>
            </a:rPr>
            <a:t>总部管理费</a:t>
          </a:r>
          <a:r>
            <a:rPr lang="en-US" sz="2200" b="1" kern="1200" dirty="0">
              <a:latin typeface="Times New Roman" panose="02020603050405020304" pitchFamily="18" charset="0"/>
              <a:ea typeface="Source Han Serif CN" panose="02020400000000000000" pitchFamily="18" charset="-128"/>
              <a:cs typeface="Times New Roman" panose="02020603050405020304" pitchFamily="18" charset="0"/>
            </a:rPr>
            <a:t>=</a:t>
          </a:r>
          <a:r>
            <a:rPr lang="zh-CN" sz="2200" b="1" kern="1200" dirty="0">
              <a:latin typeface="Times New Roman" panose="02020603050405020304" pitchFamily="18" charset="0"/>
              <a:ea typeface="Source Han Serif CN" panose="02020400000000000000" pitchFamily="18" charset="-128"/>
              <a:cs typeface="Times New Roman" panose="02020603050405020304" pitchFamily="18" charset="0"/>
            </a:rPr>
            <a:t>合同中总部管理费比率×（人材机费用索赔款额</a:t>
          </a:r>
          <a:r>
            <a:rPr lang="en-US" sz="2200" b="1" kern="1200" dirty="0">
              <a:latin typeface="Times New Roman" panose="02020603050405020304" pitchFamily="18" charset="0"/>
              <a:ea typeface="Source Han Serif CN" panose="02020400000000000000" pitchFamily="18" charset="-128"/>
              <a:cs typeface="Times New Roman" panose="02020603050405020304" pitchFamily="18" charset="0"/>
            </a:rPr>
            <a:t>+</a:t>
          </a:r>
          <a:r>
            <a:rPr lang="zh-CN" sz="2200" b="1" kern="1200" dirty="0">
              <a:latin typeface="Times New Roman" panose="02020603050405020304" pitchFamily="18" charset="0"/>
              <a:ea typeface="Source Han Serif CN" panose="02020400000000000000" pitchFamily="18" charset="-128"/>
              <a:cs typeface="Times New Roman" panose="02020603050405020304" pitchFamily="18" charset="0"/>
            </a:rPr>
            <a:t>现场管理费索赔款额）</a:t>
          </a:r>
        </a:p>
      </dsp:txBody>
      <dsp:txXfrm>
        <a:off x="0" y="1091908"/>
        <a:ext cx="8250381" cy="1043280"/>
      </dsp:txXfrm>
    </dsp:sp>
    <dsp:sp modelId="{43DCB693-A5A2-6F42-B407-1B24E5B5E60C}">
      <dsp:nvSpPr>
        <dsp:cNvPr id="0" name=""/>
        <dsp:cNvSpPr/>
      </dsp:nvSpPr>
      <dsp:spPr>
        <a:xfrm>
          <a:off x="0" y="2135188"/>
          <a:ext cx="8250381" cy="93366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zh-CN" sz="2800" b="1" kern="1200">
              <a:latin typeface="Times New Roman" panose="02020603050405020304" pitchFamily="18" charset="0"/>
              <a:ea typeface="Source Han Serif CN" panose="02020400000000000000" pitchFamily="18" charset="-128"/>
              <a:cs typeface="Times New Roman" panose="02020603050405020304" pitchFamily="18" charset="0"/>
            </a:rPr>
            <a:t>按照公司总部统一规定的管理费比率来计算</a:t>
          </a:r>
        </a:p>
      </dsp:txBody>
      <dsp:txXfrm>
        <a:off x="45578" y="2180766"/>
        <a:ext cx="8159225" cy="842504"/>
      </dsp:txXfrm>
    </dsp:sp>
    <dsp:sp modelId="{57275513-CF2B-014B-8C05-3CD1E5B89CAD}">
      <dsp:nvSpPr>
        <dsp:cNvPr id="0" name=""/>
        <dsp:cNvSpPr/>
      </dsp:nvSpPr>
      <dsp:spPr>
        <a:xfrm>
          <a:off x="0" y="3068848"/>
          <a:ext cx="8250381" cy="1043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950"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zh-CN" sz="2200" b="1" kern="1200">
              <a:latin typeface="Times New Roman" panose="02020603050405020304" pitchFamily="18" charset="0"/>
              <a:ea typeface="Source Han Serif CN" panose="02020400000000000000" pitchFamily="18" charset="-128"/>
              <a:cs typeface="Times New Roman" panose="02020603050405020304" pitchFamily="18" charset="0"/>
            </a:rPr>
            <a:t>总部管理费</a:t>
          </a:r>
          <a:r>
            <a:rPr lang="en-US" sz="2200" b="1" kern="1200">
              <a:latin typeface="Times New Roman" panose="02020603050405020304" pitchFamily="18" charset="0"/>
              <a:ea typeface="Source Han Serif CN" panose="02020400000000000000" pitchFamily="18" charset="-128"/>
              <a:cs typeface="Times New Roman" panose="02020603050405020304" pitchFamily="18" charset="0"/>
            </a:rPr>
            <a:t>=</a:t>
          </a:r>
          <a:r>
            <a:rPr lang="zh-CN" sz="2200" b="1" kern="1200">
              <a:latin typeface="Times New Roman" panose="02020603050405020304" pitchFamily="18" charset="0"/>
              <a:ea typeface="Source Han Serif CN" panose="02020400000000000000" pitchFamily="18" charset="-128"/>
              <a:cs typeface="Times New Roman" panose="02020603050405020304" pitchFamily="18" charset="0"/>
            </a:rPr>
            <a:t>公司管理费比率×（人材机费用索赔款额</a:t>
          </a:r>
          <a:r>
            <a:rPr lang="en-US" sz="2200" b="1" kern="1200">
              <a:latin typeface="Times New Roman" panose="02020603050405020304" pitchFamily="18" charset="0"/>
              <a:ea typeface="Source Han Serif CN" panose="02020400000000000000" pitchFamily="18" charset="-128"/>
              <a:cs typeface="Times New Roman" panose="02020603050405020304" pitchFamily="18" charset="0"/>
            </a:rPr>
            <a:t>+</a:t>
          </a:r>
          <a:r>
            <a:rPr lang="zh-CN" sz="2200" b="1" kern="1200">
              <a:latin typeface="Times New Roman" panose="02020603050405020304" pitchFamily="18" charset="0"/>
              <a:ea typeface="Source Han Serif CN" panose="02020400000000000000" pitchFamily="18" charset="-128"/>
              <a:cs typeface="Times New Roman" panose="02020603050405020304" pitchFamily="18" charset="0"/>
            </a:rPr>
            <a:t>现场管理费索赔款额）</a:t>
          </a:r>
        </a:p>
      </dsp:txBody>
      <dsp:txXfrm>
        <a:off x="0" y="3068848"/>
        <a:ext cx="8250381" cy="104328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4D8626-3F38-914F-9D51-11FCBDCC25BB}">
      <dsp:nvSpPr>
        <dsp:cNvPr id="0" name=""/>
        <dsp:cNvSpPr/>
      </dsp:nvSpPr>
      <dsp:spPr>
        <a:xfrm>
          <a:off x="0" y="349475"/>
          <a:ext cx="8998526" cy="1216800"/>
        </a:xfrm>
        <a:prstGeom prst="roundRect">
          <a:avLst/>
        </a:prstGeom>
        <a:solidFill>
          <a:srgbClr val="BC867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zh-CN" altLang="en-US" sz="2800" b="1" kern="1200" dirty="0">
              <a:latin typeface="Times New Roman" panose="02020603050405020304" pitchFamily="18" charset="0"/>
              <a:ea typeface="Source Han Serif CN" panose="02020400000000000000" pitchFamily="18" charset="-128"/>
              <a:cs typeface="Times New Roman" panose="02020603050405020304" pitchFamily="18" charset="0"/>
            </a:rPr>
            <a:t>以工程延期的总天数为基础来计算</a:t>
          </a:r>
        </a:p>
      </dsp:txBody>
      <dsp:txXfrm>
        <a:off x="59399" y="408874"/>
        <a:ext cx="8879728" cy="1098002"/>
      </dsp:txXfrm>
    </dsp:sp>
    <dsp:sp modelId="{5D95EAED-723F-BD4C-98A4-FF19BABBEF1A}">
      <dsp:nvSpPr>
        <dsp:cNvPr id="0" name=""/>
        <dsp:cNvSpPr/>
      </dsp:nvSpPr>
      <dsp:spPr>
        <a:xfrm>
          <a:off x="0" y="1566275"/>
          <a:ext cx="8998526" cy="2354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5703"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zh-CN" sz="2400" b="1" kern="1200" dirty="0">
              <a:latin typeface="Times New Roman" panose="02020603050405020304" pitchFamily="18" charset="0"/>
              <a:ea typeface="Source Han Serif CN" panose="02020400000000000000" pitchFamily="18" charset="-128"/>
              <a:cs typeface="Times New Roman" panose="02020603050405020304" pitchFamily="18" charset="0"/>
            </a:rPr>
            <a:t>向总部上交的管理费</a:t>
          </a:r>
          <a:r>
            <a:rPr lang="en-US" sz="2400" b="1" kern="1200" dirty="0">
              <a:latin typeface="Times New Roman" panose="02020603050405020304" pitchFamily="18" charset="0"/>
              <a:ea typeface="Source Han Serif CN" panose="02020400000000000000" pitchFamily="18" charset="-128"/>
              <a:cs typeface="Times New Roman" panose="02020603050405020304" pitchFamily="18" charset="0"/>
            </a:rPr>
            <a:t>=</a:t>
          </a:r>
          <a:r>
            <a:rPr lang="zh-CN" sz="2400" b="1" kern="1200" dirty="0">
              <a:latin typeface="Times New Roman" panose="02020603050405020304" pitchFamily="18" charset="0"/>
              <a:ea typeface="Source Han Serif CN" panose="02020400000000000000" pitchFamily="18" charset="-128"/>
              <a:cs typeface="Times New Roman" panose="02020603050405020304" pitchFamily="18" charset="0"/>
            </a:rPr>
            <a:t>同期内公司的总管理费×该工程的合同额</a:t>
          </a:r>
          <a:r>
            <a:rPr lang="en-US" sz="2400" b="1" kern="1200" dirty="0">
              <a:latin typeface="Times New Roman" panose="02020603050405020304" pitchFamily="18" charset="0"/>
              <a:ea typeface="Source Han Serif CN" panose="02020400000000000000" pitchFamily="18" charset="-128"/>
              <a:cs typeface="Times New Roman" panose="02020603050405020304" pitchFamily="18" charset="0"/>
            </a:rPr>
            <a:t>/</a:t>
          </a:r>
          <a:r>
            <a:rPr lang="zh-CN" sz="2400" b="1" kern="1200" dirty="0">
              <a:latin typeface="Times New Roman" panose="02020603050405020304" pitchFamily="18" charset="0"/>
              <a:ea typeface="Source Han Serif CN" panose="02020400000000000000" pitchFamily="18" charset="-128"/>
              <a:cs typeface="Times New Roman" panose="02020603050405020304" pitchFamily="18" charset="0"/>
            </a:rPr>
            <a:t>同期内公司的总合同额</a:t>
          </a:r>
        </a:p>
        <a:p>
          <a:pPr marL="228600" lvl="1" indent="-228600" algn="l" defTabSz="1066800">
            <a:lnSpc>
              <a:spcPct val="90000"/>
            </a:lnSpc>
            <a:spcBef>
              <a:spcPct val="0"/>
            </a:spcBef>
            <a:spcAft>
              <a:spcPct val="20000"/>
            </a:spcAft>
            <a:buChar char="•"/>
          </a:pPr>
          <a:r>
            <a:rPr lang="zh-CN" sz="2400" b="1" kern="1200" dirty="0">
              <a:latin typeface="Times New Roman" panose="02020603050405020304" pitchFamily="18" charset="0"/>
              <a:ea typeface="Source Han Serif CN" panose="02020400000000000000" pitchFamily="18" charset="-128"/>
              <a:cs typeface="Times New Roman" panose="02020603050405020304" pitchFamily="18" charset="0"/>
            </a:rPr>
            <a:t>工程的每日管理费</a:t>
          </a:r>
          <a:r>
            <a:rPr lang="en-US" sz="2400" b="1" kern="1200" dirty="0">
              <a:latin typeface="Times New Roman" panose="02020603050405020304" pitchFamily="18" charset="0"/>
              <a:ea typeface="Source Han Serif CN" panose="02020400000000000000" pitchFamily="18" charset="-128"/>
              <a:cs typeface="Times New Roman" panose="02020603050405020304" pitchFamily="18" charset="0"/>
            </a:rPr>
            <a:t>=</a:t>
          </a:r>
          <a:r>
            <a:rPr lang="zh-CN" sz="2400" b="1" kern="1200" dirty="0">
              <a:latin typeface="Times New Roman" panose="02020603050405020304" pitchFamily="18" charset="0"/>
              <a:ea typeface="Source Han Serif CN" panose="02020400000000000000" pitchFamily="18" charset="-128"/>
              <a:cs typeface="Times New Roman" panose="02020603050405020304" pitchFamily="18" charset="0"/>
            </a:rPr>
            <a:t>该工程向总部上交的管理费</a:t>
          </a:r>
          <a:r>
            <a:rPr lang="en-US" sz="2400" b="1" kern="1200" dirty="0">
              <a:latin typeface="Times New Roman" panose="02020603050405020304" pitchFamily="18" charset="0"/>
              <a:ea typeface="Source Han Serif CN" panose="02020400000000000000" pitchFamily="18" charset="-128"/>
              <a:cs typeface="Times New Roman" panose="02020603050405020304" pitchFamily="18" charset="0"/>
            </a:rPr>
            <a:t>/</a:t>
          </a:r>
          <a:r>
            <a:rPr lang="zh-CN" sz="2400" b="1" kern="1200" dirty="0">
              <a:latin typeface="Times New Roman" panose="02020603050405020304" pitchFamily="18" charset="0"/>
              <a:ea typeface="Source Han Serif CN" panose="02020400000000000000" pitchFamily="18" charset="-128"/>
              <a:cs typeface="Times New Roman" panose="02020603050405020304" pitchFamily="18" charset="0"/>
            </a:rPr>
            <a:t>合同实施天数</a:t>
          </a:r>
        </a:p>
        <a:p>
          <a:pPr marL="228600" lvl="1" indent="-228600" algn="l" defTabSz="1066800">
            <a:lnSpc>
              <a:spcPct val="90000"/>
            </a:lnSpc>
            <a:spcBef>
              <a:spcPct val="0"/>
            </a:spcBef>
            <a:spcAft>
              <a:spcPct val="20000"/>
            </a:spcAft>
            <a:buChar char="•"/>
          </a:pPr>
          <a:r>
            <a:rPr lang="zh-CN" sz="2400" b="1" kern="1200" dirty="0">
              <a:latin typeface="Times New Roman" panose="02020603050405020304" pitchFamily="18" charset="0"/>
              <a:ea typeface="Source Han Serif CN" panose="02020400000000000000" pitchFamily="18" charset="-128"/>
              <a:cs typeface="Times New Roman" panose="02020603050405020304" pitchFamily="18" charset="0"/>
            </a:rPr>
            <a:t>总部管理费索赔额</a:t>
          </a:r>
          <a:r>
            <a:rPr lang="en-US" sz="2400" b="1" kern="1200" dirty="0">
              <a:latin typeface="Times New Roman" panose="02020603050405020304" pitchFamily="18" charset="0"/>
              <a:ea typeface="Source Han Serif CN" panose="02020400000000000000" pitchFamily="18" charset="-128"/>
              <a:cs typeface="Times New Roman" panose="02020603050405020304" pitchFamily="18" charset="0"/>
            </a:rPr>
            <a:t>=</a:t>
          </a:r>
          <a:r>
            <a:rPr lang="zh-CN" sz="2400" b="1" kern="1200" dirty="0">
              <a:latin typeface="Times New Roman" panose="02020603050405020304" pitchFamily="18" charset="0"/>
              <a:ea typeface="Source Han Serif CN" panose="02020400000000000000" pitchFamily="18" charset="-128"/>
              <a:cs typeface="Times New Roman" panose="02020603050405020304" pitchFamily="18" charset="0"/>
            </a:rPr>
            <a:t>该工程的每日管理费×工程延期的天数</a:t>
          </a:r>
        </a:p>
      </dsp:txBody>
      <dsp:txXfrm>
        <a:off x="0" y="1566275"/>
        <a:ext cx="8998526" cy="235462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B0BB8A-68F2-914A-8D51-63D1A5490980}">
      <dsp:nvSpPr>
        <dsp:cNvPr id="0" name=""/>
        <dsp:cNvSpPr/>
      </dsp:nvSpPr>
      <dsp:spPr>
        <a:xfrm>
          <a:off x="-4919424" y="-753830"/>
          <a:ext cx="5858998" cy="5858998"/>
        </a:xfrm>
        <a:prstGeom prst="blockArc">
          <a:avLst>
            <a:gd name="adj1" fmla="val 18900000"/>
            <a:gd name="adj2" fmla="val 2700000"/>
            <a:gd name="adj3" fmla="val 369"/>
          </a:avLst>
        </a:pr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171CF5-0050-9843-8B07-BDA8A08FF5D9}">
      <dsp:nvSpPr>
        <dsp:cNvPr id="0" name=""/>
        <dsp:cNvSpPr/>
      </dsp:nvSpPr>
      <dsp:spPr>
        <a:xfrm>
          <a:off x="492024" y="334530"/>
          <a:ext cx="7476959" cy="669409"/>
        </a:xfrm>
        <a:prstGeom prst="rect">
          <a:avLst/>
        </a:prstGeom>
        <a:solidFill>
          <a:srgbClr val="BC867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71120" rIns="71120" bIns="71120" numCol="1" spcCol="1270" anchor="ctr" anchorCtr="0">
          <a:noAutofit/>
        </a:bodyPr>
        <a:lstStyle/>
        <a:p>
          <a:pPr marL="0" lvl="0" indent="0" algn="l" defTabSz="1244600">
            <a:lnSpc>
              <a:spcPct val="90000"/>
            </a:lnSpc>
            <a:spcBef>
              <a:spcPct val="0"/>
            </a:spcBef>
            <a:spcAft>
              <a:spcPct val="35000"/>
            </a:spcAft>
            <a:buNone/>
          </a:pPr>
          <a:r>
            <a:rPr lang="zh-CN" altLang="en-US" sz="2800" b="1" kern="1200">
              <a:latin typeface="Times New Roman" panose="02020603050405020304" pitchFamily="18" charset="0"/>
              <a:ea typeface="Source Han Serif CN" panose="02020400000000000000" pitchFamily="18" charset="-128"/>
              <a:cs typeface="Times New Roman" panose="02020603050405020304" pitchFamily="18" charset="0"/>
            </a:rPr>
            <a:t>发包人拖延支付工程款的利息；</a:t>
          </a:r>
        </a:p>
      </dsp:txBody>
      <dsp:txXfrm>
        <a:off x="492024" y="334530"/>
        <a:ext cx="7476959" cy="669409"/>
      </dsp:txXfrm>
    </dsp:sp>
    <dsp:sp modelId="{53A87DC7-74CB-FB40-B355-C2AEF213AFCB}">
      <dsp:nvSpPr>
        <dsp:cNvPr id="0" name=""/>
        <dsp:cNvSpPr/>
      </dsp:nvSpPr>
      <dsp:spPr>
        <a:xfrm>
          <a:off x="73643" y="250854"/>
          <a:ext cx="836762" cy="836762"/>
        </a:xfrm>
        <a:prstGeom prst="ellipse">
          <a:avLst/>
        </a:prstGeom>
        <a:solidFill>
          <a:schemeClr val="lt1">
            <a:hueOff val="0"/>
            <a:satOff val="0"/>
            <a:lumOff val="0"/>
            <a:alphaOff val="0"/>
          </a:schemeClr>
        </a:solidFill>
        <a:ln w="12700" cap="flat" cmpd="sng" algn="ctr">
          <a:solidFill>
            <a:srgbClr val="B3908C"/>
          </a:solidFill>
          <a:prstDash val="solid"/>
          <a:miter lim="800000"/>
        </a:ln>
        <a:effectLst/>
      </dsp:spPr>
      <dsp:style>
        <a:lnRef idx="2">
          <a:scrgbClr r="0" g="0" b="0"/>
        </a:lnRef>
        <a:fillRef idx="1">
          <a:scrgbClr r="0" g="0" b="0"/>
        </a:fillRef>
        <a:effectRef idx="0">
          <a:scrgbClr r="0" g="0" b="0"/>
        </a:effectRef>
        <a:fontRef idx="minor"/>
      </dsp:style>
    </dsp:sp>
    <dsp:sp modelId="{A9F1F052-8369-DC4E-BE15-658847E6C5CD}">
      <dsp:nvSpPr>
        <dsp:cNvPr id="0" name=""/>
        <dsp:cNvSpPr/>
      </dsp:nvSpPr>
      <dsp:spPr>
        <a:xfrm>
          <a:off x="875812" y="1338819"/>
          <a:ext cx="7093171" cy="669409"/>
        </a:xfrm>
        <a:prstGeom prst="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71120" rIns="71120" bIns="71120" numCol="1" spcCol="1270" anchor="ctr" anchorCtr="0">
          <a:noAutofit/>
        </a:bodyPr>
        <a:lstStyle/>
        <a:p>
          <a:pPr marL="0" lvl="0" indent="0" algn="l" defTabSz="1244600">
            <a:lnSpc>
              <a:spcPct val="90000"/>
            </a:lnSpc>
            <a:spcBef>
              <a:spcPct val="0"/>
            </a:spcBef>
            <a:spcAft>
              <a:spcPct val="35000"/>
            </a:spcAft>
            <a:buNone/>
          </a:pPr>
          <a:r>
            <a:rPr lang="zh-CN" altLang="en-US" sz="2800" b="1" kern="1200">
              <a:latin typeface="Times New Roman" panose="02020603050405020304" pitchFamily="18" charset="0"/>
              <a:ea typeface="Source Han Serif CN" panose="02020400000000000000" pitchFamily="18" charset="-128"/>
              <a:cs typeface="Times New Roman" panose="02020603050405020304" pitchFamily="18" charset="0"/>
            </a:rPr>
            <a:t>发包人延迟退还质量保证金的利息；</a:t>
          </a:r>
        </a:p>
      </dsp:txBody>
      <dsp:txXfrm>
        <a:off x="875812" y="1338819"/>
        <a:ext cx="7093171" cy="669409"/>
      </dsp:txXfrm>
    </dsp:sp>
    <dsp:sp modelId="{770D3255-25D1-3A4D-B281-2B6B1E34326C}">
      <dsp:nvSpPr>
        <dsp:cNvPr id="0" name=""/>
        <dsp:cNvSpPr/>
      </dsp:nvSpPr>
      <dsp:spPr>
        <a:xfrm>
          <a:off x="457431" y="1255143"/>
          <a:ext cx="836762" cy="836762"/>
        </a:xfrm>
        <a:prstGeom prst="ellipse">
          <a:avLst/>
        </a:prstGeom>
        <a:solidFill>
          <a:schemeClr val="lt1">
            <a:hueOff val="0"/>
            <a:satOff val="0"/>
            <a:lumOff val="0"/>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dsp:style>
    </dsp:sp>
    <dsp:sp modelId="{282DD2A3-126C-D44E-A817-79631A4FB71D}">
      <dsp:nvSpPr>
        <dsp:cNvPr id="0" name=""/>
        <dsp:cNvSpPr/>
      </dsp:nvSpPr>
      <dsp:spPr>
        <a:xfrm>
          <a:off x="875812" y="2343108"/>
          <a:ext cx="7093171" cy="669409"/>
        </a:xfrm>
        <a:prstGeom prst="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71120" rIns="71120" bIns="71120" numCol="1" spcCol="1270" anchor="ctr" anchorCtr="0">
          <a:noAutofit/>
        </a:bodyPr>
        <a:lstStyle/>
        <a:p>
          <a:pPr marL="0" lvl="0" indent="0" algn="l" defTabSz="1244600">
            <a:lnSpc>
              <a:spcPct val="90000"/>
            </a:lnSpc>
            <a:spcBef>
              <a:spcPct val="0"/>
            </a:spcBef>
            <a:spcAft>
              <a:spcPct val="35000"/>
            </a:spcAft>
            <a:buNone/>
          </a:pPr>
          <a:r>
            <a:rPr lang="zh-CN" altLang="en-US" sz="2800" b="1" kern="1200">
              <a:latin typeface="Times New Roman" panose="02020603050405020304" pitchFamily="18" charset="0"/>
              <a:ea typeface="Source Han Serif CN" panose="02020400000000000000" pitchFamily="18" charset="-128"/>
              <a:cs typeface="Times New Roman" panose="02020603050405020304" pitchFamily="18" charset="0"/>
            </a:rPr>
            <a:t>承包人垫资施工的垫资利息；</a:t>
          </a:r>
        </a:p>
      </dsp:txBody>
      <dsp:txXfrm>
        <a:off x="875812" y="2343108"/>
        <a:ext cx="7093171" cy="669409"/>
      </dsp:txXfrm>
    </dsp:sp>
    <dsp:sp modelId="{5E665DC5-1FDC-7A4C-ABD6-AA5BC9191CD7}">
      <dsp:nvSpPr>
        <dsp:cNvPr id="0" name=""/>
        <dsp:cNvSpPr/>
      </dsp:nvSpPr>
      <dsp:spPr>
        <a:xfrm>
          <a:off x="457431" y="2259432"/>
          <a:ext cx="836762" cy="836762"/>
        </a:xfrm>
        <a:prstGeom prst="ellipse">
          <a:avLst/>
        </a:prstGeom>
        <a:solidFill>
          <a:schemeClr val="lt1">
            <a:hueOff val="0"/>
            <a:satOff val="0"/>
            <a:lumOff val="0"/>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dsp:style>
    </dsp:sp>
    <dsp:sp modelId="{06B6CD9E-2B70-DE49-8409-3A50A15DCB8F}">
      <dsp:nvSpPr>
        <dsp:cNvPr id="0" name=""/>
        <dsp:cNvSpPr/>
      </dsp:nvSpPr>
      <dsp:spPr>
        <a:xfrm>
          <a:off x="492024" y="3347397"/>
          <a:ext cx="7476959" cy="669409"/>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71120" rIns="71120" bIns="71120" numCol="1" spcCol="1270" anchor="ctr" anchorCtr="0">
          <a:noAutofit/>
        </a:bodyPr>
        <a:lstStyle/>
        <a:p>
          <a:pPr marL="0" lvl="0" indent="0" algn="l" defTabSz="1244600">
            <a:lnSpc>
              <a:spcPct val="90000"/>
            </a:lnSpc>
            <a:spcBef>
              <a:spcPct val="0"/>
            </a:spcBef>
            <a:spcAft>
              <a:spcPct val="35000"/>
            </a:spcAft>
            <a:buNone/>
          </a:pPr>
          <a:r>
            <a:rPr lang="zh-CN" altLang="en-US" sz="2800" b="1" kern="1200">
              <a:latin typeface="Times New Roman" panose="02020603050405020304" pitchFamily="18" charset="0"/>
              <a:ea typeface="Source Han Serif CN" panose="02020400000000000000" pitchFamily="18" charset="-128"/>
              <a:cs typeface="Times New Roman" panose="02020603050405020304" pitchFamily="18" charset="0"/>
            </a:rPr>
            <a:t>发包人错误扣款的利息等。</a:t>
          </a:r>
        </a:p>
      </dsp:txBody>
      <dsp:txXfrm>
        <a:off x="492024" y="3347397"/>
        <a:ext cx="7476959" cy="669409"/>
      </dsp:txXfrm>
    </dsp:sp>
    <dsp:sp modelId="{314468CB-FD5B-F742-93BB-C5A5ABF2D26B}">
      <dsp:nvSpPr>
        <dsp:cNvPr id="0" name=""/>
        <dsp:cNvSpPr/>
      </dsp:nvSpPr>
      <dsp:spPr>
        <a:xfrm>
          <a:off x="73643" y="3263721"/>
          <a:ext cx="836762" cy="836762"/>
        </a:xfrm>
        <a:prstGeom prst="ellipse">
          <a:avLst/>
        </a:prstGeom>
        <a:solidFill>
          <a:schemeClr val="lt1">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0866A71-AC49-564D-811F-E0E449845730}"/>
              </a:ext>
            </a:extLst>
          </p:cNvPr>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p>
        </p:txBody>
      </p:sp>
      <p:sp>
        <p:nvSpPr>
          <p:cNvPr id="3" name="副标题 2">
            <a:extLst>
              <a:ext uri="{FF2B5EF4-FFF2-40B4-BE49-F238E27FC236}">
                <a16:creationId xmlns:a16="http://schemas.microsoft.com/office/drawing/2014/main" id="{389309B0-0443-904E-B47A-719DAF21FC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p>
        </p:txBody>
      </p:sp>
      <p:sp>
        <p:nvSpPr>
          <p:cNvPr id="4" name="日期占位符 3">
            <a:extLst>
              <a:ext uri="{FF2B5EF4-FFF2-40B4-BE49-F238E27FC236}">
                <a16:creationId xmlns:a16="http://schemas.microsoft.com/office/drawing/2014/main" id="{45C9B313-F9DF-7249-8C4E-D63E5C46EC9F}"/>
              </a:ext>
            </a:extLst>
          </p:cNvPr>
          <p:cNvSpPr>
            <a:spLocks noGrp="1"/>
          </p:cNvSpPr>
          <p:nvPr>
            <p:ph type="dt" sz="half" idx="10"/>
          </p:nvPr>
        </p:nvSpPr>
        <p:spPr/>
        <p:txBody>
          <a:bodyPr/>
          <a:lstStyle/>
          <a:p>
            <a:fld id="{B669336C-2E16-CC44-93DC-AE139F20A34F}" type="datetimeFigureOut">
              <a:rPr kumimoji="1" lang="zh-CN" altLang="en-US" smtClean="0"/>
              <a:t>2020/6/15</a:t>
            </a:fld>
            <a:endParaRPr kumimoji="1" lang="zh-CN" altLang="en-US"/>
          </a:p>
        </p:txBody>
      </p:sp>
      <p:sp>
        <p:nvSpPr>
          <p:cNvPr id="5" name="页脚占位符 4">
            <a:extLst>
              <a:ext uri="{FF2B5EF4-FFF2-40B4-BE49-F238E27FC236}">
                <a16:creationId xmlns:a16="http://schemas.microsoft.com/office/drawing/2014/main" id="{62C2A4CB-FB93-6A49-806E-06734925CA2C}"/>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044AF9AC-90D7-E043-8298-1793C881837E}"/>
              </a:ext>
            </a:extLst>
          </p:cNvPr>
          <p:cNvSpPr>
            <a:spLocks noGrp="1"/>
          </p:cNvSpPr>
          <p:nvPr>
            <p:ph type="sldNum" sz="quarter" idx="12"/>
          </p:nvPr>
        </p:nvSpPr>
        <p:spPr/>
        <p:txBody>
          <a:bodyPr/>
          <a:lstStyle/>
          <a:p>
            <a:fld id="{81C34516-5341-6A42-BC34-4C56D9F390F5}" type="slidenum">
              <a:rPr kumimoji="1" lang="zh-CN" altLang="en-US" smtClean="0"/>
              <a:t>‹#›</a:t>
            </a:fld>
            <a:endParaRPr kumimoji="1" lang="zh-CN" altLang="en-US"/>
          </a:p>
        </p:txBody>
      </p:sp>
    </p:spTree>
    <p:extLst>
      <p:ext uri="{BB962C8B-B14F-4D97-AF65-F5344CB8AC3E}">
        <p14:creationId xmlns:p14="http://schemas.microsoft.com/office/powerpoint/2010/main" val="1378180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58205E1-C14A-2B49-9CE6-06F97747BC39}"/>
              </a:ext>
            </a:extLst>
          </p:cNvPr>
          <p:cNvSpPr>
            <a:spLocks noGrp="1"/>
          </p:cNvSpPr>
          <p:nvPr>
            <p:ph type="title"/>
          </p:nvPr>
        </p:nvSpPr>
        <p:spPr/>
        <p:txBody>
          <a:bodyPr/>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75DAFA24-24FD-0945-B80E-837BBAA20989}"/>
              </a:ext>
            </a:extLst>
          </p:cNvPr>
          <p:cNvSpPr>
            <a:spLocks noGrp="1"/>
          </p:cNvSpPr>
          <p:nvPr>
            <p:ph type="body" orient="vert" idx="1"/>
          </p:nvPr>
        </p:nvSpPr>
        <p:spPr/>
        <p:txBody>
          <a:bodyPr vert="eaVert"/>
          <a:lstStyle/>
          <a:p>
            <a:r>
              <a:rPr kumimoji="1" lang="zh-CN" altLang="en-US"/>
              <a:t>编辑母版文本样式
第二级
第三级
第四级
第五级</a:t>
            </a:r>
          </a:p>
        </p:txBody>
      </p:sp>
      <p:sp>
        <p:nvSpPr>
          <p:cNvPr id="4" name="日期占位符 3">
            <a:extLst>
              <a:ext uri="{FF2B5EF4-FFF2-40B4-BE49-F238E27FC236}">
                <a16:creationId xmlns:a16="http://schemas.microsoft.com/office/drawing/2014/main" id="{15529228-E7D9-784F-A67A-0A57DD2F20FB}"/>
              </a:ext>
            </a:extLst>
          </p:cNvPr>
          <p:cNvSpPr>
            <a:spLocks noGrp="1"/>
          </p:cNvSpPr>
          <p:nvPr>
            <p:ph type="dt" sz="half" idx="10"/>
          </p:nvPr>
        </p:nvSpPr>
        <p:spPr/>
        <p:txBody>
          <a:bodyPr/>
          <a:lstStyle/>
          <a:p>
            <a:fld id="{B669336C-2E16-CC44-93DC-AE139F20A34F}" type="datetimeFigureOut">
              <a:rPr kumimoji="1" lang="zh-CN" altLang="en-US" smtClean="0"/>
              <a:t>2020/6/15</a:t>
            </a:fld>
            <a:endParaRPr kumimoji="1" lang="zh-CN" altLang="en-US"/>
          </a:p>
        </p:txBody>
      </p:sp>
      <p:sp>
        <p:nvSpPr>
          <p:cNvPr id="5" name="页脚占位符 4">
            <a:extLst>
              <a:ext uri="{FF2B5EF4-FFF2-40B4-BE49-F238E27FC236}">
                <a16:creationId xmlns:a16="http://schemas.microsoft.com/office/drawing/2014/main" id="{9FFEA23F-13D7-AB4B-9030-0AC02B0DFA76}"/>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DC396E12-71CE-634C-9980-A575DC29E93C}"/>
              </a:ext>
            </a:extLst>
          </p:cNvPr>
          <p:cNvSpPr>
            <a:spLocks noGrp="1"/>
          </p:cNvSpPr>
          <p:nvPr>
            <p:ph type="sldNum" sz="quarter" idx="12"/>
          </p:nvPr>
        </p:nvSpPr>
        <p:spPr/>
        <p:txBody>
          <a:bodyPr/>
          <a:lstStyle/>
          <a:p>
            <a:fld id="{81C34516-5341-6A42-BC34-4C56D9F390F5}" type="slidenum">
              <a:rPr kumimoji="1" lang="zh-CN" altLang="en-US" smtClean="0"/>
              <a:t>‹#›</a:t>
            </a:fld>
            <a:endParaRPr kumimoji="1" lang="zh-CN" altLang="en-US"/>
          </a:p>
        </p:txBody>
      </p:sp>
    </p:spTree>
    <p:extLst>
      <p:ext uri="{BB962C8B-B14F-4D97-AF65-F5344CB8AC3E}">
        <p14:creationId xmlns:p14="http://schemas.microsoft.com/office/powerpoint/2010/main" val="3436876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1FB3B555-5D56-3C47-ACDF-C0468C0AE50F}"/>
              </a:ext>
            </a:extLst>
          </p:cNvPr>
          <p:cNvSpPr>
            <a:spLocks noGrp="1"/>
          </p:cNvSpPr>
          <p:nvPr>
            <p:ph type="title" orient="vert"/>
          </p:nvPr>
        </p:nvSpPr>
        <p:spPr>
          <a:xfrm>
            <a:off x="8724900" y="365125"/>
            <a:ext cx="2628900" cy="5811838"/>
          </a:xfrm>
        </p:spPr>
        <p:txBody>
          <a:bodyPr vert="eaVert"/>
          <a:lstStyle/>
          <a:p>
            <a:r>
              <a:rPr kumimoji="1" lang="zh-CN" altLang="en-US"/>
              <a:t>单击此处编辑母版标题样式</a:t>
            </a:r>
          </a:p>
        </p:txBody>
      </p:sp>
      <p:sp>
        <p:nvSpPr>
          <p:cNvPr id="3" name="竖排文字占位符 2">
            <a:extLst>
              <a:ext uri="{FF2B5EF4-FFF2-40B4-BE49-F238E27FC236}">
                <a16:creationId xmlns:a16="http://schemas.microsoft.com/office/drawing/2014/main" id="{A2F3971A-8B35-3741-B00E-919A79C0B697}"/>
              </a:ext>
            </a:extLst>
          </p:cNvPr>
          <p:cNvSpPr>
            <a:spLocks noGrp="1"/>
          </p:cNvSpPr>
          <p:nvPr>
            <p:ph type="body" orient="vert" idx="1"/>
          </p:nvPr>
        </p:nvSpPr>
        <p:spPr>
          <a:xfrm>
            <a:off x="838200" y="365125"/>
            <a:ext cx="7734300" cy="5811838"/>
          </a:xfrm>
        </p:spPr>
        <p:txBody>
          <a:bodyPr vert="eaVert"/>
          <a:lstStyle/>
          <a:p>
            <a:r>
              <a:rPr kumimoji="1" lang="zh-CN" altLang="en-US"/>
              <a:t>编辑母版文本样式
第二级
第三级
第四级
第五级</a:t>
            </a:r>
          </a:p>
        </p:txBody>
      </p:sp>
      <p:sp>
        <p:nvSpPr>
          <p:cNvPr id="4" name="日期占位符 3">
            <a:extLst>
              <a:ext uri="{FF2B5EF4-FFF2-40B4-BE49-F238E27FC236}">
                <a16:creationId xmlns:a16="http://schemas.microsoft.com/office/drawing/2014/main" id="{44B1AFB9-01A3-344E-B5B8-C703DF8CC794}"/>
              </a:ext>
            </a:extLst>
          </p:cNvPr>
          <p:cNvSpPr>
            <a:spLocks noGrp="1"/>
          </p:cNvSpPr>
          <p:nvPr>
            <p:ph type="dt" sz="half" idx="10"/>
          </p:nvPr>
        </p:nvSpPr>
        <p:spPr/>
        <p:txBody>
          <a:bodyPr/>
          <a:lstStyle/>
          <a:p>
            <a:fld id="{B669336C-2E16-CC44-93DC-AE139F20A34F}" type="datetimeFigureOut">
              <a:rPr kumimoji="1" lang="zh-CN" altLang="en-US" smtClean="0"/>
              <a:t>2020/6/15</a:t>
            </a:fld>
            <a:endParaRPr kumimoji="1" lang="zh-CN" altLang="en-US"/>
          </a:p>
        </p:txBody>
      </p:sp>
      <p:sp>
        <p:nvSpPr>
          <p:cNvPr id="5" name="页脚占位符 4">
            <a:extLst>
              <a:ext uri="{FF2B5EF4-FFF2-40B4-BE49-F238E27FC236}">
                <a16:creationId xmlns:a16="http://schemas.microsoft.com/office/drawing/2014/main" id="{138BA6A9-11A9-D648-8C21-9F4D9A0EBB38}"/>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A259A5DA-5EFD-BB49-859E-03A18564FBE2}"/>
              </a:ext>
            </a:extLst>
          </p:cNvPr>
          <p:cNvSpPr>
            <a:spLocks noGrp="1"/>
          </p:cNvSpPr>
          <p:nvPr>
            <p:ph type="sldNum" sz="quarter" idx="12"/>
          </p:nvPr>
        </p:nvSpPr>
        <p:spPr/>
        <p:txBody>
          <a:bodyPr/>
          <a:lstStyle/>
          <a:p>
            <a:fld id="{81C34516-5341-6A42-BC34-4C56D9F390F5}" type="slidenum">
              <a:rPr kumimoji="1" lang="zh-CN" altLang="en-US" smtClean="0"/>
              <a:t>‹#›</a:t>
            </a:fld>
            <a:endParaRPr kumimoji="1" lang="zh-CN" altLang="en-US"/>
          </a:p>
        </p:txBody>
      </p:sp>
    </p:spTree>
    <p:extLst>
      <p:ext uri="{BB962C8B-B14F-4D97-AF65-F5344CB8AC3E}">
        <p14:creationId xmlns:p14="http://schemas.microsoft.com/office/powerpoint/2010/main" val="2852178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C774598-B75F-B14E-8379-A1833DE785D4}"/>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4C352F6F-9F54-C84C-9E48-322601913329}"/>
              </a:ext>
            </a:extLst>
          </p:cNvPr>
          <p:cNvSpPr>
            <a:spLocks noGrp="1"/>
          </p:cNvSpPr>
          <p:nvPr>
            <p:ph idx="1"/>
          </p:nvPr>
        </p:nvSpPr>
        <p:spPr/>
        <p:txBody>
          <a:bodyPr/>
          <a:lstStyle/>
          <a:p>
            <a:r>
              <a:rPr kumimoji="1" lang="zh-CN" altLang="en-US"/>
              <a:t>编辑母版文本样式
第二级
第三级
第四级
第五级</a:t>
            </a:r>
          </a:p>
        </p:txBody>
      </p:sp>
      <p:sp>
        <p:nvSpPr>
          <p:cNvPr id="4" name="日期占位符 3">
            <a:extLst>
              <a:ext uri="{FF2B5EF4-FFF2-40B4-BE49-F238E27FC236}">
                <a16:creationId xmlns:a16="http://schemas.microsoft.com/office/drawing/2014/main" id="{C682D71B-298C-684B-ACDE-1AE238D8E31B}"/>
              </a:ext>
            </a:extLst>
          </p:cNvPr>
          <p:cNvSpPr>
            <a:spLocks noGrp="1"/>
          </p:cNvSpPr>
          <p:nvPr>
            <p:ph type="dt" sz="half" idx="10"/>
          </p:nvPr>
        </p:nvSpPr>
        <p:spPr/>
        <p:txBody>
          <a:bodyPr/>
          <a:lstStyle/>
          <a:p>
            <a:fld id="{B669336C-2E16-CC44-93DC-AE139F20A34F}" type="datetimeFigureOut">
              <a:rPr kumimoji="1" lang="zh-CN" altLang="en-US" smtClean="0"/>
              <a:t>2020/6/15</a:t>
            </a:fld>
            <a:endParaRPr kumimoji="1" lang="zh-CN" altLang="en-US"/>
          </a:p>
        </p:txBody>
      </p:sp>
      <p:sp>
        <p:nvSpPr>
          <p:cNvPr id="5" name="页脚占位符 4">
            <a:extLst>
              <a:ext uri="{FF2B5EF4-FFF2-40B4-BE49-F238E27FC236}">
                <a16:creationId xmlns:a16="http://schemas.microsoft.com/office/drawing/2014/main" id="{AAF8A13A-BFC6-CB4E-8B31-289308E0C81F}"/>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AE85E009-EBD9-E448-AFA6-2DDEE287449E}"/>
              </a:ext>
            </a:extLst>
          </p:cNvPr>
          <p:cNvSpPr>
            <a:spLocks noGrp="1"/>
          </p:cNvSpPr>
          <p:nvPr>
            <p:ph type="sldNum" sz="quarter" idx="12"/>
          </p:nvPr>
        </p:nvSpPr>
        <p:spPr/>
        <p:txBody>
          <a:bodyPr/>
          <a:lstStyle/>
          <a:p>
            <a:fld id="{81C34516-5341-6A42-BC34-4C56D9F390F5}" type="slidenum">
              <a:rPr kumimoji="1" lang="zh-CN" altLang="en-US" smtClean="0"/>
              <a:t>‹#›</a:t>
            </a:fld>
            <a:endParaRPr kumimoji="1" lang="zh-CN" altLang="en-US"/>
          </a:p>
        </p:txBody>
      </p:sp>
    </p:spTree>
    <p:extLst>
      <p:ext uri="{BB962C8B-B14F-4D97-AF65-F5344CB8AC3E}">
        <p14:creationId xmlns:p14="http://schemas.microsoft.com/office/powerpoint/2010/main" val="3746645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0D42CF-DEA0-3D4C-AD54-36E877313C28}"/>
              </a:ext>
            </a:extLst>
          </p:cNvPr>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p>
        </p:txBody>
      </p:sp>
      <p:sp>
        <p:nvSpPr>
          <p:cNvPr id="3" name="文本占位符 2">
            <a:extLst>
              <a:ext uri="{FF2B5EF4-FFF2-40B4-BE49-F238E27FC236}">
                <a16:creationId xmlns:a16="http://schemas.microsoft.com/office/drawing/2014/main" id="{99D3427D-7F99-1446-B40D-FA4585CA4F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kumimoji="1" lang="zh-CN" altLang="en-US"/>
              <a:t>编辑母版文本样式
第二级
第三级
第四级
第五级</a:t>
            </a:r>
          </a:p>
        </p:txBody>
      </p:sp>
      <p:sp>
        <p:nvSpPr>
          <p:cNvPr id="4" name="日期占位符 3">
            <a:extLst>
              <a:ext uri="{FF2B5EF4-FFF2-40B4-BE49-F238E27FC236}">
                <a16:creationId xmlns:a16="http://schemas.microsoft.com/office/drawing/2014/main" id="{1A1530D0-B7D5-0A48-BC17-5F65DE06F0E0}"/>
              </a:ext>
            </a:extLst>
          </p:cNvPr>
          <p:cNvSpPr>
            <a:spLocks noGrp="1"/>
          </p:cNvSpPr>
          <p:nvPr>
            <p:ph type="dt" sz="half" idx="10"/>
          </p:nvPr>
        </p:nvSpPr>
        <p:spPr/>
        <p:txBody>
          <a:bodyPr/>
          <a:lstStyle/>
          <a:p>
            <a:fld id="{B669336C-2E16-CC44-93DC-AE139F20A34F}" type="datetimeFigureOut">
              <a:rPr kumimoji="1" lang="zh-CN" altLang="en-US" smtClean="0"/>
              <a:t>2020/6/15</a:t>
            </a:fld>
            <a:endParaRPr kumimoji="1" lang="zh-CN" altLang="en-US"/>
          </a:p>
        </p:txBody>
      </p:sp>
      <p:sp>
        <p:nvSpPr>
          <p:cNvPr id="5" name="页脚占位符 4">
            <a:extLst>
              <a:ext uri="{FF2B5EF4-FFF2-40B4-BE49-F238E27FC236}">
                <a16:creationId xmlns:a16="http://schemas.microsoft.com/office/drawing/2014/main" id="{288AA850-778B-A746-AA5F-F40063B9296E}"/>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id="{DC1646C1-1E3E-1E43-BA36-DBB38BACF979}"/>
              </a:ext>
            </a:extLst>
          </p:cNvPr>
          <p:cNvSpPr>
            <a:spLocks noGrp="1"/>
          </p:cNvSpPr>
          <p:nvPr>
            <p:ph type="sldNum" sz="quarter" idx="12"/>
          </p:nvPr>
        </p:nvSpPr>
        <p:spPr/>
        <p:txBody>
          <a:bodyPr/>
          <a:lstStyle/>
          <a:p>
            <a:fld id="{81C34516-5341-6A42-BC34-4C56D9F390F5}" type="slidenum">
              <a:rPr kumimoji="1" lang="zh-CN" altLang="en-US" smtClean="0"/>
              <a:t>‹#›</a:t>
            </a:fld>
            <a:endParaRPr kumimoji="1" lang="zh-CN" altLang="en-US"/>
          </a:p>
        </p:txBody>
      </p:sp>
    </p:spTree>
    <p:extLst>
      <p:ext uri="{BB962C8B-B14F-4D97-AF65-F5344CB8AC3E}">
        <p14:creationId xmlns:p14="http://schemas.microsoft.com/office/powerpoint/2010/main" val="3604707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682D0A0-52EF-C943-B63D-34B62441A23E}"/>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id="{CFBFB580-75FD-2C4E-9C33-4DFA2EC88C4D}"/>
              </a:ext>
            </a:extLst>
          </p:cNvPr>
          <p:cNvSpPr>
            <a:spLocks noGrp="1"/>
          </p:cNvSpPr>
          <p:nvPr>
            <p:ph sz="half" idx="1"/>
          </p:nvPr>
        </p:nvSpPr>
        <p:spPr>
          <a:xfrm>
            <a:off x="838200" y="1825625"/>
            <a:ext cx="5181600" cy="4351338"/>
          </a:xfrm>
        </p:spPr>
        <p:txBody>
          <a:bodyPr/>
          <a:lstStyle/>
          <a:p>
            <a:r>
              <a:rPr kumimoji="1" lang="zh-CN" altLang="en-US"/>
              <a:t>编辑母版文本样式
第二级
第三级
第四级
第五级</a:t>
            </a:r>
          </a:p>
        </p:txBody>
      </p:sp>
      <p:sp>
        <p:nvSpPr>
          <p:cNvPr id="4" name="内容占位符 3">
            <a:extLst>
              <a:ext uri="{FF2B5EF4-FFF2-40B4-BE49-F238E27FC236}">
                <a16:creationId xmlns:a16="http://schemas.microsoft.com/office/drawing/2014/main" id="{D32BE9CD-C123-8545-A710-7397D154FF6D}"/>
              </a:ext>
            </a:extLst>
          </p:cNvPr>
          <p:cNvSpPr>
            <a:spLocks noGrp="1"/>
          </p:cNvSpPr>
          <p:nvPr>
            <p:ph sz="half" idx="2"/>
          </p:nvPr>
        </p:nvSpPr>
        <p:spPr>
          <a:xfrm>
            <a:off x="6172200" y="1825625"/>
            <a:ext cx="5181600" cy="4351338"/>
          </a:xfrm>
        </p:spPr>
        <p:txBody>
          <a:bodyPr/>
          <a:lstStyle/>
          <a:p>
            <a:r>
              <a:rPr kumimoji="1" lang="zh-CN" altLang="en-US"/>
              <a:t>编辑母版文本样式
第二级
第三级
第四级
第五级</a:t>
            </a:r>
          </a:p>
        </p:txBody>
      </p:sp>
      <p:sp>
        <p:nvSpPr>
          <p:cNvPr id="5" name="日期占位符 4">
            <a:extLst>
              <a:ext uri="{FF2B5EF4-FFF2-40B4-BE49-F238E27FC236}">
                <a16:creationId xmlns:a16="http://schemas.microsoft.com/office/drawing/2014/main" id="{D7D96596-318E-5F46-A70F-4220198BBEFC}"/>
              </a:ext>
            </a:extLst>
          </p:cNvPr>
          <p:cNvSpPr>
            <a:spLocks noGrp="1"/>
          </p:cNvSpPr>
          <p:nvPr>
            <p:ph type="dt" sz="half" idx="10"/>
          </p:nvPr>
        </p:nvSpPr>
        <p:spPr/>
        <p:txBody>
          <a:bodyPr/>
          <a:lstStyle/>
          <a:p>
            <a:fld id="{B669336C-2E16-CC44-93DC-AE139F20A34F}" type="datetimeFigureOut">
              <a:rPr kumimoji="1" lang="zh-CN" altLang="en-US" smtClean="0"/>
              <a:t>2020/6/15</a:t>
            </a:fld>
            <a:endParaRPr kumimoji="1" lang="zh-CN" altLang="en-US"/>
          </a:p>
        </p:txBody>
      </p:sp>
      <p:sp>
        <p:nvSpPr>
          <p:cNvPr id="6" name="页脚占位符 5">
            <a:extLst>
              <a:ext uri="{FF2B5EF4-FFF2-40B4-BE49-F238E27FC236}">
                <a16:creationId xmlns:a16="http://schemas.microsoft.com/office/drawing/2014/main" id="{1C6A85B6-8CB7-814A-AB34-605B10AE398C}"/>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BA0259AA-E847-8A4E-98AC-5FDB6378A285}"/>
              </a:ext>
            </a:extLst>
          </p:cNvPr>
          <p:cNvSpPr>
            <a:spLocks noGrp="1"/>
          </p:cNvSpPr>
          <p:nvPr>
            <p:ph type="sldNum" sz="quarter" idx="12"/>
          </p:nvPr>
        </p:nvSpPr>
        <p:spPr/>
        <p:txBody>
          <a:bodyPr/>
          <a:lstStyle/>
          <a:p>
            <a:fld id="{81C34516-5341-6A42-BC34-4C56D9F390F5}" type="slidenum">
              <a:rPr kumimoji="1" lang="zh-CN" altLang="en-US" smtClean="0"/>
              <a:t>‹#›</a:t>
            </a:fld>
            <a:endParaRPr kumimoji="1" lang="zh-CN" altLang="en-US"/>
          </a:p>
        </p:txBody>
      </p:sp>
    </p:spTree>
    <p:extLst>
      <p:ext uri="{BB962C8B-B14F-4D97-AF65-F5344CB8AC3E}">
        <p14:creationId xmlns:p14="http://schemas.microsoft.com/office/powerpoint/2010/main" val="2404692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BCCEB0D-52FD-6E49-8DFE-954271F46D1A}"/>
              </a:ext>
            </a:extLst>
          </p:cNvPr>
          <p:cNvSpPr>
            <a:spLocks noGrp="1"/>
          </p:cNvSpPr>
          <p:nvPr>
            <p:ph type="title"/>
          </p:nvPr>
        </p:nvSpPr>
        <p:spPr>
          <a:xfrm>
            <a:off x="839788" y="365125"/>
            <a:ext cx="10515600" cy="1325563"/>
          </a:xfrm>
        </p:spPr>
        <p:txBody>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F912C6C0-4E39-1747-B767-128AB1D048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zh-CN" altLang="en-US"/>
              <a:t>编辑母版文本样式
第二级
第三级
第四级
第五级</a:t>
            </a:r>
          </a:p>
        </p:txBody>
      </p:sp>
      <p:sp>
        <p:nvSpPr>
          <p:cNvPr id="4" name="内容占位符 3">
            <a:extLst>
              <a:ext uri="{FF2B5EF4-FFF2-40B4-BE49-F238E27FC236}">
                <a16:creationId xmlns:a16="http://schemas.microsoft.com/office/drawing/2014/main" id="{BC496C1F-7CBE-624B-B7F1-731DA34178F6}"/>
              </a:ext>
            </a:extLst>
          </p:cNvPr>
          <p:cNvSpPr>
            <a:spLocks noGrp="1"/>
          </p:cNvSpPr>
          <p:nvPr>
            <p:ph sz="half" idx="2"/>
          </p:nvPr>
        </p:nvSpPr>
        <p:spPr>
          <a:xfrm>
            <a:off x="839788" y="2505075"/>
            <a:ext cx="5157787" cy="3684588"/>
          </a:xfrm>
        </p:spPr>
        <p:txBody>
          <a:bodyPr/>
          <a:lstStyle/>
          <a:p>
            <a:r>
              <a:rPr kumimoji="1" lang="zh-CN" altLang="en-US"/>
              <a:t>编辑母版文本样式
第二级
第三级
第四级
第五级</a:t>
            </a:r>
          </a:p>
        </p:txBody>
      </p:sp>
      <p:sp>
        <p:nvSpPr>
          <p:cNvPr id="5" name="文本占位符 4">
            <a:extLst>
              <a:ext uri="{FF2B5EF4-FFF2-40B4-BE49-F238E27FC236}">
                <a16:creationId xmlns:a16="http://schemas.microsoft.com/office/drawing/2014/main" id="{4E03BF7A-D6D0-184A-9AD1-E986F5FF2D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zh-CN" altLang="en-US"/>
              <a:t>编辑母版文本样式
第二级
第三级
第四级
第五级</a:t>
            </a:r>
          </a:p>
        </p:txBody>
      </p:sp>
      <p:sp>
        <p:nvSpPr>
          <p:cNvPr id="6" name="内容占位符 5">
            <a:extLst>
              <a:ext uri="{FF2B5EF4-FFF2-40B4-BE49-F238E27FC236}">
                <a16:creationId xmlns:a16="http://schemas.microsoft.com/office/drawing/2014/main" id="{C1F39429-D8CC-DD4B-91D6-20F94719E0D7}"/>
              </a:ext>
            </a:extLst>
          </p:cNvPr>
          <p:cNvSpPr>
            <a:spLocks noGrp="1"/>
          </p:cNvSpPr>
          <p:nvPr>
            <p:ph sz="quarter" idx="4"/>
          </p:nvPr>
        </p:nvSpPr>
        <p:spPr>
          <a:xfrm>
            <a:off x="6172200" y="2505075"/>
            <a:ext cx="5183188" cy="3684588"/>
          </a:xfrm>
        </p:spPr>
        <p:txBody>
          <a:bodyPr/>
          <a:lstStyle/>
          <a:p>
            <a:r>
              <a:rPr kumimoji="1" lang="zh-CN" altLang="en-US"/>
              <a:t>编辑母版文本样式
第二级
第三级
第四级
第五级</a:t>
            </a:r>
          </a:p>
        </p:txBody>
      </p:sp>
      <p:sp>
        <p:nvSpPr>
          <p:cNvPr id="7" name="日期占位符 6">
            <a:extLst>
              <a:ext uri="{FF2B5EF4-FFF2-40B4-BE49-F238E27FC236}">
                <a16:creationId xmlns:a16="http://schemas.microsoft.com/office/drawing/2014/main" id="{A5D1D84F-1D2A-5B41-91C9-07B2A9C5BA54}"/>
              </a:ext>
            </a:extLst>
          </p:cNvPr>
          <p:cNvSpPr>
            <a:spLocks noGrp="1"/>
          </p:cNvSpPr>
          <p:nvPr>
            <p:ph type="dt" sz="half" idx="10"/>
          </p:nvPr>
        </p:nvSpPr>
        <p:spPr/>
        <p:txBody>
          <a:bodyPr/>
          <a:lstStyle/>
          <a:p>
            <a:fld id="{B669336C-2E16-CC44-93DC-AE139F20A34F}" type="datetimeFigureOut">
              <a:rPr kumimoji="1" lang="zh-CN" altLang="en-US" smtClean="0"/>
              <a:t>2020/6/15</a:t>
            </a:fld>
            <a:endParaRPr kumimoji="1" lang="zh-CN" altLang="en-US"/>
          </a:p>
        </p:txBody>
      </p:sp>
      <p:sp>
        <p:nvSpPr>
          <p:cNvPr id="8" name="页脚占位符 7">
            <a:extLst>
              <a:ext uri="{FF2B5EF4-FFF2-40B4-BE49-F238E27FC236}">
                <a16:creationId xmlns:a16="http://schemas.microsoft.com/office/drawing/2014/main" id="{7DA9892A-F769-1147-9521-6A03D7AFEF2C}"/>
              </a:ext>
            </a:extLst>
          </p:cNvPr>
          <p:cNvSpPr>
            <a:spLocks noGrp="1"/>
          </p:cNvSpPr>
          <p:nvPr>
            <p:ph type="ftr" sz="quarter" idx="11"/>
          </p:nvPr>
        </p:nvSpPr>
        <p:spPr/>
        <p:txBody>
          <a:bodyPr/>
          <a:lstStyle/>
          <a:p>
            <a:endParaRPr kumimoji="1" lang="zh-CN" altLang="en-US"/>
          </a:p>
        </p:txBody>
      </p:sp>
      <p:sp>
        <p:nvSpPr>
          <p:cNvPr id="9" name="灯片编号占位符 8">
            <a:extLst>
              <a:ext uri="{FF2B5EF4-FFF2-40B4-BE49-F238E27FC236}">
                <a16:creationId xmlns:a16="http://schemas.microsoft.com/office/drawing/2014/main" id="{0F3C2BAA-11D9-134F-A5A3-D5AFF3084EAC}"/>
              </a:ext>
            </a:extLst>
          </p:cNvPr>
          <p:cNvSpPr>
            <a:spLocks noGrp="1"/>
          </p:cNvSpPr>
          <p:nvPr>
            <p:ph type="sldNum" sz="quarter" idx="12"/>
          </p:nvPr>
        </p:nvSpPr>
        <p:spPr/>
        <p:txBody>
          <a:bodyPr/>
          <a:lstStyle/>
          <a:p>
            <a:fld id="{81C34516-5341-6A42-BC34-4C56D9F390F5}" type="slidenum">
              <a:rPr kumimoji="1" lang="zh-CN" altLang="en-US" smtClean="0"/>
              <a:t>‹#›</a:t>
            </a:fld>
            <a:endParaRPr kumimoji="1" lang="zh-CN" altLang="en-US"/>
          </a:p>
        </p:txBody>
      </p:sp>
    </p:spTree>
    <p:extLst>
      <p:ext uri="{BB962C8B-B14F-4D97-AF65-F5344CB8AC3E}">
        <p14:creationId xmlns:p14="http://schemas.microsoft.com/office/powerpoint/2010/main" val="3306689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373F286-9EFD-9A47-B817-96F31F2AFD8E}"/>
              </a:ext>
            </a:extLst>
          </p:cNvPr>
          <p:cNvSpPr>
            <a:spLocks noGrp="1"/>
          </p:cNvSpPr>
          <p:nvPr>
            <p:ph type="title"/>
          </p:nvPr>
        </p:nvSpPr>
        <p:spPr/>
        <p:txBody>
          <a:bodyPr/>
          <a:lstStyle/>
          <a:p>
            <a:r>
              <a:rPr kumimoji="1" lang="zh-CN" altLang="en-US"/>
              <a:t>单击此处编辑母版标题样式</a:t>
            </a:r>
          </a:p>
        </p:txBody>
      </p:sp>
      <p:sp>
        <p:nvSpPr>
          <p:cNvPr id="3" name="日期占位符 2">
            <a:extLst>
              <a:ext uri="{FF2B5EF4-FFF2-40B4-BE49-F238E27FC236}">
                <a16:creationId xmlns:a16="http://schemas.microsoft.com/office/drawing/2014/main" id="{85489DCD-4EF4-2940-A569-9F1C9966E155}"/>
              </a:ext>
            </a:extLst>
          </p:cNvPr>
          <p:cNvSpPr>
            <a:spLocks noGrp="1"/>
          </p:cNvSpPr>
          <p:nvPr>
            <p:ph type="dt" sz="half" idx="10"/>
          </p:nvPr>
        </p:nvSpPr>
        <p:spPr/>
        <p:txBody>
          <a:bodyPr/>
          <a:lstStyle/>
          <a:p>
            <a:fld id="{B669336C-2E16-CC44-93DC-AE139F20A34F}" type="datetimeFigureOut">
              <a:rPr kumimoji="1" lang="zh-CN" altLang="en-US" smtClean="0"/>
              <a:t>2020/6/15</a:t>
            </a:fld>
            <a:endParaRPr kumimoji="1" lang="zh-CN" altLang="en-US"/>
          </a:p>
        </p:txBody>
      </p:sp>
      <p:sp>
        <p:nvSpPr>
          <p:cNvPr id="4" name="页脚占位符 3">
            <a:extLst>
              <a:ext uri="{FF2B5EF4-FFF2-40B4-BE49-F238E27FC236}">
                <a16:creationId xmlns:a16="http://schemas.microsoft.com/office/drawing/2014/main" id="{23F1705A-7C25-064C-8601-D09683B8F2DD}"/>
              </a:ext>
            </a:extLst>
          </p:cNvPr>
          <p:cNvSpPr>
            <a:spLocks noGrp="1"/>
          </p:cNvSpPr>
          <p:nvPr>
            <p:ph type="ftr" sz="quarter" idx="11"/>
          </p:nvPr>
        </p:nvSpPr>
        <p:spPr/>
        <p:txBody>
          <a:bodyPr/>
          <a:lstStyle/>
          <a:p>
            <a:endParaRPr kumimoji="1" lang="zh-CN" altLang="en-US"/>
          </a:p>
        </p:txBody>
      </p:sp>
      <p:sp>
        <p:nvSpPr>
          <p:cNvPr id="5" name="灯片编号占位符 4">
            <a:extLst>
              <a:ext uri="{FF2B5EF4-FFF2-40B4-BE49-F238E27FC236}">
                <a16:creationId xmlns:a16="http://schemas.microsoft.com/office/drawing/2014/main" id="{AA232A6B-CB4F-B742-95E8-87A6DCDB94E5}"/>
              </a:ext>
            </a:extLst>
          </p:cNvPr>
          <p:cNvSpPr>
            <a:spLocks noGrp="1"/>
          </p:cNvSpPr>
          <p:nvPr>
            <p:ph type="sldNum" sz="quarter" idx="12"/>
          </p:nvPr>
        </p:nvSpPr>
        <p:spPr/>
        <p:txBody>
          <a:bodyPr/>
          <a:lstStyle/>
          <a:p>
            <a:fld id="{81C34516-5341-6A42-BC34-4C56D9F390F5}" type="slidenum">
              <a:rPr kumimoji="1" lang="zh-CN" altLang="en-US" smtClean="0"/>
              <a:t>‹#›</a:t>
            </a:fld>
            <a:endParaRPr kumimoji="1" lang="zh-CN" altLang="en-US"/>
          </a:p>
        </p:txBody>
      </p:sp>
    </p:spTree>
    <p:extLst>
      <p:ext uri="{BB962C8B-B14F-4D97-AF65-F5344CB8AC3E}">
        <p14:creationId xmlns:p14="http://schemas.microsoft.com/office/powerpoint/2010/main" val="930083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21DDC154-0809-C642-A903-1928B867A303}"/>
              </a:ext>
            </a:extLst>
          </p:cNvPr>
          <p:cNvSpPr>
            <a:spLocks noGrp="1"/>
          </p:cNvSpPr>
          <p:nvPr>
            <p:ph type="dt" sz="half" idx="10"/>
          </p:nvPr>
        </p:nvSpPr>
        <p:spPr/>
        <p:txBody>
          <a:bodyPr/>
          <a:lstStyle/>
          <a:p>
            <a:fld id="{B669336C-2E16-CC44-93DC-AE139F20A34F}" type="datetimeFigureOut">
              <a:rPr kumimoji="1" lang="zh-CN" altLang="en-US" smtClean="0"/>
              <a:t>2020/6/15</a:t>
            </a:fld>
            <a:endParaRPr kumimoji="1" lang="zh-CN" altLang="en-US"/>
          </a:p>
        </p:txBody>
      </p:sp>
      <p:sp>
        <p:nvSpPr>
          <p:cNvPr id="3" name="页脚占位符 2">
            <a:extLst>
              <a:ext uri="{FF2B5EF4-FFF2-40B4-BE49-F238E27FC236}">
                <a16:creationId xmlns:a16="http://schemas.microsoft.com/office/drawing/2014/main" id="{AA2427A7-25BA-5041-A7EF-328BF550D029}"/>
              </a:ext>
            </a:extLst>
          </p:cNvPr>
          <p:cNvSpPr>
            <a:spLocks noGrp="1"/>
          </p:cNvSpPr>
          <p:nvPr>
            <p:ph type="ftr" sz="quarter" idx="11"/>
          </p:nvPr>
        </p:nvSpPr>
        <p:spPr/>
        <p:txBody>
          <a:bodyPr/>
          <a:lstStyle/>
          <a:p>
            <a:endParaRPr kumimoji="1" lang="zh-CN" altLang="en-US"/>
          </a:p>
        </p:txBody>
      </p:sp>
      <p:sp>
        <p:nvSpPr>
          <p:cNvPr id="4" name="灯片编号占位符 3">
            <a:extLst>
              <a:ext uri="{FF2B5EF4-FFF2-40B4-BE49-F238E27FC236}">
                <a16:creationId xmlns:a16="http://schemas.microsoft.com/office/drawing/2014/main" id="{0EA514EB-705D-224F-8FF0-70997A7B5929}"/>
              </a:ext>
            </a:extLst>
          </p:cNvPr>
          <p:cNvSpPr>
            <a:spLocks noGrp="1"/>
          </p:cNvSpPr>
          <p:nvPr>
            <p:ph type="sldNum" sz="quarter" idx="12"/>
          </p:nvPr>
        </p:nvSpPr>
        <p:spPr/>
        <p:txBody>
          <a:bodyPr/>
          <a:lstStyle/>
          <a:p>
            <a:fld id="{81C34516-5341-6A42-BC34-4C56D9F390F5}" type="slidenum">
              <a:rPr kumimoji="1" lang="zh-CN" altLang="en-US" smtClean="0"/>
              <a:t>‹#›</a:t>
            </a:fld>
            <a:endParaRPr kumimoji="1" lang="zh-CN" altLang="en-US"/>
          </a:p>
        </p:txBody>
      </p:sp>
    </p:spTree>
    <p:extLst>
      <p:ext uri="{BB962C8B-B14F-4D97-AF65-F5344CB8AC3E}">
        <p14:creationId xmlns:p14="http://schemas.microsoft.com/office/powerpoint/2010/main" val="2996672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B7812DA-6E73-A347-9ECA-60F7BDF42D2B}"/>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内容占位符 2">
            <a:extLst>
              <a:ext uri="{FF2B5EF4-FFF2-40B4-BE49-F238E27FC236}">
                <a16:creationId xmlns:a16="http://schemas.microsoft.com/office/drawing/2014/main" id="{7C3DFA2A-2ED2-5144-9633-D508FC6D30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kumimoji="1" lang="zh-CN" altLang="en-US"/>
              <a:t>编辑母版文本样式
第二级
第三级
第四级
第五级</a:t>
            </a:r>
          </a:p>
        </p:txBody>
      </p:sp>
      <p:sp>
        <p:nvSpPr>
          <p:cNvPr id="4" name="文本占位符 3">
            <a:extLst>
              <a:ext uri="{FF2B5EF4-FFF2-40B4-BE49-F238E27FC236}">
                <a16:creationId xmlns:a16="http://schemas.microsoft.com/office/drawing/2014/main" id="{CFF7C8E0-1416-504A-8D04-BE8E1CF1D8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zh-CN" altLang="en-US"/>
              <a:t>编辑母版文本样式
第二级
第三级
第四级
第五级</a:t>
            </a:r>
          </a:p>
        </p:txBody>
      </p:sp>
      <p:sp>
        <p:nvSpPr>
          <p:cNvPr id="5" name="日期占位符 4">
            <a:extLst>
              <a:ext uri="{FF2B5EF4-FFF2-40B4-BE49-F238E27FC236}">
                <a16:creationId xmlns:a16="http://schemas.microsoft.com/office/drawing/2014/main" id="{69A8D344-9CBE-8241-9A86-B949F6297313}"/>
              </a:ext>
            </a:extLst>
          </p:cNvPr>
          <p:cNvSpPr>
            <a:spLocks noGrp="1"/>
          </p:cNvSpPr>
          <p:nvPr>
            <p:ph type="dt" sz="half" idx="10"/>
          </p:nvPr>
        </p:nvSpPr>
        <p:spPr/>
        <p:txBody>
          <a:bodyPr/>
          <a:lstStyle/>
          <a:p>
            <a:fld id="{B669336C-2E16-CC44-93DC-AE139F20A34F}" type="datetimeFigureOut">
              <a:rPr kumimoji="1" lang="zh-CN" altLang="en-US" smtClean="0"/>
              <a:t>2020/6/15</a:t>
            </a:fld>
            <a:endParaRPr kumimoji="1" lang="zh-CN" altLang="en-US"/>
          </a:p>
        </p:txBody>
      </p:sp>
      <p:sp>
        <p:nvSpPr>
          <p:cNvPr id="6" name="页脚占位符 5">
            <a:extLst>
              <a:ext uri="{FF2B5EF4-FFF2-40B4-BE49-F238E27FC236}">
                <a16:creationId xmlns:a16="http://schemas.microsoft.com/office/drawing/2014/main" id="{5F3CFBC7-3B4E-8641-8C2E-9712F9092051}"/>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9D5671C9-2F66-F140-8DE3-BC32126D8C08}"/>
              </a:ext>
            </a:extLst>
          </p:cNvPr>
          <p:cNvSpPr>
            <a:spLocks noGrp="1"/>
          </p:cNvSpPr>
          <p:nvPr>
            <p:ph type="sldNum" sz="quarter" idx="12"/>
          </p:nvPr>
        </p:nvSpPr>
        <p:spPr/>
        <p:txBody>
          <a:bodyPr/>
          <a:lstStyle/>
          <a:p>
            <a:fld id="{81C34516-5341-6A42-BC34-4C56D9F390F5}" type="slidenum">
              <a:rPr kumimoji="1" lang="zh-CN" altLang="en-US" smtClean="0"/>
              <a:t>‹#›</a:t>
            </a:fld>
            <a:endParaRPr kumimoji="1" lang="zh-CN" altLang="en-US"/>
          </a:p>
        </p:txBody>
      </p:sp>
    </p:spTree>
    <p:extLst>
      <p:ext uri="{BB962C8B-B14F-4D97-AF65-F5344CB8AC3E}">
        <p14:creationId xmlns:p14="http://schemas.microsoft.com/office/powerpoint/2010/main" val="4145728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16CB4EC-7403-AB43-B881-3DAA2655B36C}"/>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图片占位符 2">
            <a:extLst>
              <a:ext uri="{FF2B5EF4-FFF2-40B4-BE49-F238E27FC236}">
                <a16:creationId xmlns:a16="http://schemas.microsoft.com/office/drawing/2014/main" id="{C8774F9B-8000-A141-9B4F-07031E560A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a:extLst>
              <a:ext uri="{FF2B5EF4-FFF2-40B4-BE49-F238E27FC236}">
                <a16:creationId xmlns:a16="http://schemas.microsoft.com/office/drawing/2014/main" id="{8A528D19-E557-244F-93E8-00FE2F03EF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zh-CN" altLang="en-US"/>
              <a:t>编辑母版文本样式
第二级
第三级
第四级
第五级</a:t>
            </a:r>
          </a:p>
        </p:txBody>
      </p:sp>
      <p:sp>
        <p:nvSpPr>
          <p:cNvPr id="5" name="日期占位符 4">
            <a:extLst>
              <a:ext uri="{FF2B5EF4-FFF2-40B4-BE49-F238E27FC236}">
                <a16:creationId xmlns:a16="http://schemas.microsoft.com/office/drawing/2014/main" id="{8CDF1474-C390-9D48-AD00-DB0D3B65AD1E}"/>
              </a:ext>
            </a:extLst>
          </p:cNvPr>
          <p:cNvSpPr>
            <a:spLocks noGrp="1"/>
          </p:cNvSpPr>
          <p:nvPr>
            <p:ph type="dt" sz="half" idx="10"/>
          </p:nvPr>
        </p:nvSpPr>
        <p:spPr/>
        <p:txBody>
          <a:bodyPr/>
          <a:lstStyle/>
          <a:p>
            <a:fld id="{B669336C-2E16-CC44-93DC-AE139F20A34F}" type="datetimeFigureOut">
              <a:rPr kumimoji="1" lang="zh-CN" altLang="en-US" smtClean="0"/>
              <a:t>2020/6/15</a:t>
            </a:fld>
            <a:endParaRPr kumimoji="1" lang="zh-CN" altLang="en-US"/>
          </a:p>
        </p:txBody>
      </p:sp>
      <p:sp>
        <p:nvSpPr>
          <p:cNvPr id="6" name="页脚占位符 5">
            <a:extLst>
              <a:ext uri="{FF2B5EF4-FFF2-40B4-BE49-F238E27FC236}">
                <a16:creationId xmlns:a16="http://schemas.microsoft.com/office/drawing/2014/main" id="{C3C4B718-CD30-B144-BC91-444C28BD8645}"/>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id="{F087AF1C-63C6-644E-8EB7-0D9E17C5100F}"/>
              </a:ext>
            </a:extLst>
          </p:cNvPr>
          <p:cNvSpPr>
            <a:spLocks noGrp="1"/>
          </p:cNvSpPr>
          <p:nvPr>
            <p:ph type="sldNum" sz="quarter" idx="12"/>
          </p:nvPr>
        </p:nvSpPr>
        <p:spPr/>
        <p:txBody>
          <a:bodyPr/>
          <a:lstStyle/>
          <a:p>
            <a:fld id="{81C34516-5341-6A42-BC34-4C56D9F390F5}" type="slidenum">
              <a:rPr kumimoji="1" lang="zh-CN" altLang="en-US" smtClean="0"/>
              <a:t>‹#›</a:t>
            </a:fld>
            <a:endParaRPr kumimoji="1" lang="zh-CN" altLang="en-US"/>
          </a:p>
        </p:txBody>
      </p:sp>
    </p:spTree>
    <p:extLst>
      <p:ext uri="{BB962C8B-B14F-4D97-AF65-F5344CB8AC3E}">
        <p14:creationId xmlns:p14="http://schemas.microsoft.com/office/powerpoint/2010/main" val="3852120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76348E60-A4B4-EE43-9969-83326E0BCD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id="{7E208D98-EEB8-224A-B9B6-75A271F913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kumimoji="1" lang="zh-CN" altLang="en-US" dirty="0"/>
              <a:t>编辑母版文本样式
第二级
第三级
第四级
第五级</a:t>
            </a:r>
          </a:p>
        </p:txBody>
      </p:sp>
      <p:sp>
        <p:nvSpPr>
          <p:cNvPr id="4" name="日期占位符 3">
            <a:extLst>
              <a:ext uri="{FF2B5EF4-FFF2-40B4-BE49-F238E27FC236}">
                <a16:creationId xmlns:a16="http://schemas.microsoft.com/office/drawing/2014/main" id="{FA0540AB-9110-934F-89D8-8857B1A153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69336C-2E16-CC44-93DC-AE139F20A34F}" type="datetimeFigureOut">
              <a:rPr kumimoji="1" lang="zh-CN" altLang="en-US" smtClean="0"/>
              <a:t>2020/6/15</a:t>
            </a:fld>
            <a:endParaRPr kumimoji="1" lang="zh-CN" altLang="en-US"/>
          </a:p>
        </p:txBody>
      </p:sp>
      <p:sp>
        <p:nvSpPr>
          <p:cNvPr id="5" name="页脚占位符 4">
            <a:extLst>
              <a:ext uri="{FF2B5EF4-FFF2-40B4-BE49-F238E27FC236}">
                <a16:creationId xmlns:a16="http://schemas.microsoft.com/office/drawing/2014/main" id="{C572BFF4-2428-934F-8C28-AC0839BC1B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灯片编号占位符 5">
            <a:extLst>
              <a:ext uri="{FF2B5EF4-FFF2-40B4-BE49-F238E27FC236}">
                <a16:creationId xmlns:a16="http://schemas.microsoft.com/office/drawing/2014/main" id="{23B10671-EB1A-DB4A-BF46-B0372C0E6F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C34516-5341-6A42-BC34-4C56D9F390F5}" type="slidenum">
              <a:rPr kumimoji="1" lang="zh-CN" altLang="en-US" smtClean="0"/>
              <a:t>‹#›</a:t>
            </a:fld>
            <a:endParaRPr kumimoji="1" lang="zh-CN" altLang="en-US"/>
          </a:p>
        </p:txBody>
      </p:sp>
    </p:spTree>
    <p:extLst>
      <p:ext uri="{BB962C8B-B14F-4D97-AF65-F5344CB8AC3E}">
        <p14:creationId xmlns:p14="http://schemas.microsoft.com/office/powerpoint/2010/main" val="3680706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150000"/>
        </a:lnSpc>
        <a:spcBef>
          <a:spcPct val="0"/>
        </a:spcBef>
        <a:buNone/>
        <a:defRPr sz="4400" b="1" kern="1200">
          <a:solidFill>
            <a:schemeClr val="tx1"/>
          </a:solidFill>
          <a:latin typeface="Times New Roman" panose="02020603050405020304" pitchFamily="18" charset="0"/>
          <a:ea typeface="Source Han Serif CN" panose="02020400000000000000" pitchFamily="18" charset="-128"/>
          <a:cs typeface="Times New Roman" panose="02020603050405020304" pitchFamily="18" charset="0"/>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3200" b="1" kern="1200">
          <a:solidFill>
            <a:schemeClr val="tx1"/>
          </a:solidFill>
          <a:latin typeface="Times New Roman" panose="02020603050405020304" pitchFamily="18" charset="0"/>
          <a:ea typeface="Source Han Serif CN" panose="02020400000000000000" pitchFamily="18" charset="-128"/>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2.xml"/><Relationship Id="rId7" Type="http://schemas.openxmlformats.org/officeDocument/2006/relationships/image" Target="../media/image1.png"/><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065CFC9-F7D5-4B4E-9863-1D2FFE957855}"/>
              </a:ext>
            </a:extLst>
          </p:cNvPr>
          <p:cNvSpPr>
            <a:spLocks noGrp="1"/>
          </p:cNvSpPr>
          <p:nvPr>
            <p:ph type="ctrTitle"/>
          </p:nvPr>
        </p:nvSpPr>
        <p:spPr/>
        <p:txBody>
          <a:bodyPr/>
          <a:lstStyle/>
          <a:p>
            <a:r>
              <a:rPr kumimoji="1" lang="en-US" altLang="zh-CN" dirty="0"/>
              <a:t>7.9 </a:t>
            </a:r>
            <a:r>
              <a:rPr kumimoji="1" lang="zh-CN" altLang="en-US" dirty="0"/>
              <a:t>费用索赔</a:t>
            </a:r>
          </a:p>
        </p:txBody>
      </p:sp>
      <p:sp>
        <p:nvSpPr>
          <p:cNvPr id="3" name="副标题 2">
            <a:extLst>
              <a:ext uri="{FF2B5EF4-FFF2-40B4-BE49-F238E27FC236}">
                <a16:creationId xmlns:a16="http://schemas.microsoft.com/office/drawing/2014/main" id="{B28C7A60-CACE-8049-8ECF-28D8CC55CD6C}"/>
              </a:ext>
            </a:extLst>
          </p:cNvPr>
          <p:cNvSpPr>
            <a:spLocks noGrp="1"/>
          </p:cNvSpPr>
          <p:nvPr>
            <p:ph type="subTitle" idx="1"/>
          </p:nvPr>
        </p:nvSpPr>
        <p:spPr/>
        <p:txBody>
          <a:bodyPr/>
          <a:lstStyle/>
          <a:p>
            <a:r>
              <a:rPr kumimoji="1" lang="zh-CN" altLang="en-US" dirty="0"/>
              <a:t>李高扬  副教授</a:t>
            </a:r>
          </a:p>
        </p:txBody>
      </p:sp>
    </p:spTree>
    <p:extLst>
      <p:ext uri="{BB962C8B-B14F-4D97-AF65-F5344CB8AC3E}">
        <p14:creationId xmlns:p14="http://schemas.microsoft.com/office/powerpoint/2010/main" val="2466490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9728EE-DB64-2049-BBA0-C9DC83DADCBB}"/>
              </a:ext>
            </a:extLst>
          </p:cNvPr>
          <p:cNvSpPr>
            <a:spLocks noGrp="1"/>
          </p:cNvSpPr>
          <p:nvPr>
            <p:ph type="title"/>
          </p:nvPr>
        </p:nvSpPr>
        <p:spPr/>
        <p:txBody>
          <a:bodyPr/>
          <a:lstStyle/>
          <a:p>
            <a:r>
              <a:rPr lang="zh-CN" altLang="zh-CN" dirty="0"/>
              <a:t>现场管理费</a:t>
            </a:r>
            <a:endParaRPr kumimoji="1" lang="zh-CN" altLang="en-US" dirty="0"/>
          </a:p>
        </p:txBody>
      </p:sp>
      <p:sp>
        <p:nvSpPr>
          <p:cNvPr id="3" name="内容占位符 2">
            <a:extLst>
              <a:ext uri="{FF2B5EF4-FFF2-40B4-BE49-F238E27FC236}">
                <a16:creationId xmlns:a16="http://schemas.microsoft.com/office/drawing/2014/main" id="{6F19E1BD-E569-DA4A-A7EB-9481302B226E}"/>
              </a:ext>
            </a:extLst>
          </p:cNvPr>
          <p:cNvSpPr>
            <a:spLocks noGrp="1"/>
          </p:cNvSpPr>
          <p:nvPr>
            <p:ph idx="1"/>
          </p:nvPr>
        </p:nvSpPr>
        <p:spPr>
          <a:xfrm>
            <a:off x="838200" y="1825625"/>
            <a:ext cx="9774382" cy="4351338"/>
          </a:xfrm>
        </p:spPr>
        <p:txBody>
          <a:bodyPr/>
          <a:lstStyle/>
          <a:p>
            <a:r>
              <a:rPr lang="zh-CN" altLang="zh-CN" dirty="0"/>
              <a:t>包括管理人员的工资，办公费，通信费，交通费等。</a:t>
            </a:r>
            <a:endParaRPr lang="en-US" altLang="zh-CN" dirty="0"/>
          </a:p>
          <a:p>
            <a:r>
              <a:rPr lang="zh-CN" altLang="zh-CN" dirty="0"/>
              <a:t>现场管理费</a:t>
            </a:r>
            <a:r>
              <a:rPr lang="en-US" altLang="zh-CN" dirty="0"/>
              <a:t>=</a:t>
            </a:r>
            <a:r>
              <a:rPr lang="zh-CN" altLang="zh-CN" dirty="0"/>
              <a:t>索赔的直接成本</a:t>
            </a:r>
            <a:r>
              <a:rPr lang="zh-CN" altLang="en-US" dirty="0"/>
              <a:t>   </a:t>
            </a:r>
            <a:r>
              <a:rPr lang="zh-CN" altLang="zh-CN" dirty="0"/>
              <a:t>现场管理费费率。</a:t>
            </a:r>
          </a:p>
          <a:p>
            <a:pPr marL="0" indent="0">
              <a:buNone/>
            </a:pPr>
            <a:endParaRPr kumimoji="1" lang="zh-CN" altLang="en-US" dirty="0"/>
          </a:p>
        </p:txBody>
      </p:sp>
      <mc:AlternateContent xmlns:mc="http://schemas.openxmlformats.org/markup-compatibility/2006">
        <mc:Choice xmlns:a14="http://schemas.microsoft.com/office/drawing/2010/main" Requires="a14">
          <p:sp>
            <p:nvSpPr>
              <p:cNvPr id="4" name="文本框 3">
                <a:extLst>
                  <a:ext uri="{FF2B5EF4-FFF2-40B4-BE49-F238E27FC236}">
                    <a16:creationId xmlns:a16="http://schemas.microsoft.com/office/drawing/2014/main" id="{617110A1-5906-0C49-978D-20106BC45F88}"/>
                  </a:ext>
                </a:extLst>
              </p:cNvPr>
              <p:cNvSpPr txBox="1"/>
              <p:nvPr/>
            </p:nvSpPr>
            <p:spPr>
              <a:xfrm>
                <a:off x="6068291" y="2896080"/>
                <a:ext cx="734290" cy="430887"/>
              </a:xfrm>
              <a:prstGeom prst="rect">
                <a:avLst/>
              </a:prstGeom>
              <a:noFill/>
            </p:spPr>
            <p:txBody>
              <a:bodyPr wrap="square" lIns="0" tIns="0" rIns="0" bIns="0" rtlCol="0">
                <a:spAutoFit/>
              </a:bodyPr>
              <a:lstStyle/>
              <a:p>
                <a14:m>
                  <m:oMathPara xmlns:m="http://schemas.openxmlformats.org/officeDocument/2006/math">
                    <m:oMathParaPr>
                      <m:jc m:val="centerGroup"/>
                    </m:oMathParaPr>
                    <m:oMath xmlns:m="http://schemas.openxmlformats.org/officeDocument/2006/math">
                      <m:r>
                        <a:rPr kumimoji="1" lang="en-US" altLang="zh-CN" sz="2800" i="1" smtClean="0">
                          <a:latin typeface="Cambria Math" panose="02040503050406030204" pitchFamily="18" charset="0"/>
                          <a:ea typeface="Cambria Math" panose="02040503050406030204" pitchFamily="18" charset="0"/>
                        </a:rPr>
                        <m:t>×</m:t>
                      </m:r>
                    </m:oMath>
                  </m:oMathPara>
                </a14:m>
                <a:endParaRPr kumimoji="1" lang="zh-CN" altLang="en-US" sz="2800" dirty="0">
                  <a:latin typeface="Times New Roman" panose="02020603050405020304" pitchFamily="18" charset="0"/>
                  <a:cs typeface="Times New Roman" panose="02020603050405020304" pitchFamily="18" charset="0"/>
                </a:endParaRPr>
              </a:p>
            </p:txBody>
          </p:sp>
        </mc:Choice>
        <mc:Fallback>
          <p:sp>
            <p:nvSpPr>
              <p:cNvPr id="4" name="文本框 3">
                <a:extLst>
                  <a:ext uri="{FF2B5EF4-FFF2-40B4-BE49-F238E27FC236}">
                    <a16:creationId xmlns:a16="http://schemas.microsoft.com/office/drawing/2014/main" id="{617110A1-5906-0C49-978D-20106BC45F88}"/>
                  </a:ext>
                </a:extLst>
              </p:cNvPr>
              <p:cNvSpPr txBox="1">
                <a:spLocks noRot="1" noChangeAspect="1" noMove="1" noResize="1" noEditPoints="1" noAdjustHandles="1" noChangeArrowheads="1" noChangeShapeType="1" noTextEdit="1"/>
              </p:cNvSpPr>
              <p:nvPr/>
            </p:nvSpPr>
            <p:spPr>
              <a:xfrm>
                <a:off x="6068291" y="2896080"/>
                <a:ext cx="734290" cy="430887"/>
              </a:xfrm>
              <a:prstGeom prst="rect">
                <a:avLst/>
              </a:prstGeom>
              <a:blipFill>
                <a:blip r:embed="rId2"/>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992041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CB98D05-4F88-4E4D-B942-E5931132363F}"/>
              </a:ext>
            </a:extLst>
          </p:cNvPr>
          <p:cNvSpPr>
            <a:spLocks noGrp="1"/>
          </p:cNvSpPr>
          <p:nvPr>
            <p:ph type="title"/>
          </p:nvPr>
        </p:nvSpPr>
        <p:spPr/>
        <p:txBody>
          <a:bodyPr/>
          <a:lstStyle/>
          <a:p>
            <a:r>
              <a:rPr lang="zh-CN" altLang="zh-CN" dirty="0"/>
              <a:t>总部管理费</a:t>
            </a:r>
            <a:endParaRPr kumimoji="1" lang="zh-CN" altLang="en-US" dirty="0"/>
          </a:p>
        </p:txBody>
      </p:sp>
      <p:sp>
        <p:nvSpPr>
          <p:cNvPr id="3" name="内容占位符 2">
            <a:extLst>
              <a:ext uri="{FF2B5EF4-FFF2-40B4-BE49-F238E27FC236}">
                <a16:creationId xmlns:a16="http://schemas.microsoft.com/office/drawing/2014/main" id="{139A2A36-B55B-C141-AC69-3250EC47E5CC}"/>
              </a:ext>
            </a:extLst>
          </p:cNvPr>
          <p:cNvSpPr>
            <a:spLocks noGrp="1"/>
          </p:cNvSpPr>
          <p:nvPr>
            <p:ph idx="1"/>
          </p:nvPr>
        </p:nvSpPr>
        <p:spPr>
          <a:xfrm>
            <a:off x="838200" y="1825625"/>
            <a:ext cx="6172200" cy="4351338"/>
          </a:xfrm>
        </p:spPr>
        <p:txBody>
          <a:bodyPr/>
          <a:lstStyle/>
          <a:p>
            <a:pPr marL="0" indent="0">
              <a:buNone/>
            </a:pPr>
            <a:r>
              <a:rPr lang="zh-CN" altLang="zh-CN" dirty="0"/>
              <a:t>指由于发包人的原因，导致工程延期，延期期间所增加的，承包人向公司总部提交的管理费。</a:t>
            </a:r>
            <a:endParaRPr kumimoji="1" lang="zh-CN" altLang="en-US" dirty="0"/>
          </a:p>
        </p:txBody>
      </p:sp>
    </p:spTree>
    <p:extLst>
      <p:ext uri="{BB962C8B-B14F-4D97-AF65-F5344CB8AC3E}">
        <p14:creationId xmlns:p14="http://schemas.microsoft.com/office/powerpoint/2010/main" val="2775550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9299C5D-A3BC-6D49-BC93-366A061E56CD}"/>
              </a:ext>
            </a:extLst>
          </p:cNvPr>
          <p:cNvSpPr>
            <a:spLocks noGrp="1"/>
          </p:cNvSpPr>
          <p:nvPr>
            <p:ph type="title"/>
          </p:nvPr>
        </p:nvSpPr>
        <p:spPr/>
        <p:txBody>
          <a:bodyPr/>
          <a:lstStyle/>
          <a:p>
            <a:r>
              <a:rPr lang="zh-CN" altLang="zh-CN" dirty="0"/>
              <a:t>总部管理费</a:t>
            </a:r>
            <a:endParaRPr kumimoji="1" lang="zh-CN" altLang="en-US" dirty="0"/>
          </a:p>
        </p:txBody>
      </p:sp>
      <p:graphicFrame>
        <p:nvGraphicFramePr>
          <p:cNvPr id="4" name="内容占位符 3">
            <a:extLst>
              <a:ext uri="{FF2B5EF4-FFF2-40B4-BE49-F238E27FC236}">
                <a16:creationId xmlns:a16="http://schemas.microsoft.com/office/drawing/2014/main" id="{9257AE0E-1A82-874F-B643-3E21F3EAE897}"/>
              </a:ext>
            </a:extLst>
          </p:cNvPr>
          <p:cNvGraphicFramePr>
            <a:graphicFrameLocks noGrp="1"/>
          </p:cNvGraphicFramePr>
          <p:nvPr>
            <p:ph idx="1"/>
            <p:extLst>
              <p:ext uri="{D42A27DB-BD31-4B8C-83A1-F6EECF244321}">
                <p14:modId xmlns:p14="http://schemas.microsoft.com/office/powerpoint/2010/main" val="1562063444"/>
              </p:ext>
            </p:extLst>
          </p:nvPr>
        </p:nvGraphicFramePr>
        <p:xfrm>
          <a:off x="838200" y="2078181"/>
          <a:ext cx="6504709" cy="30757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300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4607806-E2C3-1B4F-A8CB-9BBADAB02DCF}"/>
              </a:ext>
            </a:extLst>
          </p:cNvPr>
          <p:cNvSpPr>
            <a:spLocks noGrp="1"/>
          </p:cNvSpPr>
          <p:nvPr>
            <p:ph type="title"/>
          </p:nvPr>
        </p:nvSpPr>
        <p:spPr/>
        <p:txBody>
          <a:bodyPr/>
          <a:lstStyle/>
          <a:p>
            <a:r>
              <a:rPr lang="zh-CN" altLang="zh-CN" dirty="0"/>
              <a:t>总部管理费的计算</a:t>
            </a:r>
            <a:endParaRPr kumimoji="1" lang="zh-CN" altLang="en-US" dirty="0"/>
          </a:p>
        </p:txBody>
      </p:sp>
      <p:graphicFrame>
        <p:nvGraphicFramePr>
          <p:cNvPr id="4" name="内容占位符 3">
            <a:extLst>
              <a:ext uri="{FF2B5EF4-FFF2-40B4-BE49-F238E27FC236}">
                <a16:creationId xmlns:a16="http://schemas.microsoft.com/office/drawing/2014/main" id="{10F0C444-61C5-6141-98F2-382747ABD782}"/>
              </a:ext>
            </a:extLst>
          </p:cNvPr>
          <p:cNvGraphicFramePr>
            <a:graphicFrameLocks noGrp="1"/>
          </p:cNvGraphicFramePr>
          <p:nvPr>
            <p:ph idx="1"/>
            <p:extLst>
              <p:ext uri="{D42A27DB-BD31-4B8C-83A1-F6EECF244321}">
                <p14:modId xmlns:p14="http://schemas.microsoft.com/office/powerpoint/2010/main" val="2240834538"/>
              </p:ext>
            </p:extLst>
          </p:nvPr>
        </p:nvGraphicFramePr>
        <p:xfrm>
          <a:off x="838201" y="1825625"/>
          <a:ext cx="8250381" cy="42703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49761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4607806-E2C3-1B4F-A8CB-9BBADAB02DCF}"/>
              </a:ext>
            </a:extLst>
          </p:cNvPr>
          <p:cNvSpPr>
            <a:spLocks noGrp="1"/>
          </p:cNvSpPr>
          <p:nvPr>
            <p:ph type="title"/>
          </p:nvPr>
        </p:nvSpPr>
        <p:spPr/>
        <p:txBody>
          <a:bodyPr/>
          <a:lstStyle/>
          <a:p>
            <a:r>
              <a:rPr lang="zh-CN" altLang="zh-CN" dirty="0"/>
              <a:t>总部管理费的计算</a:t>
            </a:r>
            <a:endParaRPr kumimoji="1" lang="zh-CN" altLang="en-US" dirty="0"/>
          </a:p>
        </p:txBody>
      </p:sp>
      <p:graphicFrame>
        <p:nvGraphicFramePr>
          <p:cNvPr id="4" name="内容占位符 3">
            <a:extLst>
              <a:ext uri="{FF2B5EF4-FFF2-40B4-BE49-F238E27FC236}">
                <a16:creationId xmlns:a16="http://schemas.microsoft.com/office/drawing/2014/main" id="{10F0C444-61C5-6141-98F2-382747ABD782}"/>
              </a:ext>
            </a:extLst>
          </p:cNvPr>
          <p:cNvGraphicFramePr>
            <a:graphicFrameLocks noGrp="1"/>
          </p:cNvGraphicFramePr>
          <p:nvPr>
            <p:ph idx="1"/>
            <p:extLst>
              <p:ext uri="{D42A27DB-BD31-4B8C-83A1-F6EECF244321}">
                <p14:modId xmlns:p14="http://schemas.microsoft.com/office/powerpoint/2010/main" val="54997738"/>
              </p:ext>
            </p:extLst>
          </p:nvPr>
        </p:nvGraphicFramePr>
        <p:xfrm>
          <a:off x="838201" y="1825625"/>
          <a:ext cx="8998526" cy="42703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6903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B610AAA-3687-3B49-B0D4-8EEC8371D0B3}"/>
              </a:ext>
            </a:extLst>
          </p:cNvPr>
          <p:cNvSpPr>
            <a:spLocks noGrp="1"/>
          </p:cNvSpPr>
          <p:nvPr>
            <p:ph type="title"/>
          </p:nvPr>
        </p:nvSpPr>
        <p:spPr/>
        <p:txBody>
          <a:bodyPr/>
          <a:lstStyle/>
          <a:p>
            <a:endParaRPr kumimoji="1" lang="zh-CN" altLang="en-US"/>
          </a:p>
        </p:txBody>
      </p:sp>
      <p:sp>
        <p:nvSpPr>
          <p:cNvPr id="3" name="内容占位符 2">
            <a:extLst>
              <a:ext uri="{FF2B5EF4-FFF2-40B4-BE49-F238E27FC236}">
                <a16:creationId xmlns:a16="http://schemas.microsoft.com/office/drawing/2014/main" id="{43E208AD-2C8E-4945-8F28-3A4902D5145E}"/>
              </a:ext>
            </a:extLst>
          </p:cNvPr>
          <p:cNvSpPr>
            <a:spLocks noGrp="1"/>
          </p:cNvSpPr>
          <p:nvPr>
            <p:ph idx="1"/>
          </p:nvPr>
        </p:nvSpPr>
        <p:spPr>
          <a:xfrm>
            <a:off x="838201" y="1825625"/>
            <a:ext cx="5784272" cy="3411393"/>
          </a:xfrm>
        </p:spPr>
        <p:style>
          <a:lnRef idx="0">
            <a:schemeClr val="accent1"/>
          </a:lnRef>
          <a:fillRef idx="3">
            <a:schemeClr val="accent1"/>
          </a:fillRef>
          <a:effectRef idx="3">
            <a:schemeClr val="accent1"/>
          </a:effectRef>
          <a:fontRef idx="minor">
            <a:schemeClr val="lt1"/>
          </a:fontRef>
        </p:style>
        <p:txBody>
          <a:bodyPr>
            <a:normAutofit/>
          </a:bodyPr>
          <a:lstStyle/>
          <a:p>
            <a:pPr marL="0" indent="0">
              <a:buNone/>
            </a:pPr>
            <a:r>
              <a:rPr kumimoji="1" lang="zh-CN" altLang="en-US" sz="2400" dirty="0">
                <a:latin typeface="Times New Roman" panose="02020603050405020304" pitchFamily="18" charset="0"/>
                <a:ea typeface="Source Han Serif CN" panose="02020400000000000000" pitchFamily="18" charset="-128"/>
                <a:cs typeface="Times New Roman" panose="02020603050405020304" pitchFamily="18" charset="0"/>
              </a:rPr>
              <a:t>例：</a:t>
            </a:r>
            <a:r>
              <a:rPr lang="zh-CN" altLang="zh-CN" sz="2400" dirty="0">
                <a:latin typeface="Times New Roman" panose="02020603050405020304" pitchFamily="18" charset="0"/>
                <a:ea typeface="Source Han Serif CN" panose="02020400000000000000" pitchFamily="18" charset="-128"/>
                <a:cs typeface="Times New Roman" panose="02020603050405020304" pitchFamily="18" charset="0"/>
              </a:rPr>
              <a:t>假如一项工程，合同价格为</a:t>
            </a:r>
            <a:r>
              <a:rPr lang="en-US" altLang="zh-CN" sz="2400" dirty="0">
                <a:latin typeface="Times New Roman" panose="02020603050405020304" pitchFamily="18" charset="0"/>
                <a:ea typeface="Source Han Serif CN" panose="02020400000000000000" pitchFamily="18" charset="-128"/>
                <a:cs typeface="Times New Roman" panose="02020603050405020304" pitchFamily="18" charset="0"/>
              </a:rPr>
              <a:t>5000</a:t>
            </a:r>
            <a:r>
              <a:rPr lang="zh-CN" altLang="zh-CN" sz="2400" dirty="0">
                <a:latin typeface="Times New Roman" panose="02020603050405020304" pitchFamily="18" charset="0"/>
                <a:ea typeface="Source Han Serif CN" panose="02020400000000000000" pitchFamily="18" charset="-128"/>
                <a:cs typeface="Times New Roman" panose="02020603050405020304" pitchFamily="18" charset="0"/>
              </a:rPr>
              <a:t>万元，计划工期为</a:t>
            </a:r>
            <a:r>
              <a:rPr lang="en-US" altLang="zh-CN" sz="2400" dirty="0">
                <a:latin typeface="Times New Roman" panose="02020603050405020304" pitchFamily="18" charset="0"/>
                <a:ea typeface="Source Han Serif CN" panose="02020400000000000000" pitchFamily="18" charset="-128"/>
                <a:cs typeface="Times New Roman" panose="02020603050405020304" pitchFamily="18" charset="0"/>
              </a:rPr>
              <a:t>200</a:t>
            </a:r>
            <a:r>
              <a:rPr lang="zh-CN" altLang="zh-CN" sz="2400" dirty="0">
                <a:latin typeface="Times New Roman" panose="02020603050405020304" pitchFamily="18" charset="0"/>
                <a:ea typeface="Source Han Serif CN" panose="02020400000000000000" pitchFamily="18" charset="-128"/>
                <a:cs typeface="Times New Roman" panose="02020603050405020304" pitchFamily="18" charset="0"/>
              </a:rPr>
              <a:t>天，施工期间因为非承包人的原因导致了工期延误</a:t>
            </a:r>
            <a:r>
              <a:rPr lang="en-US" altLang="zh-CN" sz="2400" dirty="0">
                <a:latin typeface="Times New Roman" panose="02020603050405020304" pitchFamily="18" charset="0"/>
                <a:ea typeface="Source Han Serif CN" panose="02020400000000000000" pitchFamily="18" charset="-128"/>
                <a:cs typeface="Times New Roman" panose="02020603050405020304" pitchFamily="18" charset="0"/>
              </a:rPr>
              <a:t>10</a:t>
            </a:r>
            <a:r>
              <a:rPr lang="zh-CN" altLang="zh-CN" sz="2400" dirty="0">
                <a:latin typeface="Times New Roman" panose="02020603050405020304" pitchFamily="18" charset="0"/>
                <a:ea typeface="Source Han Serif CN" panose="02020400000000000000" pitchFamily="18" charset="-128"/>
                <a:cs typeface="Times New Roman" panose="02020603050405020304" pitchFamily="18" charset="0"/>
              </a:rPr>
              <a:t>天。如果同期这个公司承揽的所有工程合同总价为</a:t>
            </a:r>
            <a:r>
              <a:rPr lang="en-US" altLang="zh-CN" sz="2400" dirty="0">
                <a:latin typeface="Times New Roman" panose="02020603050405020304" pitchFamily="18" charset="0"/>
                <a:ea typeface="Source Han Serif CN" panose="02020400000000000000" pitchFamily="18" charset="-128"/>
                <a:cs typeface="Times New Roman" panose="02020603050405020304" pitchFamily="18" charset="0"/>
              </a:rPr>
              <a:t>2.5</a:t>
            </a:r>
            <a:r>
              <a:rPr lang="zh-CN" altLang="zh-CN" sz="2400" dirty="0">
                <a:latin typeface="Times New Roman" panose="02020603050405020304" pitchFamily="18" charset="0"/>
                <a:ea typeface="Source Han Serif CN" panose="02020400000000000000" pitchFamily="18" charset="-128"/>
                <a:cs typeface="Times New Roman" panose="02020603050405020304" pitchFamily="18" charset="0"/>
              </a:rPr>
              <a:t>亿元，计划总部管理费为</a:t>
            </a:r>
            <a:r>
              <a:rPr lang="en-US" altLang="zh-CN" sz="2400" dirty="0">
                <a:latin typeface="Times New Roman" panose="02020603050405020304" pitchFamily="18" charset="0"/>
                <a:ea typeface="Source Han Serif CN" panose="02020400000000000000" pitchFamily="18" charset="-128"/>
                <a:cs typeface="Times New Roman" panose="02020603050405020304" pitchFamily="18" charset="0"/>
              </a:rPr>
              <a:t>1250</a:t>
            </a:r>
            <a:r>
              <a:rPr lang="zh-CN" altLang="zh-CN" sz="2400" dirty="0">
                <a:latin typeface="Times New Roman" panose="02020603050405020304" pitchFamily="18" charset="0"/>
                <a:ea typeface="Source Han Serif CN" panose="02020400000000000000" pitchFamily="18" charset="-128"/>
                <a:cs typeface="Times New Roman" panose="02020603050405020304" pitchFamily="18" charset="0"/>
              </a:rPr>
              <a:t>万元，那么承包人可以索赔的总部管理费为多少？</a:t>
            </a:r>
            <a:r>
              <a:rPr lang="zh-CN" altLang="zh-CN" sz="2400" dirty="0">
                <a:effectLst/>
                <a:latin typeface="Times New Roman" panose="02020603050405020304" pitchFamily="18" charset="0"/>
                <a:ea typeface="Source Han Serif CN" panose="02020400000000000000" pitchFamily="18" charset="-128"/>
                <a:cs typeface="Times New Roman" panose="02020603050405020304" pitchFamily="18" charset="0"/>
              </a:rPr>
              <a:t> </a:t>
            </a:r>
            <a:endParaRPr kumimoji="1" lang="zh-CN" altLang="en-US" sz="2400" dirty="0">
              <a:latin typeface="Times New Roman" panose="02020603050405020304" pitchFamily="18" charset="0"/>
              <a:ea typeface="Source Han Serif CN"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324460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9D056DE-9AD5-814C-A2DD-81660E82D959}"/>
              </a:ext>
            </a:extLst>
          </p:cNvPr>
          <p:cNvSpPr>
            <a:spLocks noGrp="1"/>
          </p:cNvSpPr>
          <p:nvPr>
            <p:ph type="title"/>
          </p:nvPr>
        </p:nvSpPr>
        <p:spPr/>
        <p:txBody>
          <a:bodyPr/>
          <a:lstStyle/>
          <a:p>
            <a:endParaRPr kumimoji="1" lang="zh-CN" altLang="en-US" dirty="0"/>
          </a:p>
        </p:txBody>
      </p:sp>
      <p:sp>
        <p:nvSpPr>
          <p:cNvPr id="3" name="内容占位符 2">
            <a:extLst>
              <a:ext uri="{FF2B5EF4-FFF2-40B4-BE49-F238E27FC236}">
                <a16:creationId xmlns:a16="http://schemas.microsoft.com/office/drawing/2014/main" id="{C93A4B43-4B7A-8644-B643-8170469180DF}"/>
              </a:ext>
            </a:extLst>
          </p:cNvPr>
          <p:cNvSpPr>
            <a:spLocks noGrp="1"/>
          </p:cNvSpPr>
          <p:nvPr>
            <p:ph idx="1"/>
          </p:nvPr>
        </p:nvSpPr>
        <p:spPr/>
        <p:txBody>
          <a:bodyPr/>
          <a:lstStyle/>
          <a:p>
            <a:pPr marL="0" indent="0">
              <a:buNone/>
            </a:pPr>
            <a:r>
              <a:rPr kumimoji="1" lang="zh-CN" altLang="en-US" dirty="0"/>
              <a:t>答：</a:t>
            </a:r>
            <a:endParaRPr kumimoji="1" lang="en-US" altLang="zh-CN" dirty="0"/>
          </a:p>
          <a:p>
            <a:pPr marL="514350" indent="-514350">
              <a:buFont typeface="+mj-lt"/>
              <a:buAutoNum type="arabicPeriod"/>
            </a:pPr>
            <a:r>
              <a:rPr lang="zh-CN" altLang="zh-CN" sz="2400" dirty="0"/>
              <a:t>工程应分摊的总部管理费为：</a:t>
            </a:r>
            <a:r>
              <a:rPr lang="en-US" altLang="zh-CN" sz="2400" dirty="0"/>
              <a:t>5000</a:t>
            </a:r>
            <a:r>
              <a:rPr lang="zh-CN" altLang="zh-CN" sz="2400" dirty="0"/>
              <a:t>万元</a:t>
            </a:r>
            <a:r>
              <a:rPr lang="en-US" altLang="zh-CN" sz="2400" dirty="0"/>
              <a:t>/2.5</a:t>
            </a:r>
            <a:r>
              <a:rPr lang="zh-CN" altLang="zh-CN" sz="2400" dirty="0"/>
              <a:t>亿元×</a:t>
            </a:r>
            <a:r>
              <a:rPr lang="en-US" altLang="zh-CN" sz="2400" dirty="0"/>
              <a:t>1250</a:t>
            </a:r>
            <a:r>
              <a:rPr lang="zh-CN" altLang="zh-CN" sz="2400" dirty="0"/>
              <a:t>万元</a:t>
            </a:r>
            <a:r>
              <a:rPr lang="en-US" altLang="zh-CN" sz="2400" dirty="0"/>
              <a:t>=250</a:t>
            </a:r>
            <a:r>
              <a:rPr lang="zh-CN" altLang="zh-CN" sz="2400" dirty="0"/>
              <a:t>万元</a:t>
            </a:r>
            <a:endParaRPr lang="en-US" altLang="zh-CN" sz="2400" dirty="0"/>
          </a:p>
          <a:p>
            <a:pPr marL="514350" indent="-514350">
              <a:buFont typeface="+mj-lt"/>
              <a:buAutoNum type="arabicPeriod"/>
            </a:pPr>
            <a:r>
              <a:rPr lang="zh-CN" altLang="zh-CN" sz="2400" dirty="0"/>
              <a:t>工程的日平均总部管理费为</a:t>
            </a:r>
            <a:r>
              <a:rPr lang="en-US" altLang="zh-CN" sz="2400" dirty="0"/>
              <a:t>250</a:t>
            </a:r>
            <a:r>
              <a:rPr lang="zh-CN" altLang="zh-CN" sz="2400" dirty="0"/>
              <a:t>万元</a:t>
            </a:r>
            <a:r>
              <a:rPr lang="en-US" altLang="zh-CN" sz="2400" dirty="0"/>
              <a:t>/200</a:t>
            </a:r>
            <a:r>
              <a:rPr lang="zh-CN" altLang="zh-CN" sz="2400" dirty="0"/>
              <a:t>天</a:t>
            </a:r>
            <a:r>
              <a:rPr lang="en-US" altLang="zh-CN" sz="2400" dirty="0"/>
              <a:t>=1.25</a:t>
            </a:r>
            <a:r>
              <a:rPr lang="zh-CN" altLang="zh-CN" sz="2400" dirty="0"/>
              <a:t>万元</a:t>
            </a:r>
            <a:endParaRPr lang="en-US" altLang="zh-CN" sz="2400" dirty="0"/>
          </a:p>
          <a:p>
            <a:pPr marL="514350" indent="-514350">
              <a:buFont typeface="+mj-lt"/>
              <a:buAutoNum type="arabicPeriod"/>
            </a:pPr>
            <a:r>
              <a:rPr lang="zh-CN" altLang="zh-CN" sz="2400" dirty="0"/>
              <a:t>总部管理费为：</a:t>
            </a:r>
            <a:r>
              <a:rPr lang="en-US" altLang="zh-CN" sz="2400" dirty="0"/>
              <a:t>10</a:t>
            </a:r>
            <a:r>
              <a:rPr lang="zh-CN" altLang="zh-CN" sz="2400" dirty="0"/>
              <a:t>×</a:t>
            </a:r>
            <a:r>
              <a:rPr lang="en-US" altLang="zh-CN" sz="2400" dirty="0"/>
              <a:t>1.25=12.5</a:t>
            </a:r>
            <a:r>
              <a:rPr lang="zh-CN" altLang="zh-CN" sz="2400" dirty="0"/>
              <a:t>万元</a:t>
            </a:r>
            <a:endParaRPr kumimoji="1" lang="zh-CN" altLang="en-US" sz="2400" dirty="0"/>
          </a:p>
        </p:txBody>
      </p:sp>
    </p:spTree>
    <p:extLst>
      <p:ext uri="{BB962C8B-B14F-4D97-AF65-F5344CB8AC3E}">
        <p14:creationId xmlns:p14="http://schemas.microsoft.com/office/powerpoint/2010/main" val="1610137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863B3C1-AC11-CF4B-97F9-E2CE9DDA6AB5}"/>
              </a:ext>
            </a:extLst>
          </p:cNvPr>
          <p:cNvSpPr>
            <a:spLocks noGrp="1"/>
          </p:cNvSpPr>
          <p:nvPr>
            <p:ph type="title"/>
          </p:nvPr>
        </p:nvSpPr>
        <p:spPr/>
        <p:txBody>
          <a:bodyPr/>
          <a:lstStyle/>
          <a:p>
            <a:r>
              <a:rPr lang="zh-CN" altLang="zh-CN" dirty="0"/>
              <a:t>保险费</a:t>
            </a:r>
            <a:endParaRPr kumimoji="1" lang="zh-CN" altLang="en-US" dirty="0"/>
          </a:p>
        </p:txBody>
      </p:sp>
      <p:sp>
        <p:nvSpPr>
          <p:cNvPr id="3" name="内容占位符 2">
            <a:extLst>
              <a:ext uri="{FF2B5EF4-FFF2-40B4-BE49-F238E27FC236}">
                <a16:creationId xmlns:a16="http://schemas.microsoft.com/office/drawing/2014/main" id="{C63F97A9-CFFC-094B-A84F-F950E0F9C374}"/>
              </a:ext>
            </a:extLst>
          </p:cNvPr>
          <p:cNvSpPr>
            <a:spLocks noGrp="1"/>
          </p:cNvSpPr>
          <p:nvPr>
            <p:ph idx="1"/>
          </p:nvPr>
        </p:nvSpPr>
        <p:spPr>
          <a:xfrm>
            <a:off x="838200" y="1825625"/>
            <a:ext cx="5728855" cy="4351338"/>
          </a:xfrm>
        </p:spPr>
        <p:txBody>
          <a:bodyPr/>
          <a:lstStyle/>
          <a:p>
            <a:pPr marL="0" indent="0">
              <a:buNone/>
            </a:pPr>
            <a:r>
              <a:rPr lang="zh-CN" altLang="zh-CN" dirty="0"/>
              <a:t>发包人的原因导致工程延期时，承包人将必须办理工程保险、施工人员意外伤害保险等各项保险的延期手续</a:t>
            </a:r>
            <a:r>
              <a:rPr lang="zh-CN" altLang="en-US" dirty="0"/>
              <a:t>而增加的费用。</a:t>
            </a:r>
            <a:endParaRPr kumimoji="1" lang="zh-CN" altLang="en-US" dirty="0"/>
          </a:p>
        </p:txBody>
      </p:sp>
    </p:spTree>
    <p:extLst>
      <p:ext uri="{BB962C8B-B14F-4D97-AF65-F5344CB8AC3E}">
        <p14:creationId xmlns:p14="http://schemas.microsoft.com/office/powerpoint/2010/main" val="11204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863B3C1-AC11-CF4B-97F9-E2CE9DDA6AB5}"/>
              </a:ext>
            </a:extLst>
          </p:cNvPr>
          <p:cNvSpPr>
            <a:spLocks noGrp="1"/>
          </p:cNvSpPr>
          <p:nvPr>
            <p:ph type="title"/>
          </p:nvPr>
        </p:nvSpPr>
        <p:spPr/>
        <p:txBody>
          <a:bodyPr/>
          <a:lstStyle/>
          <a:p>
            <a:r>
              <a:rPr lang="zh-CN" altLang="zh-CN" dirty="0"/>
              <a:t>保函手续费</a:t>
            </a:r>
            <a:endParaRPr kumimoji="1" lang="zh-CN" altLang="en-US" dirty="0"/>
          </a:p>
        </p:txBody>
      </p:sp>
      <p:sp>
        <p:nvSpPr>
          <p:cNvPr id="3" name="内容占位符 2">
            <a:extLst>
              <a:ext uri="{FF2B5EF4-FFF2-40B4-BE49-F238E27FC236}">
                <a16:creationId xmlns:a16="http://schemas.microsoft.com/office/drawing/2014/main" id="{C63F97A9-CFFC-094B-A84F-F950E0F9C374}"/>
              </a:ext>
            </a:extLst>
          </p:cNvPr>
          <p:cNvSpPr>
            <a:spLocks noGrp="1"/>
          </p:cNvSpPr>
          <p:nvPr>
            <p:ph idx="1"/>
          </p:nvPr>
        </p:nvSpPr>
        <p:spPr>
          <a:xfrm>
            <a:off x="838200" y="1825625"/>
            <a:ext cx="5728855" cy="4351338"/>
          </a:xfrm>
        </p:spPr>
        <p:txBody>
          <a:bodyPr/>
          <a:lstStyle/>
          <a:p>
            <a:pPr marL="0" indent="0">
              <a:buNone/>
            </a:pPr>
            <a:r>
              <a:rPr lang="zh-CN" altLang="zh-CN" dirty="0"/>
              <a:t>发包人的原因导致工程延期时，承包人必须办理相关履约保函的延期手续</a:t>
            </a:r>
            <a:r>
              <a:rPr lang="zh-CN" altLang="en-US" dirty="0"/>
              <a:t>而增加的手续费。</a:t>
            </a:r>
            <a:endParaRPr kumimoji="1" lang="zh-CN" altLang="en-US" dirty="0"/>
          </a:p>
        </p:txBody>
      </p:sp>
    </p:spTree>
    <p:extLst>
      <p:ext uri="{BB962C8B-B14F-4D97-AF65-F5344CB8AC3E}">
        <p14:creationId xmlns:p14="http://schemas.microsoft.com/office/powerpoint/2010/main" val="14362338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FA7F70A-0FFB-2D46-B11B-61DB0EE68D37}"/>
              </a:ext>
            </a:extLst>
          </p:cNvPr>
          <p:cNvSpPr>
            <a:spLocks noGrp="1"/>
          </p:cNvSpPr>
          <p:nvPr>
            <p:ph type="title"/>
          </p:nvPr>
        </p:nvSpPr>
        <p:spPr/>
        <p:txBody>
          <a:bodyPr/>
          <a:lstStyle/>
          <a:p>
            <a:r>
              <a:rPr lang="zh-CN" altLang="zh-CN" dirty="0"/>
              <a:t>利息</a:t>
            </a:r>
            <a:endParaRPr kumimoji="1" lang="zh-CN" altLang="en-US" dirty="0"/>
          </a:p>
        </p:txBody>
      </p:sp>
      <p:graphicFrame>
        <p:nvGraphicFramePr>
          <p:cNvPr id="4" name="内容占位符 3">
            <a:extLst>
              <a:ext uri="{FF2B5EF4-FFF2-40B4-BE49-F238E27FC236}">
                <a16:creationId xmlns:a16="http://schemas.microsoft.com/office/drawing/2014/main" id="{FC32CEE5-70EF-E843-BB58-DA3D545209DC}"/>
              </a:ext>
            </a:extLst>
          </p:cNvPr>
          <p:cNvGraphicFramePr>
            <a:graphicFrameLocks noGrp="1"/>
          </p:cNvGraphicFramePr>
          <p:nvPr>
            <p:ph idx="1"/>
            <p:extLst>
              <p:ext uri="{D42A27DB-BD31-4B8C-83A1-F6EECF244321}">
                <p14:modId xmlns:p14="http://schemas.microsoft.com/office/powerpoint/2010/main" val="2791908650"/>
              </p:ext>
            </p:extLst>
          </p:nvPr>
        </p:nvGraphicFramePr>
        <p:xfrm>
          <a:off x="838200" y="1825625"/>
          <a:ext cx="8028709"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8347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58E84B3-A244-F14B-9EE2-DAEDF86F3C60}"/>
              </a:ext>
            </a:extLst>
          </p:cNvPr>
          <p:cNvSpPr>
            <a:spLocks noGrp="1"/>
          </p:cNvSpPr>
          <p:nvPr>
            <p:ph type="title"/>
          </p:nvPr>
        </p:nvSpPr>
        <p:spPr/>
        <p:txBody>
          <a:bodyPr/>
          <a:lstStyle/>
          <a:p>
            <a:endParaRPr kumimoji="1" lang="zh-CN" altLang="en-US"/>
          </a:p>
        </p:txBody>
      </p:sp>
      <p:graphicFrame>
        <p:nvGraphicFramePr>
          <p:cNvPr id="4" name="内容占位符 3">
            <a:extLst>
              <a:ext uri="{FF2B5EF4-FFF2-40B4-BE49-F238E27FC236}">
                <a16:creationId xmlns:a16="http://schemas.microsoft.com/office/drawing/2014/main" id="{D5D4682C-90C4-CC4F-9032-80B4B5D6E6B4}"/>
              </a:ext>
            </a:extLst>
          </p:cNvPr>
          <p:cNvGraphicFramePr>
            <a:graphicFrameLocks noGrp="1"/>
          </p:cNvGraphicFramePr>
          <p:nvPr>
            <p:ph idx="1"/>
            <p:extLst>
              <p:ext uri="{D42A27DB-BD31-4B8C-83A1-F6EECF244321}">
                <p14:modId xmlns:p14="http://schemas.microsoft.com/office/powerpoint/2010/main" val="1798526509"/>
              </p:ext>
            </p:extLst>
          </p:nvPr>
        </p:nvGraphicFramePr>
        <p:xfrm>
          <a:off x="-1156855" y="1635703"/>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图片 4">
            <a:extLst>
              <a:ext uri="{FF2B5EF4-FFF2-40B4-BE49-F238E27FC236}">
                <a16:creationId xmlns:a16="http://schemas.microsoft.com/office/drawing/2014/main" id="{7DAB726F-549A-0E40-AEB7-5C8E794FBF14}"/>
              </a:ext>
            </a:extLst>
          </p:cNvPr>
          <p:cNvPicPr>
            <a:picLocks noChangeAspect="1"/>
          </p:cNvPicPr>
          <p:nvPr/>
        </p:nvPicPr>
        <p:blipFill>
          <a:blip r:embed="rId7"/>
          <a:stretch>
            <a:fillRect/>
          </a:stretch>
        </p:blipFill>
        <p:spPr>
          <a:xfrm>
            <a:off x="0" y="-3514437"/>
            <a:ext cx="8959868" cy="2378363"/>
          </a:xfrm>
          <a:prstGeom prst="rect">
            <a:avLst/>
          </a:prstGeom>
        </p:spPr>
      </p:pic>
    </p:spTree>
    <p:extLst>
      <p:ext uri="{BB962C8B-B14F-4D97-AF65-F5344CB8AC3E}">
        <p14:creationId xmlns:p14="http://schemas.microsoft.com/office/powerpoint/2010/main" val="39509839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1A3A129-136C-9442-AB85-9C90EECC96EF}"/>
              </a:ext>
            </a:extLst>
          </p:cNvPr>
          <p:cNvSpPr>
            <a:spLocks noGrp="1"/>
          </p:cNvSpPr>
          <p:nvPr>
            <p:ph type="title"/>
          </p:nvPr>
        </p:nvSpPr>
        <p:spPr/>
        <p:txBody>
          <a:bodyPr/>
          <a:lstStyle/>
          <a:p>
            <a:r>
              <a:rPr lang="zh-CN" altLang="zh-CN" dirty="0"/>
              <a:t>利润</a:t>
            </a:r>
            <a:endParaRPr kumimoji="1" lang="zh-CN" altLang="en-US" dirty="0"/>
          </a:p>
        </p:txBody>
      </p:sp>
      <p:sp>
        <p:nvSpPr>
          <p:cNvPr id="3" name="内容占位符 2">
            <a:extLst>
              <a:ext uri="{FF2B5EF4-FFF2-40B4-BE49-F238E27FC236}">
                <a16:creationId xmlns:a16="http://schemas.microsoft.com/office/drawing/2014/main" id="{F4967EFB-AE77-BB47-B37C-A3754290211E}"/>
              </a:ext>
            </a:extLst>
          </p:cNvPr>
          <p:cNvSpPr>
            <a:spLocks noGrp="1"/>
          </p:cNvSpPr>
          <p:nvPr>
            <p:ph idx="1"/>
          </p:nvPr>
        </p:nvSpPr>
        <p:spPr>
          <a:xfrm>
            <a:off x="838200" y="1825625"/>
            <a:ext cx="5562600" cy="4351338"/>
          </a:xfrm>
        </p:spPr>
        <p:txBody>
          <a:bodyPr>
            <a:normAutofit lnSpcReduction="10000"/>
          </a:bodyPr>
          <a:lstStyle/>
          <a:p>
            <a:pPr marL="0" indent="0">
              <a:buNone/>
            </a:pPr>
            <a:r>
              <a:rPr lang="zh-CN" altLang="zh-CN" dirty="0"/>
              <a:t>对于工程变更引起的工程量增加、发包人提供的文件有缺陷或错误、发包人没有能够及时提供施工现场以及发包人违约导致合同终止等事件引起的索赔，承包人都可以列入利润。</a:t>
            </a:r>
            <a:endParaRPr kumimoji="1" lang="zh-CN" altLang="en-US" dirty="0"/>
          </a:p>
        </p:txBody>
      </p:sp>
    </p:spTree>
    <p:extLst>
      <p:ext uri="{BB962C8B-B14F-4D97-AF65-F5344CB8AC3E}">
        <p14:creationId xmlns:p14="http://schemas.microsoft.com/office/powerpoint/2010/main" val="12661435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3529791-67FF-3143-BC9E-A17634ACCA89}"/>
              </a:ext>
            </a:extLst>
          </p:cNvPr>
          <p:cNvSpPr>
            <a:spLocks noGrp="1"/>
          </p:cNvSpPr>
          <p:nvPr>
            <p:ph type="title"/>
          </p:nvPr>
        </p:nvSpPr>
        <p:spPr/>
        <p:txBody>
          <a:bodyPr/>
          <a:lstStyle/>
          <a:p>
            <a:r>
              <a:rPr lang="zh-CN" altLang="zh-CN" dirty="0"/>
              <a:t>分包费用</a:t>
            </a:r>
            <a:endParaRPr kumimoji="1" lang="zh-CN" altLang="en-US" dirty="0"/>
          </a:p>
        </p:txBody>
      </p:sp>
      <p:sp>
        <p:nvSpPr>
          <p:cNvPr id="3" name="内容占位符 2">
            <a:extLst>
              <a:ext uri="{FF2B5EF4-FFF2-40B4-BE49-F238E27FC236}">
                <a16:creationId xmlns:a16="http://schemas.microsoft.com/office/drawing/2014/main" id="{C8D02600-B259-3F45-A15F-05665EBB0322}"/>
              </a:ext>
            </a:extLst>
          </p:cNvPr>
          <p:cNvSpPr>
            <a:spLocks noGrp="1"/>
          </p:cNvSpPr>
          <p:nvPr>
            <p:ph idx="1"/>
          </p:nvPr>
        </p:nvSpPr>
        <p:spPr>
          <a:xfrm>
            <a:off x="838199" y="1825625"/>
            <a:ext cx="8139545" cy="4351338"/>
          </a:xfrm>
        </p:spPr>
        <p:txBody>
          <a:bodyPr/>
          <a:lstStyle/>
          <a:p>
            <a:r>
              <a:rPr lang="zh-CN" altLang="zh-CN" dirty="0"/>
              <a:t>由于发包人的原因导致分包工程费用增加时，分包人只能向总承包人提出索赔</a:t>
            </a:r>
            <a:r>
              <a:rPr lang="zh-CN" altLang="en-US" dirty="0"/>
              <a:t>。</a:t>
            </a:r>
            <a:endParaRPr lang="en-US" altLang="zh-CN" dirty="0"/>
          </a:p>
          <a:p>
            <a:r>
              <a:rPr lang="zh-CN" altLang="zh-CN" dirty="0"/>
              <a:t>费用索赔的计算应该以赔偿实际损失为原则</a:t>
            </a:r>
            <a:r>
              <a:rPr lang="zh-CN" altLang="en-US" dirty="0"/>
              <a:t>。</a:t>
            </a:r>
            <a:endParaRPr kumimoji="1" lang="zh-CN" altLang="en-US" dirty="0"/>
          </a:p>
        </p:txBody>
      </p:sp>
    </p:spTree>
    <p:extLst>
      <p:ext uri="{BB962C8B-B14F-4D97-AF65-F5344CB8AC3E}">
        <p14:creationId xmlns:p14="http://schemas.microsoft.com/office/powerpoint/2010/main" val="531529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9B915DC-EFF0-4441-A6FC-7EC7893AE0C3}"/>
              </a:ext>
            </a:extLst>
          </p:cNvPr>
          <p:cNvSpPr>
            <a:spLocks noGrp="1"/>
          </p:cNvSpPr>
          <p:nvPr>
            <p:ph type="title"/>
          </p:nvPr>
        </p:nvSpPr>
        <p:spPr/>
        <p:txBody>
          <a:bodyPr/>
          <a:lstStyle/>
          <a:p>
            <a:r>
              <a:rPr lang="zh-CN" altLang="zh-CN" dirty="0"/>
              <a:t>费用索赔</a:t>
            </a:r>
            <a:r>
              <a:rPr lang="zh-CN" altLang="en-US" dirty="0"/>
              <a:t>的方法</a:t>
            </a:r>
            <a:endParaRPr kumimoji="1" lang="zh-CN" altLang="en-US" dirty="0"/>
          </a:p>
        </p:txBody>
      </p:sp>
      <p:graphicFrame>
        <p:nvGraphicFramePr>
          <p:cNvPr id="4" name="内容占位符 3">
            <a:extLst>
              <a:ext uri="{FF2B5EF4-FFF2-40B4-BE49-F238E27FC236}">
                <a16:creationId xmlns:a16="http://schemas.microsoft.com/office/drawing/2014/main" id="{184F11CC-04AB-9844-9C70-F018A7469499}"/>
              </a:ext>
            </a:extLst>
          </p:cNvPr>
          <p:cNvGraphicFramePr>
            <a:graphicFrameLocks noGrp="1"/>
          </p:cNvGraphicFramePr>
          <p:nvPr>
            <p:ph idx="1"/>
            <p:extLst>
              <p:ext uri="{D42A27DB-BD31-4B8C-83A1-F6EECF244321}">
                <p14:modId xmlns:p14="http://schemas.microsoft.com/office/powerpoint/2010/main" val="2989945600"/>
              </p:ext>
            </p:extLst>
          </p:nvPr>
        </p:nvGraphicFramePr>
        <p:xfrm>
          <a:off x="-1600200" y="1690688"/>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67515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88F174D-A7D3-144C-9434-3EA657AFD2D4}"/>
              </a:ext>
            </a:extLst>
          </p:cNvPr>
          <p:cNvSpPr>
            <a:spLocks noGrp="1"/>
          </p:cNvSpPr>
          <p:nvPr>
            <p:ph type="title"/>
          </p:nvPr>
        </p:nvSpPr>
        <p:spPr/>
        <p:txBody>
          <a:bodyPr/>
          <a:lstStyle/>
          <a:p>
            <a:r>
              <a:rPr lang="zh-CN" altLang="zh-CN" dirty="0"/>
              <a:t>实际费用法</a:t>
            </a:r>
            <a:r>
              <a:rPr lang="zh-CN" altLang="en-US" dirty="0"/>
              <a:t>（</a:t>
            </a:r>
            <a:r>
              <a:rPr lang="zh-CN" altLang="zh-CN" dirty="0"/>
              <a:t>分项法</a:t>
            </a:r>
            <a:r>
              <a:rPr lang="zh-CN" altLang="en-US" dirty="0"/>
              <a:t>）</a:t>
            </a:r>
            <a:endParaRPr kumimoji="1" lang="zh-CN" altLang="en-US" dirty="0"/>
          </a:p>
        </p:txBody>
      </p:sp>
      <p:sp>
        <p:nvSpPr>
          <p:cNvPr id="3" name="内容占位符 2">
            <a:extLst>
              <a:ext uri="{FF2B5EF4-FFF2-40B4-BE49-F238E27FC236}">
                <a16:creationId xmlns:a16="http://schemas.microsoft.com/office/drawing/2014/main" id="{379B5F98-C947-E142-86DC-FAB826F211F9}"/>
              </a:ext>
            </a:extLst>
          </p:cNvPr>
          <p:cNvSpPr>
            <a:spLocks noGrp="1"/>
          </p:cNvSpPr>
          <p:nvPr>
            <p:ph idx="1"/>
          </p:nvPr>
        </p:nvSpPr>
        <p:spPr>
          <a:xfrm>
            <a:off x="838200" y="1825625"/>
            <a:ext cx="7197436" cy="4351338"/>
          </a:xfrm>
        </p:spPr>
        <p:txBody>
          <a:bodyPr/>
          <a:lstStyle/>
          <a:p>
            <a:r>
              <a:rPr lang="zh-CN" altLang="zh-CN" dirty="0"/>
              <a:t>根据索赔事件所造成的损失或成本增加，按费用项目逐项进行分析，计算索赔金额的方法。</a:t>
            </a:r>
            <a:endParaRPr lang="en-US" altLang="zh-CN" dirty="0"/>
          </a:p>
          <a:p>
            <a:r>
              <a:rPr lang="zh-CN" altLang="zh-CN" dirty="0"/>
              <a:t>能客观的反映施工单位的实际损失，比较合理</a:t>
            </a:r>
            <a:r>
              <a:rPr lang="zh-CN" altLang="en-US" dirty="0"/>
              <a:t>。</a:t>
            </a:r>
            <a:r>
              <a:rPr lang="zh-CN" altLang="zh-CN" dirty="0">
                <a:effectLst/>
              </a:rPr>
              <a:t> </a:t>
            </a:r>
            <a:endParaRPr kumimoji="1" lang="zh-CN" altLang="en-US" dirty="0"/>
          </a:p>
        </p:txBody>
      </p:sp>
    </p:spTree>
    <p:extLst>
      <p:ext uri="{BB962C8B-B14F-4D97-AF65-F5344CB8AC3E}">
        <p14:creationId xmlns:p14="http://schemas.microsoft.com/office/powerpoint/2010/main" val="31880575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85ADA98-485A-2343-85EF-EEB7AAA2A13E}"/>
              </a:ext>
            </a:extLst>
          </p:cNvPr>
          <p:cNvSpPr>
            <a:spLocks noGrp="1"/>
          </p:cNvSpPr>
          <p:nvPr>
            <p:ph type="title"/>
          </p:nvPr>
        </p:nvSpPr>
        <p:spPr/>
        <p:txBody>
          <a:bodyPr/>
          <a:lstStyle/>
          <a:p>
            <a:r>
              <a:rPr lang="zh-CN" altLang="zh-CN" dirty="0"/>
              <a:t>总费用法</a:t>
            </a:r>
            <a:r>
              <a:rPr lang="zh-CN" altLang="en-US" dirty="0"/>
              <a:t>（</a:t>
            </a:r>
            <a:r>
              <a:rPr lang="zh-CN" altLang="zh-CN" dirty="0"/>
              <a:t>总成本法</a:t>
            </a:r>
            <a:r>
              <a:rPr lang="zh-CN" altLang="en-US" dirty="0"/>
              <a:t>）</a:t>
            </a:r>
            <a:endParaRPr kumimoji="1" lang="zh-CN" altLang="en-US" dirty="0"/>
          </a:p>
        </p:txBody>
      </p:sp>
      <p:graphicFrame>
        <p:nvGraphicFramePr>
          <p:cNvPr id="4" name="内容占位符 3">
            <a:extLst>
              <a:ext uri="{FF2B5EF4-FFF2-40B4-BE49-F238E27FC236}">
                <a16:creationId xmlns:a16="http://schemas.microsoft.com/office/drawing/2014/main" id="{F767A061-80CC-CA46-AE12-188E2BA1466F}"/>
              </a:ext>
            </a:extLst>
          </p:cNvPr>
          <p:cNvGraphicFramePr>
            <a:graphicFrameLocks noGrp="1"/>
          </p:cNvGraphicFramePr>
          <p:nvPr>
            <p:ph idx="1"/>
            <p:extLst>
              <p:ext uri="{D42A27DB-BD31-4B8C-83A1-F6EECF244321}">
                <p14:modId xmlns:p14="http://schemas.microsoft.com/office/powerpoint/2010/main" val="3264602269"/>
              </p:ext>
            </p:extLst>
          </p:nvPr>
        </p:nvGraphicFramePr>
        <p:xfrm>
          <a:off x="838201" y="1825625"/>
          <a:ext cx="6864926"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71301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85ADA98-485A-2343-85EF-EEB7AAA2A13E}"/>
              </a:ext>
            </a:extLst>
          </p:cNvPr>
          <p:cNvSpPr>
            <a:spLocks noGrp="1"/>
          </p:cNvSpPr>
          <p:nvPr>
            <p:ph type="title"/>
          </p:nvPr>
        </p:nvSpPr>
        <p:spPr/>
        <p:txBody>
          <a:bodyPr/>
          <a:lstStyle/>
          <a:p>
            <a:r>
              <a:rPr lang="zh-CN" altLang="zh-CN" dirty="0"/>
              <a:t>总费用法</a:t>
            </a:r>
            <a:r>
              <a:rPr lang="zh-CN" altLang="en-US" dirty="0"/>
              <a:t>（</a:t>
            </a:r>
            <a:r>
              <a:rPr lang="zh-CN" altLang="zh-CN" dirty="0"/>
              <a:t>总成本法</a:t>
            </a:r>
            <a:r>
              <a:rPr lang="zh-CN" altLang="en-US" dirty="0"/>
              <a:t>）</a:t>
            </a:r>
            <a:endParaRPr kumimoji="1" lang="zh-CN" altLang="en-US" dirty="0"/>
          </a:p>
        </p:txBody>
      </p:sp>
      <p:sp>
        <p:nvSpPr>
          <p:cNvPr id="3" name="内容占位符 2">
            <a:extLst>
              <a:ext uri="{FF2B5EF4-FFF2-40B4-BE49-F238E27FC236}">
                <a16:creationId xmlns:a16="http://schemas.microsoft.com/office/drawing/2014/main" id="{D6549483-8ED3-3F49-992F-431BE9904942}"/>
              </a:ext>
            </a:extLst>
          </p:cNvPr>
          <p:cNvSpPr>
            <a:spLocks noGrp="1"/>
          </p:cNvSpPr>
          <p:nvPr>
            <p:ph idx="1"/>
          </p:nvPr>
        </p:nvSpPr>
        <p:spPr>
          <a:xfrm>
            <a:off x="838201" y="1825625"/>
            <a:ext cx="6587836" cy="4351338"/>
          </a:xfrm>
        </p:spPr>
        <p:txBody>
          <a:bodyPr>
            <a:normAutofit/>
          </a:bodyPr>
          <a:lstStyle/>
          <a:p>
            <a:pPr marL="0" indent="0">
              <a:buNone/>
            </a:pPr>
            <a:r>
              <a:rPr kumimoji="1" lang="zh-CN" altLang="en-US" dirty="0"/>
              <a:t>适用情形：</a:t>
            </a:r>
            <a:r>
              <a:rPr lang="zh-CN" altLang="zh-CN" dirty="0"/>
              <a:t>施工过程当中，受到了严重的干扰，造成了多个索赔事件混杂在一起，导致难以准确的进行分项记录、和收集资料、证据，不容易分项计算出来具体的损失费用</a:t>
            </a:r>
            <a:r>
              <a:rPr lang="zh-CN" altLang="en-US" dirty="0"/>
              <a:t>。</a:t>
            </a:r>
            <a:r>
              <a:rPr lang="zh-CN" altLang="zh-CN" dirty="0">
                <a:effectLst/>
              </a:rPr>
              <a:t> </a:t>
            </a:r>
            <a:endParaRPr kumimoji="1" lang="zh-CN" altLang="en-US" dirty="0"/>
          </a:p>
        </p:txBody>
      </p:sp>
    </p:spTree>
    <p:extLst>
      <p:ext uri="{BB962C8B-B14F-4D97-AF65-F5344CB8AC3E}">
        <p14:creationId xmlns:p14="http://schemas.microsoft.com/office/powerpoint/2010/main" val="2371744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98BB7B3-0C3E-FC4F-9F85-7C257348E409}"/>
              </a:ext>
            </a:extLst>
          </p:cNvPr>
          <p:cNvSpPr>
            <a:spLocks noGrp="1"/>
          </p:cNvSpPr>
          <p:nvPr>
            <p:ph type="title"/>
          </p:nvPr>
        </p:nvSpPr>
        <p:spPr/>
        <p:txBody>
          <a:bodyPr/>
          <a:lstStyle/>
          <a:p>
            <a:r>
              <a:rPr lang="zh-CN" altLang="zh-CN" dirty="0"/>
              <a:t>修正的总费用法</a:t>
            </a:r>
            <a:endParaRPr kumimoji="1" lang="zh-CN" altLang="en-US" dirty="0"/>
          </a:p>
        </p:txBody>
      </p:sp>
      <p:grpSp>
        <p:nvGrpSpPr>
          <p:cNvPr id="5" name="组合 4">
            <a:extLst>
              <a:ext uri="{FF2B5EF4-FFF2-40B4-BE49-F238E27FC236}">
                <a16:creationId xmlns:a16="http://schemas.microsoft.com/office/drawing/2014/main" id="{C74A1D3F-82E6-584B-9088-42DCF639C544}"/>
              </a:ext>
            </a:extLst>
          </p:cNvPr>
          <p:cNvGrpSpPr/>
          <p:nvPr/>
        </p:nvGrpSpPr>
        <p:grpSpPr>
          <a:xfrm>
            <a:off x="838200" y="1468583"/>
            <a:ext cx="7973292" cy="5148937"/>
            <a:chOff x="838199" y="1827103"/>
            <a:chExt cx="8638309" cy="4756746"/>
          </a:xfrm>
        </p:grpSpPr>
        <p:sp>
          <p:nvSpPr>
            <p:cNvPr id="6" name="任意形状 5">
              <a:extLst>
                <a:ext uri="{FF2B5EF4-FFF2-40B4-BE49-F238E27FC236}">
                  <a16:creationId xmlns:a16="http://schemas.microsoft.com/office/drawing/2014/main" id="{EB495B25-154E-A641-8051-679D3890697B}"/>
                </a:ext>
              </a:extLst>
            </p:cNvPr>
            <p:cNvSpPr/>
            <p:nvPr/>
          </p:nvSpPr>
          <p:spPr>
            <a:xfrm>
              <a:off x="838199" y="5394664"/>
              <a:ext cx="8638309" cy="1189185"/>
            </a:xfrm>
            <a:custGeom>
              <a:avLst/>
              <a:gdLst>
                <a:gd name="connsiteX0" fmla="*/ 0 w 8638309"/>
                <a:gd name="connsiteY0" fmla="*/ 0 h 780818"/>
                <a:gd name="connsiteX1" fmla="*/ 8638309 w 8638309"/>
                <a:gd name="connsiteY1" fmla="*/ 0 h 780818"/>
                <a:gd name="connsiteX2" fmla="*/ 8638309 w 8638309"/>
                <a:gd name="connsiteY2" fmla="*/ 780818 h 780818"/>
                <a:gd name="connsiteX3" fmla="*/ 0 w 8638309"/>
                <a:gd name="connsiteY3" fmla="*/ 780818 h 780818"/>
                <a:gd name="connsiteX4" fmla="*/ 0 w 8638309"/>
                <a:gd name="connsiteY4" fmla="*/ 0 h 7808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8309" h="780818">
                  <a:moveTo>
                    <a:pt x="0" y="0"/>
                  </a:moveTo>
                  <a:lnTo>
                    <a:pt x="8638309" y="0"/>
                  </a:lnTo>
                  <a:lnTo>
                    <a:pt x="8638309" y="780818"/>
                  </a:lnTo>
                  <a:lnTo>
                    <a:pt x="0" y="780818"/>
                  </a:lnTo>
                  <a:lnTo>
                    <a:pt x="0" y="0"/>
                  </a:lnTo>
                  <a:close/>
                </a:path>
              </a:pathLst>
            </a:custGeom>
            <a:solidFill>
              <a:srgbClr val="BC867C"/>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spcFirstLastPara="0" vert="horz" wrap="square" lIns="170688" tIns="170688" rIns="170688" bIns="170688" numCol="1" spcCol="1270" anchor="ctr" anchorCtr="0">
              <a:noAutofit/>
            </a:bodyPr>
            <a:lstStyle/>
            <a:p>
              <a:pPr marL="0" lvl="0" indent="0" algn="ctr" defTabSz="1066800">
                <a:lnSpc>
                  <a:spcPct val="114000"/>
                </a:lnSpc>
                <a:spcBef>
                  <a:spcPct val="0"/>
                </a:spcBef>
                <a:spcAft>
                  <a:spcPct val="35000"/>
                </a:spcAft>
                <a:buNone/>
              </a:pPr>
              <a:r>
                <a:rPr lang="zh-CN" altLang="en-US" sz="2400" b="1" kern="1200" dirty="0">
                  <a:latin typeface="Source Han Serif CN" panose="02020400000000000000" pitchFamily="18" charset="-128"/>
                  <a:ea typeface="Source Han Serif CN" panose="02020400000000000000" pitchFamily="18" charset="-128"/>
                </a:rPr>
                <a:t>对投标报价费用重新进行核算，按受影响时间段内该项工作的实际单价进行核算，乘以实际完成该项工作的工作量，得出调整后的报价费用。</a:t>
              </a:r>
              <a:endParaRPr lang="zh-CN" altLang="en-US" sz="2400" kern="1200" dirty="0">
                <a:latin typeface="Source Han Serif CN" panose="02020400000000000000" pitchFamily="18" charset="-128"/>
                <a:ea typeface="Source Han Serif CN" panose="02020400000000000000" pitchFamily="18" charset="-128"/>
              </a:endParaRPr>
            </a:p>
          </p:txBody>
        </p:sp>
        <p:sp>
          <p:nvSpPr>
            <p:cNvPr id="7" name="任意形状 6">
              <a:extLst>
                <a:ext uri="{FF2B5EF4-FFF2-40B4-BE49-F238E27FC236}">
                  <a16:creationId xmlns:a16="http://schemas.microsoft.com/office/drawing/2014/main" id="{825BA5EC-E293-9347-808F-2AE2A5559A8F}"/>
                </a:ext>
              </a:extLst>
            </p:cNvPr>
            <p:cNvSpPr/>
            <p:nvPr/>
          </p:nvSpPr>
          <p:spPr>
            <a:xfrm rot="21600000">
              <a:off x="838199" y="4205477"/>
              <a:ext cx="8638309" cy="1200900"/>
            </a:xfrm>
            <a:custGeom>
              <a:avLst/>
              <a:gdLst>
                <a:gd name="connsiteX0" fmla="*/ 0 w 8638309"/>
                <a:gd name="connsiteY0" fmla="*/ 420591 h 1200899"/>
                <a:gd name="connsiteX1" fmla="*/ 4169042 w 8638309"/>
                <a:gd name="connsiteY1" fmla="*/ 420591 h 1200899"/>
                <a:gd name="connsiteX2" fmla="*/ 4169042 w 8638309"/>
                <a:gd name="connsiteY2" fmla="*/ 300225 h 1200899"/>
                <a:gd name="connsiteX3" fmla="*/ 4018930 w 8638309"/>
                <a:gd name="connsiteY3" fmla="*/ 300225 h 1200899"/>
                <a:gd name="connsiteX4" fmla="*/ 4319155 w 8638309"/>
                <a:gd name="connsiteY4" fmla="*/ 0 h 1200899"/>
                <a:gd name="connsiteX5" fmla="*/ 4619379 w 8638309"/>
                <a:gd name="connsiteY5" fmla="*/ 300225 h 1200899"/>
                <a:gd name="connsiteX6" fmla="*/ 4469267 w 8638309"/>
                <a:gd name="connsiteY6" fmla="*/ 300225 h 1200899"/>
                <a:gd name="connsiteX7" fmla="*/ 4469267 w 8638309"/>
                <a:gd name="connsiteY7" fmla="*/ 420591 h 1200899"/>
                <a:gd name="connsiteX8" fmla="*/ 8638309 w 8638309"/>
                <a:gd name="connsiteY8" fmla="*/ 420591 h 1200899"/>
                <a:gd name="connsiteX9" fmla="*/ 8638309 w 8638309"/>
                <a:gd name="connsiteY9" fmla="*/ 1200899 h 1200899"/>
                <a:gd name="connsiteX10" fmla="*/ 0 w 8638309"/>
                <a:gd name="connsiteY10" fmla="*/ 1200899 h 1200899"/>
                <a:gd name="connsiteX11" fmla="*/ 0 w 8638309"/>
                <a:gd name="connsiteY11" fmla="*/ 420591 h 120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638309" h="1200899">
                  <a:moveTo>
                    <a:pt x="8638309" y="780308"/>
                  </a:moveTo>
                  <a:lnTo>
                    <a:pt x="4469267" y="780308"/>
                  </a:lnTo>
                  <a:lnTo>
                    <a:pt x="4469267" y="900674"/>
                  </a:lnTo>
                  <a:lnTo>
                    <a:pt x="4619379" y="900674"/>
                  </a:lnTo>
                  <a:lnTo>
                    <a:pt x="4319154" y="1200898"/>
                  </a:lnTo>
                  <a:lnTo>
                    <a:pt x="4018930" y="900674"/>
                  </a:lnTo>
                  <a:lnTo>
                    <a:pt x="4169042" y="900674"/>
                  </a:lnTo>
                  <a:lnTo>
                    <a:pt x="4169042" y="780308"/>
                  </a:lnTo>
                  <a:lnTo>
                    <a:pt x="0" y="780308"/>
                  </a:lnTo>
                  <a:lnTo>
                    <a:pt x="0" y="1"/>
                  </a:lnTo>
                  <a:lnTo>
                    <a:pt x="8638309" y="1"/>
                  </a:lnTo>
                  <a:lnTo>
                    <a:pt x="8638309" y="780308"/>
                  </a:lnTo>
                  <a:close/>
                </a:path>
              </a:pathLst>
            </a:custGeom>
          </p:spPr>
          <p:style>
            <a:lnRef idx="2">
              <a:schemeClr val="lt1">
                <a:hueOff val="0"/>
                <a:satOff val="0"/>
                <a:lumOff val="0"/>
                <a:alphaOff val="0"/>
              </a:schemeClr>
            </a:lnRef>
            <a:fillRef idx="1">
              <a:schemeClr val="accent2">
                <a:hueOff val="-485121"/>
                <a:satOff val="-27976"/>
                <a:lumOff val="2876"/>
                <a:alphaOff val="0"/>
              </a:schemeClr>
            </a:fillRef>
            <a:effectRef idx="0">
              <a:schemeClr val="accent2">
                <a:hueOff val="-485121"/>
                <a:satOff val="-27976"/>
                <a:lumOff val="2876"/>
                <a:alphaOff val="0"/>
              </a:schemeClr>
            </a:effectRef>
            <a:fontRef idx="minor">
              <a:schemeClr val="lt1"/>
            </a:fontRef>
          </p:style>
          <p:txBody>
            <a:bodyPr spcFirstLastPara="0" vert="horz" wrap="square" lIns="170687" tIns="170689" rIns="170688" bIns="591279" numCol="1" spcCol="1270" anchor="ctr" anchorCtr="0">
              <a:noAutofit/>
            </a:bodyPr>
            <a:lstStyle/>
            <a:p>
              <a:pPr marL="0" lvl="0" indent="0" algn="ctr" defTabSz="1066800">
                <a:lnSpc>
                  <a:spcPct val="114000"/>
                </a:lnSpc>
                <a:spcBef>
                  <a:spcPct val="0"/>
                </a:spcBef>
                <a:spcAft>
                  <a:spcPct val="35000"/>
                </a:spcAft>
                <a:buNone/>
              </a:pPr>
              <a:r>
                <a:rPr lang="zh-CN" altLang="en-US" sz="2400" b="1" kern="1200">
                  <a:latin typeface="Source Han Serif CN" panose="02020400000000000000" pitchFamily="18" charset="-128"/>
                  <a:ea typeface="Source Han Serif CN" panose="02020400000000000000" pitchFamily="18" charset="-128"/>
                </a:rPr>
                <a:t>与该项工作无关的费用不列入总费用中；</a:t>
              </a:r>
              <a:endParaRPr lang="zh-CN" altLang="en-US" sz="2400" kern="1200">
                <a:latin typeface="Source Han Serif CN" panose="02020400000000000000" pitchFamily="18" charset="-128"/>
                <a:ea typeface="Source Han Serif CN" panose="02020400000000000000" pitchFamily="18" charset="-128"/>
              </a:endParaRPr>
            </a:p>
          </p:txBody>
        </p:sp>
        <p:sp>
          <p:nvSpPr>
            <p:cNvPr id="8" name="任意形状 7">
              <a:extLst>
                <a:ext uri="{FF2B5EF4-FFF2-40B4-BE49-F238E27FC236}">
                  <a16:creationId xmlns:a16="http://schemas.microsoft.com/office/drawing/2014/main" id="{A8A353F9-CEBA-164E-9D1E-379FAFEB9219}"/>
                </a:ext>
              </a:extLst>
            </p:cNvPr>
            <p:cNvSpPr/>
            <p:nvPr/>
          </p:nvSpPr>
          <p:spPr>
            <a:xfrm rot="21600000">
              <a:off x="838199" y="3016290"/>
              <a:ext cx="8638309" cy="1200901"/>
            </a:xfrm>
            <a:custGeom>
              <a:avLst/>
              <a:gdLst>
                <a:gd name="connsiteX0" fmla="*/ 0 w 8638309"/>
                <a:gd name="connsiteY0" fmla="*/ 420591 h 1200899"/>
                <a:gd name="connsiteX1" fmla="*/ 4169042 w 8638309"/>
                <a:gd name="connsiteY1" fmla="*/ 420591 h 1200899"/>
                <a:gd name="connsiteX2" fmla="*/ 4169042 w 8638309"/>
                <a:gd name="connsiteY2" fmla="*/ 300225 h 1200899"/>
                <a:gd name="connsiteX3" fmla="*/ 4018930 w 8638309"/>
                <a:gd name="connsiteY3" fmla="*/ 300225 h 1200899"/>
                <a:gd name="connsiteX4" fmla="*/ 4319155 w 8638309"/>
                <a:gd name="connsiteY4" fmla="*/ 0 h 1200899"/>
                <a:gd name="connsiteX5" fmla="*/ 4619379 w 8638309"/>
                <a:gd name="connsiteY5" fmla="*/ 300225 h 1200899"/>
                <a:gd name="connsiteX6" fmla="*/ 4469267 w 8638309"/>
                <a:gd name="connsiteY6" fmla="*/ 300225 h 1200899"/>
                <a:gd name="connsiteX7" fmla="*/ 4469267 w 8638309"/>
                <a:gd name="connsiteY7" fmla="*/ 420591 h 1200899"/>
                <a:gd name="connsiteX8" fmla="*/ 8638309 w 8638309"/>
                <a:gd name="connsiteY8" fmla="*/ 420591 h 1200899"/>
                <a:gd name="connsiteX9" fmla="*/ 8638309 w 8638309"/>
                <a:gd name="connsiteY9" fmla="*/ 1200899 h 1200899"/>
                <a:gd name="connsiteX10" fmla="*/ 0 w 8638309"/>
                <a:gd name="connsiteY10" fmla="*/ 1200899 h 1200899"/>
                <a:gd name="connsiteX11" fmla="*/ 0 w 8638309"/>
                <a:gd name="connsiteY11" fmla="*/ 420591 h 120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638309" h="1200899">
                  <a:moveTo>
                    <a:pt x="8638309" y="780308"/>
                  </a:moveTo>
                  <a:lnTo>
                    <a:pt x="4469267" y="780308"/>
                  </a:lnTo>
                  <a:lnTo>
                    <a:pt x="4469267" y="900674"/>
                  </a:lnTo>
                  <a:lnTo>
                    <a:pt x="4619379" y="900674"/>
                  </a:lnTo>
                  <a:lnTo>
                    <a:pt x="4319154" y="1200898"/>
                  </a:lnTo>
                  <a:lnTo>
                    <a:pt x="4018930" y="900674"/>
                  </a:lnTo>
                  <a:lnTo>
                    <a:pt x="4169042" y="900674"/>
                  </a:lnTo>
                  <a:lnTo>
                    <a:pt x="4169042" y="780308"/>
                  </a:lnTo>
                  <a:lnTo>
                    <a:pt x="0" y="780308"/>
                  </a:lnTo>
                  <a:lnTo>
                    <a:pt x="0" y="1"/>
                  </a:lnTo>
                  <a:lnTo>
                    <a:pt x="8638309" y="1"/>
                  </a:lnTo>
                  <a:lnTo>
                    <a:pt x="8638309" y="780308"/>
                  </a:lnTo>
                  <a:close/>
                </a:path>
              </a:pathLst>
            </a:custGeom>
          </p:spPr>
          <p:style>
            <a:lnRef idx="2">
              <a:schemeClr val="lt1">
                <a:hueOff val="0"/>
                <a:satOff val="0"/>
                <a:lumOff val="0"/>
                <a:alphaOff val="0"/>
              </a:schemeClr>
            </a:lnRef>
            <a:fillRef idx="1">
              <a:schemeClr val="accent2">
                <a:hueOff val="-970242"/>
                <a:satOff val="-55952"/>
                <a:lumOff val="5752"/>
                <a:alphaOff val="0"/>
              </a:schemeClr>
            </a:fillRef>
            <a:effectRef idx="0">
              <a:schemeClr val="accent2">
                <a:hueOff val="-970242"/>
                <a:satOff val="-55952"/>
                <a:lumOff val="5752"/>
                <a:alphaOff val="0"/>
              </a:schemeClr>
            </a:effectRef>
            <a:fontRef idx="minor">
              <a:schemeClr val="lt1"/>
            </a:fontRef>
          </p:style>
          <p:txBody>
            <a:bodyPr spcFirstLastPara="0" vert="horz" wrap="square" lIns="170687" tIns="170689" rIns="170688" bIns="591280" numCol="1" spcCol="1270" anchor="ctr" anchorCtr="0">
              <a:noAutofit/>
            </a:bodyPr>
            <a:lstStyle/>
            <a:p>
              <a:pPr marL="0" lvl="0" indent="0" algn="ctr" defTabSz="1066800">
                <a:lnSpc>
                  <a:spcPct val="114000"/>
                </a:lnSpc>
                <a:spcBef>
                  <a:spcPct val="0"/>
                </a:spcBef>
                <a:spcAft>
                  <a:spcPct val="35000"/>
                </a:spcAft>
                <a:buNone/>
              </a:pPr>
              <a:r>
                <a:rPr lang="zh-CN" altLang="en-US" sz="2400" b="1" kern="1200">
                  <a:latin typeface="Source Han Serif CN" panose="02020400000000000000" pitchFamily="18" charset="-128"/>
                  <a:ea typeface="Source Han Serif CN" panose="02020400000000000000" pitchFamily="18" charset="-128"/>
                </a:rPr>
                <a:t>只计算受影响时间段内的某项工作所受影响的损失，而不是计算该时间段内所有施工工作所受的损失；</a:t>
              </a:r>
              <a:endParaRPr lang="zh-CN" altLang="en-US" sz="2400" kern="1200">
                <a:latin typeface="Source Han Serif CN" panose="02020400000000000000" pitchFamily="18" charset="-128"/>
                <a:ea typeface="Source Han Serif CN" panose="02020400000000000000" pitchFamily="18" charset="-128"/>
              </a:endParaRPr>
            </a:p>
          </p:txBody>
        </p:sp>
        <p:sp>
          <p:nvSpPr>
            <p:cNvPr id="9" name="任意形状 8">
              <a:extLst>
                <a:ext uri="{FF2B5EF4-FFF2-40B4-BE49-F238E27FC236}">
                  <a16:creationId xmlns:a16="http://schemas.microsoft.com/office/drawing/2014/main" id="{ECFCC5EF-BEAC-FD4D-B638-E795C21A4826}"/>
                </a:ext>
              </a:extLst>
            </p:cNvPr>
            <p:cNvSpPr/>
            <p:nvPr/>
          </p:nvSpPr>
          <p:spPr>
            <a:xfrm rot="21600000">
              <a:off x="838199" y="1827103"/>
              <a:ext cx="8638309" cy="1200901"/>
            </a:xfrm>
            <a:custGeom>
              <a:avLst/>
              <a:gdLst>
                <a:gd name="connsiteX0" fmla="*/ 0 w 8638309"/>
                <a:gd name="connsiteY0" fmla="*/ 420591 h 1200899"/>
                <a:gd name="connsiteX1" fmla="*/ 4169042 w 8638309"/>
                <a:gd name="connsiteY1" fmla="*/ 420591 h 1200899"/>
                <a:gd name="connsiteX2" fmla="*/ 4169042 w 8638309"/>
                <a:gd name="connsiteY2" fmla="*/ 300225 h 1200899"/>
                <a:gd name="connsiteX3" fmla="*/ 4018930 w 8638309"/>
                <a:gd name="connsiteY3" fmla="*/ 300225 h 1200899"/>
                <a:gd name="connsiteX4" fmla="*/ 4319155 w 8638309"/>
                <a:gd name="connsiteY4" fmla="*/ 0 h 1200899"/>
                <a:gd name="connsiteX5" fmla="*/ 4619379 w 8638309"/>
                <a:gd name="connsiteY5" fmla="*/ 300225 h 1200899"/>
                <a:gd name="connsiteX6" fmla="*/ 4469267 w 8638309"/>
                <a:gd name="connsiteY6" fmla="*/ 300225 h 1200899"/>
                <a:gd name="connsiteX7" fmla="*/ 4469267 w 8638309"/>
                <a:gd name="connsiteY7" fmla="*/ 420591 h 1200899"/>
                <a:gd name="connsiteX8" fmla="*/ 8638309 w 8638309"/>
                <a:gd name="connsiteY8" fmla="*/ 420591 h 1200899"/>
                <a:gd name="connsiteX9" fmla="*/ 8638309 w 8638309"/>
                <a:gd name="connsiteY9" fmla="*/ 1200899 h 1200899"/>
                <a:gd name="connsiteX10" fmla="*/ 0 w 8638309"/>
                <a:gd name="connsiteY10" fmla="*/ 1200899 h 1200899"/>
                <a:gd name="connsiteX11" fmla="*/ 0 w 8638309"/>
                <a:gd name="connsiteY11" fmla="*/ 420591 h 120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638309" h="1200899">
                  <a:moveTo>
                    <a:pt x="8638309" y="780308"/>
                  </a:moveTo>
                  <a:lnTo>
                    <a:pt x="4469267" y="780308"/>
                  </a:lnTo>
                  <a:lnTo>
                    <a:pt x="4469267" y="900674"/>
                  </a:lnTo>
                  <a:lnTo>
                    <a:pt x="4619379" y="900674"/>
                  </a:lnTo>
                  <a:lnTo>
                    <a:pt x="4319154" y="1200898"/>
                  </a:lnTo>
                  <a:lnTo>
                    <a:pt x="4018930" y="900674"/>
                  </a:lnTo>
                  <a:lnTo>
                    <a:pt x="4169042" y="900674"/>
                  </a:lnTo>
                  <a:lnTo>
                    <a:pt x="4169042" y="780308"/>
                  </a:lnTo>
                  <a:lnTo>
                    <a:pt x="0" y="780308"/>
                  </a:lnTo>
                  <a:lnTo>
                    <a:pt x="0" y="1"/>
                  </a:lnTo>
                  <a:lnTo>
                    <a:pt x="8638309" y="1"/>
                  </a:lnTo>
                  <a:lnTo>
                    <a:pt x="8638309" y="780308"/>
                  </a:lnTo>
                  <a:close/>
                </a:path>
              </a:pathLst>
            </a:custGeom>
          </p:spPr>
          <p:style>
            <a:lnRef idx="2">
              <a:schemeClr val="lt1">
                <a:hueOff val="0"/>
                <a:satOff val="0"/>
                <a:lumOff val="0"/>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txBody>
            <a:bodyPr spcFirstLastPara="0" vert="horz" wrap="square" lIns="170687" tIns="170689" rIns="170688" bIns="591280" numCol="1" spcCol="1270" anchor="ctr" anchorCtr="0">
              <a:noAutofit/>
            </a:bodyPr>
            <a:lstStyle/>
            <a:p>
              <a:pPr algn="ctr" defTabSz="1066800">
                <a:lnSpc>
                  <a:spcPct val="114000"/>
                </a:lnSpc>
                <a:spcBef>
                  <a:spcPct val="0"/>
                </a:spcBef>
                <a:spcAft>
                  <a:spcPct val="35000"/>
                </a:spcAft>
              </a:pPr>
              <a:r>
                <a:rPr lang="zh-CN" altLang="en-US" sz="2400" b="1" dirty="0">
                  <a:latin typeface="Source Han Serif CN" panose="02020400000000000000" pitchFamily="18" charset="-128"/>
                  <a:ea typeface="Source Han Serif CN" panose="02020400000000000000" pitchFamily="18" charset="-128"/>
                </a:rPr>
                <a:t>把计算索赔款的时间段局限于受到外界影响的时间段，而不是整个施工期；</a:t>
              </a:r>
              <a:endParaRPr lang="zh-CN" altLang="en-US" sz="2400" kern="1200" dirty="0">
                <a:latin typeface="Source Han Serif CN" panose="02020400000000000000" pitchFamily="18" charset="-128"/>
                <a:ea typeface="Source Han Serif CN" panose="02020400000000000000" pitchFamily="18" charset="-128"/>
              </a:endParaRPr>
            </a:p>
          </p:txBody>
        </p:sp>
      </p:grpSp>
    </p:spTree>
    <p:extLst>
      <p:ext uri="{BB962C8B-B14F-4D97-AF65-F5344CB8AC3E}">
        <p14:creationId xmlns:p14="http://schemas.microsoft.com/office/powerpoint/2010/main" val="18858432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58E84B3-A244-F14B-9EE2-DAEDF86F3C60}"/>
              </a:ext>
            </a:extLst>
          </p:cNvPr>
          <p:cNvSpPr>
            <a:spLocks noGrp="1"/>
          </p:cNvSpPr>
          <p:nvPr>
            <p:ph type="title"/>
          </p:nvPr>
        </p:nvSpPr>
        <p:spPr/>
        <p:txBody>
          <a:bodyPr/>
          <a:lstStyle/>
          <a:p>
            <a:endParaRPr kumimoji="1" lang="zh-CN" altLang="en-US"/>
          </a:p>
        </p:txBody>
      </p:sp>
      <p:graphicFrame>
        <p:nvGraphicFramePr>
          <p:cNvPr id="4" name="内容占位符 3">
            <a:extLst>
              <a:ext uri="{FF2B5EF4-FFF2-40B4-BE49-F238E27FC236}">
                <a16:creationId xmlns:a16="http://schemas.microsoft.com/office/drawing/2014/main" id="{D5D4682C-90C4-CC4F-9032-80B4B5D6E6B4}"/>
              </a:ext>
            </a:extLst>
          </p:cNvPr>
          <p:cNvGraphicFramePr>
            <a:graphicFrameLocks noGrp="1"/>
          </p:cNvGraphicFramePr>
          <p:nvPr>
            <p:ph idx="1"/>
          </p:nvPr>
        </p:nvGraphicFramePr>
        <p:xfrm>
          <a:off x="-1156855" y="1635703"/>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图片 4">
            <a:extLst>
              <a:ext uri="{FF2B5EF4-FFF2-40B4-BE49-F238E27FC236}">
                <a16:creationId xmlns:a16="http://schemas.microsoft.com/office/drawing/2014/main" id="{7DAB726F-549A-0E40-AEB7-5C8E794FBF14}"/>
              </a:ext>
            </a:extLst>
          </p:cNvPr>
          <p:cNvPicPr>
            <a:picLocks noChangeAspect="1"/>
          </p:cNvPicPr>
          <p:nvPr/>
        </p:nvPicPr>
        <p:blipFill>
          <a:blip r:embed="rId7"/>
          <a:stretch>
            <a:fillRect/>
          </a:stretch>
        </p:blipFill>
        <p:spPr>
          <a:xfrm>
            <a:off x="0" y="-3514437"/>
            <a:ext cx="8959868" cy="2378363"/>
          </a:xfrm>
          <a:prstGeom prst="rect">
            <a:avLst/>
          </a:prstGeom>
        </p:spPr>
      </p:pic>
    </p:spTree>
    <p:extLst>
      <p:ext uri="{BB962C8B-B14F-4D97-AF65-F5344CB8AC3E}">
        <p14:creationId xmlns:p14="http://schemas.microsoft.com/office/powerpoint/2010/main" val="559117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9299C5D-A3BC-6D49-BC93-366A061E56CD}"/>
              </a:ext>
            </a:extLst>
          </p:cNvPr>
          <p:cNvSpPr>
            <a:spLocks noGrp="1"/>
          </p:cNvSpPr>
          <p:nvPr>
            <p:ph type="title"/>
          </p:nvPr>
        </p:nvSpPr>
        <p:spPr/>
        <p:txBody>
          <a:bodyPr/>
          <a:lstStyle/>
          <a:p>
            <a:r>
              <a:rPr lang="zh-CN" altLang="zh-CN" dirty="0"/>
              <a:t>费用索赔的具体内容</a:t>
            </a:r>
            <a:endParaRPr kumimoji="1" lang="zh-CN" altLang="en-US" dirty="0"/>
          </a:p>
        </p:txBody>
      </p:sp>
      <p:graphicFrame>
        <p:nvGraphicFramePr>
          <p:cNvPr id="4" name="内容占位符 3">
            <a:extLst>
              <a:ext uri="{FF2B5EF4-FFF2-40B4-BE49-F238E27FC236}">
                <a16:creationId xmlns:a16="http://schemas.microsoft.com/office/drawing/2014/main" id="{9257AE0E-1A82-874F-B643-3E21F3EAE897}"/>
              </a:ext>
            </a:extLst>
          </p:cNvPr>
          <p:cNvGraphicFramePr>
            <a:graphicFrameLocks noGrp="1"/>
          </p:cNvGraphicFramePr>
          <p:nvPr>
            <p:ph idx="1"/>
            <p:extLst>
              <p:ext uri="{D42A27DB-BD31-4B8C-83A1-F6EECF244321}">
                <p14:modId xmlns:p14="http://schemas.microsoft.com/office/powerpoint/2010/main" val="4072793467"/>
              </p:ext>
            </p:extLst>
          </p:nvPr>
        </p:nvGraphicFramePr>
        <p:xfrm>
          <a:off x="838200" y="2078181"/>
          <a:ext cx="6283036" cy="40987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383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347FAC1-8DB6-9A43-B651-5BFB6CD522E5}"/>
              </a:ext>
            </a:extLst>
          </p:cNvPr>
          <p:cNvSpPr>
            <a:spLocks noGrp="1"/>
          </p:cNvSpPr>
          <p:nvPr>
            <p:ph type="title"/>
          </p:nvPr>
        </p:nvSpPr>
        <p:spPr/>
        <p:txBody>
          <a:bodyPr/>
          <a:lstStyle/>
          <a:p>
            <a:r>
              <a:rPr lang="zh-CN" altLang="zh-CN" dirty="0"/>
              <a:t>人工费</a:t>
            </a:r>
            <a:endParaRPr kumimoji="1" lang="zh-CN" altLang="en-US" dirty="0"/>
          </a:p>
        </p:txBody>
      </p:sp>
      <p:graphicFrame>
        <p:nvGraphicFramePr>
          <p:cNvPr id="4" name="内容占位符 3">
            <a:extLst>
              <a:ext uri="{FF2B5EF4-FFF2-40B4-BE49-F238E27FC236}">
                <a16:creationId xmlns:a16="http://schemas.microsoft.com/office/drawing/2014/main" id="{064C54D6-B5C2-2A41-92DD-59354673033D}"/>
              </a:ext>
            </a:extLst>
          </p:cNvPr>
          <p:cNvGraphicFramePr>
            <a:graphicFrameLocks noGrp="1"/>
          </p:cNvGraphicFramePr>
          <p:nvPr>
            <p:ph idx="1"/>
            <p:extLst>
              <p:ext uri="{D42A27DB-BD31-4B8C-83A1-F6EECF244321}">
                <p14:modId xmlns:p14="http://schemas.microsoft.com/office/powerpoint/2010/main" val="3681410713"/>
              </p:ext>
            </p:extLst>
          </p:nvPr>
        </p:nvGraphicFramePr>
        <p:xfrm>
          <a:off x="838200" y="1825625"/>
          <a:ext cx="6975764"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2078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347FAC1-8DB6-9A43-B651-5BFB6CD522E5}"/>
              </a:ext>
            </a:extLst>
          </p:cNvPr>
          <p:cNvSpPr>
            <a:spLocks noGrp="1"/>
          </p:cNvSpPr>
          <p:nvPr>
            <p:ph type="title"/>
          </p:nvPr>
        </p:nvSpPr>
        <p:spPr/>
        <p:txBody>
          <a:bodyPr/>
          <a:lstStyle/>
          <a:p>
            <a:r>
              <a:rPr lang="zh-CN" altLang="zh-CN" dirty="0"/>
              <a:t>人工费</a:t>
            </a:r>
            <a:endParaRPr kumimoji="1" lang="zh-CN" altLang="en-US" dirty="0"/>
          </a:p>
        </p:txBody>
      </p:sp>
      <p:sp>
        <p:nvSpPr>
          <p:cNvPr id="3" name="内容占位符 2">
            <a:extLst>
              <a:ext uri="{FF2B5EF4-FFF2-40B4-BE49-F238E27FC236}">
                <a16:creationId xmlns:a16="http://schemas.microsoft.com/office/drawing/2014/main" id="{82B3D28E-50A7-694A-9FAB-995BA4842CB3}"/>
              </a:ext>
            </a:extLst>
          </p:cNvPr>
          <p:cNvSpPr>
            <a:spLocks noGrp="1"/>
          </p:cNvSpPr>
          <p:nvPr>
            <p:ph idx="1"/>
          </p:nvPr>
        </p:nvSpPr>
        <p:spPr>
          <a:xfrm>
            <a:off x="838201" y="1825625"/>
            <a:ext cx="6892636" cy="4351338"/>
          </a:xfrm>
        </p:spPr>
        <p:txBody>
          <a:bodyPr/>
          <a:lstStyle/>
          <a:p>
            <a:pPr marL="0" indent="0">
              <a:buNone/>
            </a:pPr>
            <a:r>
              <a:rPr lang="zh-CN" altLang="zh-CN" dirty="0"/>
              <a:t>计算停工损失时</a:t>
            </a:r>
            <a:r>
              <a:rPr lang="zh-CN" altLang="en-US" dirty="0"/>
              <a:t>，</a:t>
            </a:r>
            <a:r>
              <a:rPr lang="zh-CN" altLang="zh-CN" dirty="0"/>
              <a:t>人工费通常按窝工来考虑，以人工单价乘以折算系数或者直接以窝工的人工单价来计算。</a:t>
            </a:r>
          </a:p>
          <a:p>
            <a:endParaRPr kumimoji="1" lang="zh-CN" altLang="en-US" dirty="0"/>
          </a:p>
        </p:txBody>
      </p:sp>
    </p:spTree>
    <p:extLst>
      <p:ext uri="{BB962C8B-B14F-4D97-AF65-F5344CB8AC3E}">
        <p14:creationId xmlns:p14="http://schemas.microsoft.com/office/powerpoint/2010/main" val="247714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B3DDFC0-330E-4E42-BA21-8C5F2D33BAC7}"/>
              </a:ext>
            </a:extLst>
          </p:cNvPr>
          <p:cNvSpPr>
            <a:spLocks noGrp="1"/>
          </p:cNvSpPr>
          <p:nvPr>
            <p:ph type="title"/>
          </p:nvPr>
        </p:nvSpPr>
        <p:spPr/>
        <p:txBody>
          <a:bodyPr/>
          <a:lstStyle/>
          <a:p>
            <a:r>
              <a:rPr lang="zh-CN" altLang="zh-CN" dirty="0"/>
              <a:t>材料费</a:t>
            </a:r>
            <a:endParaRPr kumimoji="1" lang="zh-CN" altLang="en-US" dirty="0"/>
          </a:p>
        </p:txBody>
      </p:sp>
      <p:grpSp>
        <p:nvGrpSpPr>
          <p:cNvPr id="5" name="组合 4">
            <a:extLst>
              <a:ext uri="{FF2B5EF4-FFF2-40B4-BE49-F238E27FC236}">
                <a16:creationId xmlns:a16="http://schemas.microsoft.com/office/drawing/2014/main" id="{FE0DC6E3-FFDB-9447-8BD4-0FCC133F1445}"/>
              </a:ext>
            </a:extLst>
          </p:cNvPr>
          <p:cNvGrpSpPr/>
          <p:nvPr/>
        </p:nvGrpSpPr>
        <p:grpSpPr>
          <a:xfrm>
            <a:off x="839258" y="1690688"/>
            <a:ext cx="8083069" cy="4486275"/>
            <a:chOff x="839258" y="1825624"/>
            <a:chExt cx="8663902" cy="4351339"/>
          </a:xfrm>
        </p:grpSpPr>
        <p:sp>
          <p:nvSpPr>
            <p:cNvPr id="6" name="任意形状 5">
              <a:extLst>
                <a:ext uri="{FF2B5EF4-FFF2-40B4-BE49-F238E27FC236}">
                  <a16:creationId xmlns:a16="http://schemas.microsoft.com/office/drawing/2014/main" id="{165A1896-F936-CA4D-8980-59FF4D70F043}"/>
                </a:ext>
              </a:extLst>
            </p:cNvPr>
            <p:cNvSpPr/>
            <p:nvPr/>
          </p:nvSpPr>
          <p:spPr>
            <a:xfrm rot="21600000">
              <a:off x="839258" y="1825624"/>
              <a:ext cx="2750446" cy="4351339"/>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10000"/>
                  </a:moveTo>
                  <a:lnTo>
                    <a:pt x="0" y="0"/>
                  </a:lnTo>
                  <a:lnTo>
                    <a:pt x="10000" y="2000"/>
                  </a:lnTo>
                  <a:lnTo>
                    <a:pt x="10000" y="8000"/>
                  </a:lnTo>
                  <a:lnTo>
                    <a:pt x="0" y="10000"/>
                  </a:lnTo>
                  <a:close/>
                </a:path>
              </a:pathLst>
            </a:custGeom>
            <a:solidFill>
              <a:srgbClr val="B3908C"/>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spcFirstLastPara="0" vert="horz" wrap="square" lIns="152401" tIns="870268" rIns="152400" bIns="870269" numCol="1" spcCol="1270" anchor="ctr" anchorCtr="0">
              <a:noAutofit/>
            </a:bodyPr>
            <a:lstStyle/>
            <a:p>
              <a:pPr marL="0" lvl="0" indent="0" algn="ctr" defTabSz="1066800">
                <a:lnSpc>
                  <a:spcPct val="114000"/>
                </a:lnSpc>
                <a:spcBef>
                  <a:spcPct val="0"/>
                </a:spcBef>
                <a:spcAft>
                  <a:spcPct val="35000"/>
                </a:spcAft>
                <a:buNone/>
              </a:pPr>
              <a:r>
                <a:rPr lang="zh-CN" altLang="en-US" sz="2400" b="1" kern="1200">
                  <a:latin typeface="Times New Roman" panose="02020603050405020304" pitchFamily="18" charset="0"/>
                  <a:ea typeface="Source Han Serif CN" panose="02020400000000000000" pitchFamily="18" charset="-128"/>
                  <a:cs typeface="Times New Roman" panose="02020603050405020304" pitchFamily="18" charset="0"/>
                </a:rPr>
                <a:t>由于发生了索赔事件，造成材料的实际用量超过了计划用量而增加的材料费；</a:t>
              </a:r>
            </a:p>
          </p:txBody>
        </p:sp>
        <p:sp>
          <p:nvSpPr>
            <p:cNvPr id="7" name="任意形状 6">
              <a:extLst>
                <a:ext uri="{FF2B5EF4-FFF2-40B4-BE49-F238E27FC236}">
                  <a16:creationId xmlns:a16="http://schemas.microsoft.com/office/drawing/2014/main" id="{B1F166CF-EF8B-F74A-9DA6-DE12D6097B46}"/>
                </a:ext>
              </a:extLst>
            </p:cNvPr>
            <p:cNvSpPr/>
            <p:nvPr/>
          </p:nvSpPr>
          <p:spPr>
            <a:xfrm rot="21600000">
              <a:off x="3795985" y="1825624"/>
              <a:ext cx="2750446" cy="4351339"/>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10000"/>
                  </a:moveTo>
                  <a:lnTo>
                    <a:pt x="0" y="0"/>
                  </a:lnTo>
                  <a:lnTo>
                    <a:pt x="10000" y="2000"/>
                  </a:lnTo>
                  <a:lnTo>
                    <a:pt x="10000" y="8000"/>
                  </a:lnTo>
                  <a:lnTo>
                    <a:pt x="0" y="10000"/>
                  </a:lnTo>
                  <a:close/>
                </a:path>
              </a:pathLst>
            </a:custGeom>
          </p:spPr>
          <p:style>
            <a:lnRef idx="2">
              <a:schemeClr val="lt1">
                <a:hueOff val="0"/>
                <a:satOff val="0"/>
                <a:lumOff val="0"/>
                <a:alphaOff val="0"/>
              </a:schemeClr>
            </a:lnRef>
            <a:fillRef idx="1">
              <a:schemeClr val="accent2">
                <a:hueOff val="-727682"/>
                <a:satOff val="-41964"/>
                <a:lumOff val="4314"/>
                <a:alphaOff val="0"/>
              </a:schemeClr>
            </a:fillRef>
            <a:effectRef idx="0">
              <a:schemeClr val="accent2">
                <a:hueOff val="-727682"/>
                <a:satOff val="-41964"/>
                <a:lumOff val="4314"/>
                <a:alphaOff val="0"/>
              </a:schemeClr>
            </a:effectRef>
            <a:fontRef idx="minor">
              <a:schemeClr val="lt1"/>
            </a:fontRef>
          </p:style>
          <p:txBody>
            <a:bodyPr spcFirstLastPara="0" vert="horz" wrap="square" lIns="152401" tIns="870268" rIns="152400" bIns="870269" numCol="1" spcCol="1270" anchor="ctr" anchorCtr="0">
              <a:noAutofit/>
            </a:bodyPr>
            <a:lstStyle/>
            <a:p>
              <a:pPr marL="0" lvl="0" indent="0" algn="ctr" defTabSz="1066800">
                <a:lnSpc>
                  <a:spcPct val="114000"/>
                </a:lnSpc>
                <a:spcBef>
                  <a:spcPct val="0"/>
                </a:spcBef>
                <a:spcAft>
                  <a:spcPct val="35000"/>
                </a:spcAft>
                <a:buNone/>
              </a:pPr>
              <a:r>
                <a:rPr lang="zh-CN" altLang="en-US" sz="2400" b="1" kern="1200" dirty="0">
                  <a:latin typeface="Times New Roman" panose="02020603050405020304" pitchFamily="18" charset="0"/>
                  <a:ea typeface="Source Han Serif CN" panose="02020400000000000000" pitchFamily="18" charset="-128"/>
                  <a:cs typeface="Times New Roman" panose="02020603050405020304" pitchFamily="18" charset="0"/>
                </a:rPr>
                <a:t>由于发包人的原因，导致工程延期了，延期期间的材料价格上涨了，材料超期储存也产生了费用。</a:t>
              </a:r>
            </a:p>
          </p:txBody>
        </p:sp>
        <p:sp>
          <p:nvSpPr>
            <p:cNvPr id="8" name="任意形状 7">
              <a:extLst>
                <a:ext uri="{FF2B5EF4-FFF2-40B4-BE49-F238E27FC236}">
                  <a16:creationId xmlns:a16="http://schemas.microsoft.com/office/drawing/2014/main" id="{A77B68D5-6AAB-EA48-A792-AA325868947B}"/>
                </a:ext>
              </a:extLst>
            </p:cNvPr>
            <p:cNvSpPr/>
            <p:nvPr/>
          </p:nvSpPr>
          <p:spPr>
            <a:xfrm rot="21600000">
              <a:off x="6752714" y="1825624"/>
              <a:ext cx="2750446" cy="4351339"/>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10000"/>
                  </a:moveTo>
                  <a:lnTo>
                    <a:pt x="0" y="0"/>
                  </a:lnTo>
                  <a:lnTo>
                    <a:pt x="10000" y="2000"/>
                  </a:lnTo>
                  <a:lnTo>
                    <a:pt x="10000" y="8000"/>
                  </a:lnTo>
                  <a:lnTo>
                    <a:pt x="0" y="10000"/>
                  </a:lnTo>
                  <a:close/>
                </a:path>
              </a:pathLst>
            </a:custGeom>
          </p:spPr>
          <p:style>
            <a:lnRef idx="2">
              <a:schemeClr val="lt1">
                <a:hueOff val="0"/>
                <a:satOff val="0"/>
                <a:lumOff val="0"/>
                <a:alphaOff val="0"/>
              </a:schemeClr>
            </a:lnRef>
            <a:fillRef idx="1">
              <a:schemeClr val="accent2">
                <a:hueOff val="-1455363"/>
                <a:satOff val="-83928"/>
                <a:lumOff val="8628"/>
                <a:alphaOff val="0"/>
              </a:schemeClr>
            </a:fillRef>
            <a:effectRef idx="0">
              <a:schemeClr val="accent2">
                <a:hueOff val="-1455363"/>
                <a:satOff val="-83928"/>
                <a:lumOff val="8628"/>
                <a:alphaOff val="0"/>
              </a:schemeClr>
            </a:effectRef>
            <a:fontRef idx="minor">
              <a:schemeClr val="lt1"/>
            </a:fontRef>
          </p:style>
          <p:txBody>
            <a:bodyPr spcFirstLastPara="0" vert="horz" wrap="square" lIns="152401" tIns="870268" rIns="152400" bIns="870269" numCol="1" spcCol="1270" anchor="ctr" anchorCtr="0">
              <a:noAutofit/>
            </a:bodyPr>
            <a:lstStyle/>
            <a:p>
              <a:pPr marL="0" lvl="0" indent="0" algn="ctr" defTabSz="1066800">
                <a:lnSpc>
                  <a:spcPct val="114000"/>
                </a:lnSpc>
                <a:spcBef>
                  <a:spcPct val="0"/>
                </a:spcBef>
                <a:spcAft>
                  <a:spcPct val="35000"/>
                </a:spcAft>
                <a:buNone/>
              </a:pPr>
              <a:r>
                <a:rPr lang="zh-CN" altLang="en-US" sz="2400" b="1" kern="1200">
                  <a:latin typeface="Times New Roman" panose="02020603050405020304" pitchFamily="18" charset="0"/>
                  <a:ea typeface="Source Han Serif CN" panose="02020400000000000000" pitchFamily="18" charset="-128"/>
                  <a:cs typeface="Times New Roman" panose="02020603050405020304" pitchFamily="18" charset="0"/>
                </a:rPr>
                <a:t>还包括运输费、仓储费、合理的损耗费用。</a:t>
              </a:r>
            </a:p>
          </p:txBody>
        </p:sp>
      </p:grpSp>
    </p:spTree>
    <p:extLst>
      <p:ext uri="{BB962C8B-B14F-4D97-AF65-F5344CB8AC3E}">
        <p14:creationId xmlns:p14="http://schemas.microsoft.com/office/powerpoint/2010/main" val="279088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D9C6F24-80C6-2540-ABC6-223C66D120D1}"/>
              </a:ext>
            </a:extLst>
          </p:cNvPr>
          <p:cNvSpPr>
            <a:spLocks noGrp="1"/>
          </p:cNvSpPr>
          <p:nvPr>
            <p:ph type="title"/>
          </p:nvPr>
        </p:nvSpPr>
        <p:spPr/>
        <p:txBody>
          <a:bodyPr/>
          <a:lstStyle/>
          <a:p>
            <a:r>
              <a:rPr lang="zh-CN" altLang="zh-CN" dirty="0"/>
              <a:t>人材机中的机械费</a:t>
            </a:r>
            <a:endParaRPr kumimoji="1" lang="zh-CN" altLang="en-US" dirty="0"/>
          </a:p>
        </p:txBody>
      </p:sp>
      <p:graphicFrame>
        <p:nvGraphicFramePr>
          <p:cNvPr id="4" name="内容占位符 3">
            <a:extLst>
              <a:ext uri="{FF2B5EF4-FFF2-40B4-BE49-F238E27FC236}">
                <a16:creationId xmlns:a16="http://schemas.microsoft.com/office/drawing/2014/main" id="{D2B2B407-C8BA-0D4B-B141-E91B4757C60E}"/>
              </a:ext>
            </a:extLst>
          </p:cNvPr>
          <p:cNvGraphicFramePr>
            <a:graphicFrameLocks noGrp="1"/>
          </p:cNvGraphicFramePr>
          <p:nvPr>
            <p:ph idx="1"/>
            <p:extLst>
              <p:ext uri="{D42A27DB-BD31-4B8C-83A1-F6EECF244321}">
                <p14:modId xmlns:p14="http://schemas.microsoft.com/office/powerpoint/2010/main" val="3551750106"/>
              </p:ext>
            </p:extLst>
          </p:nvPr>
        </p:nvGraphicFramePr>
        <p:xfrm>
          <a:off x="838200" y="1690688"/>
          <a:ext cx="10515600" cy="4486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606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3E9CFE5-88A0-DD43-9283-227F88D775E7}"/>
              </a:ext>
            </a:extLst>
          </p:cNvPr>
          <p:cNvSpPr>
            <a:spLocks noGrp="1"/>
          </p:cNvSpPr>
          <p:nvPr>
            <p:ph type="title"/>
          </p:nvPr>
        </p:nvSpPr>
        <p:spPr/>
        <p:txBody>
          <a:bodyPr/>
          <a:lstStyle/>
          <a:p>
            <a:r>
              <a:rPr lang="zh-CN" altLang="zh-CN" dirty="0"/>
              <a:t>台班窝工费</a:t>
            </a:r>
            <a:endParaRPr kumimoji="1" lang="zh-CN" altLang="en-US" dirty="0"/>
          </a:p>
        </p:txBody>
      </p:sp>
      <p:graphicFrame>
        <p:nvGraphicFramePr>
          <p:cNvPr id="4" name="内容占位符 3">
            <a:extLst>
              <a:ext uri="{FF2B5EF4-FFF2-40B4-BE49-F238E27FC236}">
                <a16:creationId xmlns:a16="http://schemas.microsoft.com/office/drawing/2014/main" id="{C7F44454-A6E0-AE47-93C8-EE52E92AF669}"/>
              </a:ext>
            </a:extLst>
          </p:cNvPr>
          <p:cNvGraphicFramePr>
            <a:graphicFrameLocks noGrp="1"/>
          </p:cNvGraphicFramePr>
          <p:nvPr>
            <p:ph idx="1"/>
            <p:extLst>
              <p:ext uri="{D42A27DB-BD31-4B8C-83A1-F6EECF244321}">
                <p14:modId xmlns:p14="http://schemas.microsoft.com/office/powerpoint/2010/main" val="1697167697"/>
              </p:ext>
            </p:extLst>
          </p:nvPr>
        </p:nvGraphicFramePr>
        <p:xfrm>
          <a:off x="838200" y="1690688"/>
          <a:ext cx="7391400" cy="4486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71128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9728EE-DB64-2049-BBA0-C9DC83DADCBB}"/>
              </a:ext>
            </a:extLst>
          </p:cNvPr>
          <p:cNvSpPr>
            <a:spLocks noGrp="1"/>
          </p:cNvSpPr>
          <p:nvPr>
            <p:ph type="title"/>
          </p:nvPr>
        </p:nvSpPr>
        <p:spPr/>
        <p:txBody>
          <a:bodyPr/>
          <a:lstStyle/>
          <a:p>
            <a:r>
              <a:rPr lang="zh-CN" altLang="zh-CN" dirty="0"/>
              <a:t>现场管理费</a:t>
            </a:r>
            <a:endParaRPr kumimoji="1" lang="zh-CN" altLang="en-US" dirty="0"/>
          </a:p>
        </p:txBody>
      </p:sp>
      <p:sp>
        <p:nvSpPr>
          <p:cNvPr id="3" name="内容占位符 2">
            <a:extLst>
              <a:ext uri="{FF2B5EF4-FFF2-40B4-BE49-F238E27FC236}">
                <a16:creationId xmlns:a16="http://schemas.microsoft.com/office/drawing/2014/main" id="{6F19E1BD-E569-DA4A-A7EB-9481302B226E}"/>
              </a:ext>
            </a:extLst>
          </p:cNvPr>
          <p:cNvSpPr>
            <a:spLocks noGrp="1"/>
          </p:cNvSpPr>
          <p:nvPr>
            <p:ph idx="1"/>
          </p:nvPr>
        </p:nvSpPr>
        <p:spPr>
          <a:xfrm>
            <a:off x="838200" y="1825625"/>
            <a:ext cx="6144491" cy="4351338"/>
          </a:xfrm>
        </p:spPr>
        <p:txBody>
          <a:bodyPr/>
          <a:lstStyle/>
          <a:p>
            <a:pPr marL="0" indent="0">
              <a:buNone/>
            </a:pPr>
            <a:r>
              <a:rPr lang="zh-CN" altLang="zh-CN" dirty="0"/>
              <a:t>承包人完成合同之外的额外工作，以及由于发包人的原因导致工期延期期间的现场管理费用。</a:t>
            </a:r>
            <a:endParaRPr kumimoji="1" lang="zh-CN" altLang="en-US" dirty="0"/>
          </a:p>
        </p:txBody>
      </p:sp>
    </p:spTree>
    <p:extLst>
      <p:ext uri="{BB962C8B-B14F-4D97-AF65-F5344CB8AC3E}">
        <p14:creationId xmlns:p14="http://schemas.microsoft.com/office/powerpoint/2010/main" val="1679781170"/>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TotalTime>
  <Words>1086</Words>
  <Application>Microsoft Macintosh PowerPoint</Application>
  <PresentationFormat>宽屏</PresentationFormat>
  <Paragraphs>91</Paragraphs>
  <Slides>27</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27</vt:i4>
      </vt:variant>
    </vt:vector>
  </HeadingPairs>
  <TitlesOfParts>
    <vt:vector size="33" baseType="lpstr">
      <vt:lpstr>等线</vt:lpstr>
      <vt:lpstr>Source Han Serif CN</vt:lpstr>
      <vt:lpstr>Arial</vt:lpstr>
      <vt:lpstr>Cambria Math</vt:lpstr>
      <vt:lpstr>Times New Roman</vt:lpstr>
      <vt:lpstr>Office 主题​​</vt:lpstr>
      <vt:lpstr>7.9 费用索赔</vt:lpstr>
      <vt:lpstr>PowerPoint 演示文稿</vt:lpstr>
      <vt:lpstr>费用索赔的具体内容</vt:lpstr>
      <vt:lpstr>人工费</vt:lpstr>
      <vt:lpstr>人工费</vt:lpstr>
      <vt:lpstr>材料费</vt:lpstr>
      <vt:lpstr>人材机中的机械费</vt:lpstr>
      <vt:lpstr>台班窝工费</vt:lpstr>
      <vt:lpstr>现场管理费</vt:lpstr>
      <vt:lpstr>现场管理费</vt:lpstr>
      <vt:lpstr>总部管理费</vt:lpstr>
      <vt:lpstr>总部管理费</vt:lpstr>
      <vt:lpstr>总部管理费的计算</vt:lpstr>
      <vt:lpstr>总部管理费的计算</vt:lpstr>
      <vt:lpstr>PowerPoint 演示文稿</vt:lpstr>
      <vt:lpstr>PowerPoint 演示文稿</vt:lpstr>
      <vt:lpstr>保险费</vt:lpstr>
      <vt:lpstr>保函手续费</vt:lpstr>
      <vt:lpstr>利息</vt:lpstr>
      <vt:lpstr>利润</vt:lpstr>
      <vt:lpstr>分包费用</vt:lpstr>
      <vt:lpstr>费用索赔的方法</vt:lpstr>
      <vt:lpstr>实际费用法（分项法）</vt:lpstr>
      <vt:lpstr>总费用法（总成本法）</vt:lpstr>
      <vt:lpstr>总费用法（总成本法）</vt:lpstr>
      <vt:lpstr>修正的总费用法</vt:lpstr>
      <vt:lpstr>PowerPoint 演示文稿</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7.9 费用索赔</dc:title>
  <dc:creator>好 喵喵</dc:creator>
  <cp:lastModifiedBy>好 喵喵</cp:lastModifiedBy>
  <cp:revision>10</cp:revision>
  <dcterms:created xsi:type="dcterms:W3CDTF">2020-06-15T09:51:22Z</dcterms:created>
  <dcterms:modified xsi:type="dcterms:W3CDTF">2020-06-15T11:44:32Z</dcterms:modified>
</cp:coreProperties>
</file>