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908C"/>
    <a:srgbClr val="728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9"/>
    <p:restoredTop sz="93182"/>
  </p:normalViewPr>
  <p:slideViewPr>
    <p:cSldViewPr snapToGrid="0" snapToObjects="1" showGuides="1">
      <p:cViewPr varScale="1">
        <p:scale>
          <a:sx n="46" d="100"/>
          <a:sy n="46" d="100"/>
        </p:scale>
        <p:origin x="176" y="1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390DE-4F99-F74C-B7B4-E8B5A3455806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F186A644-CEB2-FD4D-BF5F-C16C44D7C0CF}">
      <dgm:prSet custT="1"/>
      <dgm:spPr/>
      <dgm:t>
        <a:bodyPr/>
        <a:lstStyle/>
        <a:p>
          <a:r>
            <a:rPr lang="zh-CN" altLang="en-US" sz="2800" b="1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索赔证据的基本要求</a:t>
          </a:r>
        </a:p>
      </dgm:t>
    </dgm:pt>
    <dgm:pt modelId="{E88AB9C9-D344-C44A-B28B-4F7521F04647}" type="parTrans" cxnId="{06AEBF79-9410-0041-9A98-F7162EB2FE67}">
      <dgm:prSet/>
      <dgm:spPr/>
      <dgm:t>
        <a:bodyPr/>
        <a:lstStyle/>
        <a:p>
          <a:endParaRPr lang="zh-CN" altLang="en-US" sz="2800" b="1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F9492992-7E98-EE4D-B9C8-A595B496194D}" type="sibTrans" cxnId="{06AEBF79-9410-0041-9A98-F7162EB2FE67}">
      <dgm:prSet/>
      <dgm:spPr/>
      <dgm:t>
        <a:bodyPr/>
        <a:lstStyle/>
        <a:p>
          <a:endParaRPr lang="zh-CN" altLang="en-US" sz="2800" b="1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427E590A-BE79-3640-9D42-F0430D161883}">
      <dgm:prSet custT="1"/>
      <dgm:spPr/>
      <dgm:t>
        <a:bodyPr/>
        <a:lstStyle/>
        <a:p>
          <a:r>
            <a:rPr lang="zh-CN" altLang="en-US" sz="2800" b="1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索赔实效</a:t>
          </a:r>
        </a:p>
      </dgm:t>
    </dgm:pt>
    <dgm:pt modelId="{D1FF0408-E603-5349-9711-F7AB50A8E8BC}" type="parTrans" cxnId="{91B1E1F3-CB93-2746-AD7C-762ED4D081BC}">
      <dgm:prSet/>
      <dgm:spPr/>
      <dgm:t>
        <a:bodyPr/>
        <a:lstStyle/>
        <a:p>
          <a:endParaRPr lang="zh-CN" altLang="en-US" sz="2800" b="1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F03436BA-2C59-204C-AD11-2F78F5D06064}" type="sibTrans" cxnId="{91B1E1F3-CB93-2746-AD7C-762ED4D081BC}">
      <dgm:prSet/>
      <dgm:spPr/>
      <dgm:t>
        <a:bodyPr/>
        <a:lstStyle/>
        <a:p>
          <a:endParaRPr lang="zh-CN" altLang="en-US" sz="2800" b="1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57BDF436-F8DD-1744-976C-1C2D39DFD6EE}">
      <dgm:prSet custT="1"/>
      <dgm:spPr/>
      <dgm:t>
        <a:bodyPr/>
        <a:lstStyle/>
        <a:p>
          <a:r>
            <a:rPr lang="zh-CN" altLang="en-US" sz="2800" b="1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索赔程序</a:t>
          </a:r>
        </a:p>
      </dgm:t>
    </dgm:pt>
    <dgm:pt modelId="{AD24A78C-AD14-054C-A8AC-E6E9B9B8742F}" type="parTrans" cxnId="{2D9CF87E-81C2-664C-A592-5AB673FD8809}">
      <dgm:prSet/>
      <dgm:spPr/>
      <dgm:t>
        <a:bodyPr/>
        <a:lstStyle/>
        <a:p>
          <a:endParaRPr lang="zh-CN" altLang="en-US" sz="2800" b="1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2B4B2C2F-F636-9245-B944-9DE2AFEEF9E8}" type="sibTrans" cxnId="{2D9CF87E-81C2-664C-A592-5AB673FD8809}">
      <dgm:prSet/>
      <dgm:spPr/>
      <dgm:t>
        <a:bodyPr/>
        <a:lstStyle/>
        <a:p>
          <a:endParaRPr lang="zh-CN" altLang="en-US" sz="2800" b="1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F354291D-9BDF-4144-9B77-A7845D94262C}" type="pres">
      <dgm:prSet presAssocID="{CE5390DE-4F99-F74C-B7B4-E8B5A3455806}" presName="composite" presStyleCnt="0">
        <dgm:presLayoutVars>
          <dgm:chMax val="5"/>
          <dgm:dir/>
          <dgm:resizeHandles val="exact"/>
        </dgm:presLayoutVars>
      </dgm:prSet>
      <dgm:spPr/>
    </dgm:pt>
    <dgm:pt modelId="{25CCABFC-E937-1544-B06C-4B79B4846C48}" type="pres">
      <dgm:prSet presAssocID="{F186A644-CEB2-FD4D-BF5F-C16C44D7C0CF}" presName="circle1" presStyleLbl="lnNode1" presStyleIdx="0" presStyleCnt="3"/>
      <dgm:spPr/>
    </dgm:pt>
    <dgm:pt modelId="{9E78DC7E-DCB4-5E4A-94AE-1FE53B2E3B8F}" type="pres">
      <dgm:prSet presAssocID="{F186A644-CEB2-FD4D-BF5F-C16C44D7C0CF}" presName="text1" presStyleLbl="revTx" presStyleIdx="0" presStyleCnt="3" custScaleX="130064">
        <dgm:presLayoutVars>
          <dgm:bulletEnabled val="1"/>
        </dgm:presLayoutVars>
      </dgm:prSet>
      <dgm:spPr/>
    </dgm:pt>
    <dgm:pt modelId="{D57FFFD0-0240-A745-B39C-F3BC8A56EC0A}" type="pres">
      <dgm:prSet presAssocID="{F186A644-CEB2-FD4D-BF5F-C16C44D7C0CF}" presName="line1" presStyleLbl="callout" presStyleIdx="0" presStyleCnt="6"/>
      <dgm:spPr/>
    </dgm:pt>
    <dgm:pt modelId="{FA72AE49-C0C7-FD48-BC87-A772BF092F6B}" type="pres">
      <dgm:prSet presAssocID="{F186A644-CEB2-FD4D-BF5F-C16C44D7C0CF}" presName="d1" presStyleLbl="callout" presStyleIdx="1" presStyleCnt="6"/>
      <dgm:spPr/>
    </dgm:pt>
    <dgm:pt modelId="{6294F1FB-2B82-6B43-8F4F-92A3F166CD95}" type="pres">
      <dgm:prSet presAssocID="{427E590A-BE79-3640-9D42-F0430D161883}" presName="circle2" presStyleLbl="lnNode1" presStyleIdx="1" presStyleCnt="3"/>
      <dgm:spPr/>
    </dgm:pt>
    <dgm:pt modelId="{40D41D42-B639-1E46-A3A9-18693D8EC2B7}" type="pres">
      <dgm:prSet presAssocID="{427E590A-BE79-3640-9D42-F0430D161883}" presName="text2" presStyleLbl="revTx" presStyleIdx="1" presStyleCnt="3" custScaleX="151889" custLinFactNeighborX="28868" custLinFactNeighborY="18447">
        <dgm:presLayoutVars>
          <dgm:bulletEnabled val="1"/>
        </dgm:presLayoutVars>
      </dgm:prSet>
      <dgm:spPr/>
    </dgm:pt>
    <dgm:pt modelId="{019FEA17-DDAD-854D-991B-BD04330C616A}" type="pres">
      <dgm:prSet presAssocID="{427E590A-BE79-3640-9D42-F0430D161883}" presName="line2" presStyleLbl="callout" presStyleIdx="2" presStyleCnt="6"/>
      <dgm:spPr/>
    </dgm:pt>
    <dgm:pt modelId="{1DBF86FF-4B8A-5048-96F1-4BC574E5F2C7}" type="pres">
      <dgm:prSet presAssocID="{427E590A-BE79-3640-9D42-F0430D161883}" presName="d2" presStyleLbl="callout" presStyleIdx="3" presStyleCnt="6"/>
      <dgm:spPr/>
    </dgm:pt>
    <dgm:pt modelId="{664A4938-F4E9-D649-8CC3-4CD95842FA58}" type="pres">
      <dgm:prSet presAssocID="{57BDF436-F8DD-1744-976C-1C2D39DFD6EE}" presName="circle3" presStyleLbl="lnNode1" presStyleIdx="2" presStyleCnt="3"/>
      <dgm:spPr/>
    </dgm:pt>
    <dgm:pt modelId="{AC319A31-13E3-8441-977F-3C4F3C486B4D}" type="pres">
      <dgm:prSet presAssocID="{57BDF436-F8DD-1744-976C-1C2D39DFD6EE}" presName="text3" presStyleLbl="revTx" presStyleIdx="2" presStyleCnt="3" custScaleX="142424" custLinFactNeighborX="22076" custLinFactNeighborY="5822">
        <dgm:presLayoutVars>
          <dgm:bulletEnabled val="1"/>
        </dgm:presLayoutVars>
      </dgm:prSet>
      <dgm:spPr/>
    </dgm:pt>
    <dgm:pt modelId="{B6023C79-AA0E-014B-9372-56EF89EEF203}" type="pres">
      <dgm:prSet presAssocID="{57BDF436-F8DD-1744-976C-1C2D39DFD6EE}" presName="line3" presStyleLbl="callout" presStyleIdx="4" presStyleCnt="6"/>
      <dgm:spPr/>
    </dgm:pt>
    <dgm:pt modelId="{D324C64C-55E2-C94A-B5C1-978EC2173993}" type="pres">
      <dgm:prSet presAssocID="{57BDF436-F8DD-1744-976C-1C2D39DFD6EE}" presName="d3" presStyleLbl="callout" presStyleIdx="5" presStyleCnt="6"/>
      <dgm:spPr/>
    </dgm:pt>
  </dgm:ptLst>
  <dgm:cxnLst>
    <dgm:cxn modelId="{091DCD17-AEC8-7146-84B9-623E5A3E04CA}" type="presOf" srcId="{57BDF436-F8DD-1744-976C-1C2D39DFD6EE}" destId="{AC319A31-13E3-8441-977F-3C4F3C486B4D}" srcOrd="0" destOrd="0" presId="urn:microsoft.com/office/officeart/2005/8/layout/target1"/>
    <dgm:cxn modelId="{DA9A3939-10B1-E541-823F-3CFF7756E948}" type="presOf" srcId="{CE5390DE-4F99-F74C-B7B4-E8B5A3455806}" destId="{F354291D-9BDF-4144-9B77-A7845D94262C}" srcOrd="0" destOrd="0" presId="urn:microsoft.com/office/officeart/2005/8/layout/target1"/>
    <dgm:cxn modelId="{A4EA9150-A06E-F842-891C-0F360057401F}" type="presOf" srcId="{427E590A-BE79-3640-9D42-F0430D161883}" destId="{40D41D42-B639-1E46-A3A9-18693D8EC2B7}" srcOrd="0" destOrd="0" presId="urn:microsoft.com/office/officeart/2005/8/layout/target1"/>
    <dgm:cxn modelId="{CA41416F-AADF-2248-861B-494159458D56}" type="presOf" srcId="{F186A644-CEB2-FD4D-BF5F-C16C44D7C0CF}" destId="{9E78DC7E-DCB4-5E4A-94AE-1FE53B2E3B8F}" srcOrd="0" destOrd="0" presId="urn:microsoft.com/office/officeart/2005/8/layout/target1"/>
    <dgm:cxn modelId="{06AEBF79-9410-0041-9A98-F7162EB2FE67}" srcId="{CE5390DE-4F99-F74C-B7B4-E8B5A3455806}" destId="{F186A644-CEB2-FD4D-BF5F-C16C44D7C0CF}" srcOrd="0" destOrd="0" parTransId="{E88AB9C9-D344-C44A-B28B-4F7521F04647}" sibTransId="{F9492992-7E98-EE4D-B9C8-A595B496194D}"/>
    <dgm:cxn modelId="{2D9CF87E-81C2-664C-A592-5AB673FD8809}" srcId="{CE5390DE-4F99-F74C-B7B4-E8B5A3455806}" destId="{57BDF436-F8DD-1744-976C-1C2D39DFD6EE}" srcOrd="2" destOrd="0" parTransId="{AD24A78C-AD14-054C-A8AC-E6E9B9B8742F}" sibTransId="{2B4B2C2F-F636-9245-B944-9DE2AFEEF9E8}"/>
    <dgm:cxn modelId="{91B1E1F3-CB93-2746-AD7C-762ED4D081BC}" srcId="{CE5390DE-4F99-F74C-B7B4-E8B5A3455806}" destId="{427E590A-BE79-3640-9D42-F0430D161883}" srcOrd="1" destOrd="0" parTransId="{D1FF0408-E603-5349-9711-F7AB50A8E8BC}" sibTransId="{F03436BA-2C59-204C-AD11-2F78F5D06064}"/>
    <dgm:cxn modelId="{5ABFDAB4-C0EF-AC47-BCE3-AEAA09FE547E}" type="presParOf" srcId="{F354291D-9BDF-4144-9B77-A7845D94262C}" destId="{25CCABFC-E937-1544-B06C-4B79B4846C48}" srcOrd="0" destOrd="0" presId="urn:microsoft.com/office/officeart/2005/8/layout/target1"/>
    <dgm:cxn modelId="{38C4D242-DC94-7749-8821-F951B71C7848}" type="presParOf" srcId="{F354291D-9BDF-4144-9B77-A7845D94262C}" destId="{9E78DC7E-DCB4-5E4A-94AE-1FE53B2E3B8F}" srcOrd="1" destOrd="0" presId="urn:microsoft.com/office/officeart/2005/8/layout/target1"/>
    <dgm:cxn modelId="{7A3B299B-767D-544A-8FE5-870FAC8894BD}" type="presParOf" srcId="{F354291D-9BDF-4144-9B77-A7845D94262C}" destId="{D57FFFD0-0240-A745-B39C-F3BC8A56EC0A}" srcOrd="2" destOrd="0" presId="urn:microsoft.com/office/officeart/2005/8/layout/target1"/>
    <dgm:cxn modelId="{C5CD6141-7B5C-5E4E-9F82-A4F4817E7650}" type="presParOf" srcId="{F354291D-9BDF-4144-9B77-A7845D94262C}" destId="{FA72AE49-C0C7-FD48-BC87-A772BF092F6B}" srcOrd="3" destOrd="0" presId="urn:microsoft.com/office/officeart/2005/8/layout/target1"/>
    <dgm:cxn modelId="{08A166BE-6A35-5D4F-B07E-1425D326D7E4}" type="presParOf" srcId="{F354291D-9BDF-4144-9B77-A7845D94262C}" destId="{6294F1FB-2B82-6B43-8F4F-92A3F166CD95}" srcOrd="4" destOrd="0" presId="urn:microsoft.com/office/officeart/2005/8/layout/target1"/>
    <dgm:cxn modelId="{AAD56009-2EE6-6643-9995-8D8C0552481A}" type="presParOf" srcId="{F354291D-9BDF-4144-9B77-A7845D94262C}" destId="{40D41D42-B639-1E46-A3A9-18693D8EC2B7}" srcOrd="5" destOrd="0" presId="urn:microsoft.com/office/officeart/2005/8/layout/target1"/>
    <dgm:cxn modelId="{842F1A55-E3FD-0C45-88AA-86BCCCD0BE45}" type="presParOf" srcId="{F354291D-9BDF-4144-9B77-A7845D94262C}" destId="{019FEA17-DDAD-854D-991B-BD04330C616A}" srcOrd="6" destOrd="0" presId="urn:microsoft.com/office/officeart/2005/8/layout/target1"/>
    <dgm:cxn modelId="{C500528B-725C-5C43-9EF3-693DDC11DA8B}" type="presParOf" srcId="{F354291D-9BDF-4144-9B77-A7845D94262C}" destId="{1DBF86FF-4B8A-5048-96F1-4BC574E5F2C7}" srcOrd="7" destOrd="0" presId="urn:microsoft.com/office/officeart/2005/8/layout/target1"/>
    <dgm:cxn modelId="{F29F005C-D78D-B54C-B715-6F9C0D35DF57}" type="presParOf" srcId="{F354291D-9BDF-4144-9B77-A7845D94262C}" destId="{664A4938-F4E9-D649-8CC3-4CD95842FA58}" srcOrd="8" destOrd="0" presId="urn:microsoft.com/office/officeart/2005/8/layout/target1"/>
    <dgm:cxn modelId="{940EA041-8DD4-C74B-B753-36EF8F28E7CE}" type="presParOf" srcId="{F354291D-9BDF-4144-9B77-A7845D94262C}" destId="{AC319A31-13E3-8441-977F-3C4F3C486B4D}" srcOrd="9" destOrd="0" presId="urn:microsoft.com/office/officeart/2005/8/layout/target1"/>
    <dgm:cxn modelId="{098F14FE-029E-E341-A4C4-CC7B1C40BD81}" type="presParOf" srcId="{F354291D-9BDF-4144-9B77-A7845D94262C}" destId="{B6023C79-AA0E-014B-9372-56EF89EEF203}" srcOrd="10" destOrd="0" presId="urn:microsoft.com/office/officeart/2005/8/layout/target1"/>
    <dgm:cxn modelId="{B65219DD-94DB-464E-BC50-1BE01B2495A4}" type="presParOf" srcId="{F354291D-9BDF-4144-9B77-A7845D94262C}" destId="{D324C64C-55E2-C94A-B5C1-978EC2173993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4F1339-162A-AB4C-B71D-BEFC44BB7AE5}" type="doc">
      <dgm:prSet loTypeId="urn:microsoft.com/office/officeart/2005/8/layout/hList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486BF367-D8F2-CE49-B7B0-50AC37EDF046}">
      <dgm:prSet custT="1"/>
      <dgm:spPr>
        <a:solidFill>
          <a:srgbClr val="728799"/>
        </a:solidFill>
      </dgm:spPr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是在合同履行过程中，由于非自身的原因，产生的损失，向对方提出补偿的要求。</a:t>
          </a:r>
        </a:p>
      </dgm:t>
    </dgm:pt>
    <dgm:pt modelId="{71CCEFCA-1AF2-5140-97EA-9BF7DFE419F6}" type="parTrans" cxnId="{5E292515-91EF-FB48-A468-45FEB9664BD2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F3F798F-1680-BC44-98B2-5F2A7CC1A86D}" type="sibTrans" cxnId="{5E292515-91EF-FB48-A468-45FEB9664BD2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68E1497-1715-5049-9D87-BFC82FD13AA0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目的就在于保护自身的利益，追回损失。</a:t>
          </a:r>
        </a:p>
      </dgm:t>
    </dgm:pt>
    <dgm:pt modelId="{DEA2C36E-E170-D044-8F18-BB416034559C}" type="parTrans" cxnId="{8C685052-2685-334D-8749-9F7B3AFB5BD0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8D7EF00-B70E-6E44-A2A5-7817AA737EB6}" type="sibTrans" cxnId="{8C685052-2685-334D-8749-9F7B3AFB5BD0}">
      <dgm:prSet/>
      <dgm:spPr/>
      <dgm:t>
        <a:bodyPr/>
        <a:lstStyle/>
        <a:p>
          <a:endParaRPr lang="zh-CN" altLang="en-US" sz="28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3DC9F689-6024-2041-B418-14B8F6021AA3}" type="pres">
      <dgm:prSet presAssocID="{EE4F1339-162A-AB4C-B71D-BEFC44BB7AE5}" presName="Name0" presStyleCnt="0">
        <dgm:presLayoutVars>
          <dgm:dir/>
          <dgm:resizeHandles val="exact"/>
        </dgm:presLayoutVars>
      </dgm:prSet>
      <dgm:spPr/>
    </dgm:pt>
    <dgm:pt modelId="{2621D6F5-2CFD-4342-BFAC-721C2ADBFF23}" type="pres">
      <dgm:prSet presAssocID="{486BF367-D8F2-CE49-B7B0-50AC37EDF046}" presName="node" presStyleLbl="node1" presStyleIdx="0" presStyleCnt="2" custScaleX="149723">
        <dgm:presLayoutVars>
          <dgm:bulletEnabled val="1"/>
        </dgm:presLayoutVars>
      </dgm:prSet>
      <dgm:spPr/>
    </dgm:pt>
    <dgm:pt modelId="{1CCE58B8-395D-B547-BC81-C615C86D8CFE}" type="pres">
      <dgm:prSet presAssocID="{4F3F798F-1680-BC44-98B2-5F2A7CC1A86D}" presName="sibTrans" presStyleCnt="0"/>
      <dgm:spPr/>
    </dgm:pt>
    <dgm:pt modelId="{3764BD87-8FA7-274E-9847-41C924033B6F}" type="pres">
      <dgm:prSet presAssocID="{068E1497-1715-5049-9D87-BFC82FD13AA0}" presName="node" presStyleLbl="node1" presStyleIdx="1" presStyleCnt="2">
        <dgm:presLayoutVars>
          <dgm:bulletEnabled val="1"/>
        </dgm:presLayoutVars>
      </dgm:prSet>
      <dgm:spPr/>
    </dgm:pt>
  </dgm:ptLst>
  <dgm:cxnLst>
    <dgm:cxn modelId="{5E292515-91EF-FB48-A468-45FEB9664BD2}" srcId="{EE4F1339-162A-AB4C-B71D-BEFC44BB7AE5}" destId="{486BF367-D8F2-CE49-B7B0-50AC37EDF046}" srcOrd="0" destOrd="0" parTransId="{71CCEFCA-1AF2-5140-97EA-9BF7DFE419F6}" sibTransId="{4F3F798F-1680-BC44-98B2-5F2A7CC1A86D}"/>
    <dgm:cxn modelId="{8C685052-2685-334D-8749-9F7B3AFB5BD0}" srcId="{EE4F1339-162A-AB4C-B71D-BEFC44BB7AE5}" destId="{068E1497-1715-5049-9D87-BFC82FD13AA0}" srcOrd="1" destOrd="0" parTransId="{DEA2C36E-E170-D044-8F18-BB416034559C}" sibTransId="{58D7EF00-B70E-6E44-A2A5-7817AA737EB6}"/>
    <dgm:cxn modelId="{2C04C572-A8CD-ED4B-BFD2-75AA24BFE331}" type="presOf" srcId="{486BF367-D8F2-CE49-B7B0-50AC37EDF046}" destId="{2621D6F5-2CFD-4342-BFAC-721C2ADBFF23}" srcOrd="0" destOrd="0" presId="urn:microsoft.com/office/officeart/2005/8/layout/hList6"/>
    <dgm:cxn modelId="{7A437A80-7CA4-5249-9998-FB5140602C57}" type="presOf" srcId="{EE4F1339-162A-AB4C-B71D-BEFC44BB7AE5}" destId="{3DC9F689-6024-2041-B418-14B8F6021AA3}" srcOrd="0" destOrd="0" presId="urn:microsoft.com/office/officeart/2005/8/layout/hList6"/>
    <dgm:cxn modelId="{72D402F1-A770-4F43-BEE6-558E341C7988}" type="presOf" srcId="{068E1497-1715-5049-9D87-BFC82FD13AA0}" destId="{3764BD87-8FA7-274E-9847-41C924033B6F}" srcOrd="0" destOrd="0" presId="urn:microsoft.com/office/officeart/2005/8/layout/hList6"/>
    <dgm:cxn modelId="{7E563597-2D76-134A-8603-FF4A4DE5C8DD}" type="presParOf" srcId="{3DC9F689-6024-2041-B418-14B8F6021AA3}" destId="{2621D6F5-2CFD-4342-BFAC-721C2ADBFF23}" srcOrd="0" destOrd="0" presId="urn:microsoft.com/office/officeart/2005/8/layout/hList6"/>
    <dgm:cxn modelId="{E9029B57-8D13-5446-AFDB-45880FAE41E1}" type="presParOf" srcId="{3DC9F689-6024-2041-B418-14B8F6021AA3}" destId="{1CCE58B8-395D-B547-BC81-C615C86D8CFE}" srcOrd="1" destOrd="0" presId="urn:microsoft.com/office/officeart/2005/8/layout/hList6"/>
    <dgm:cxn modelId="{C0F53518-D837-6A4D-A44A-54CFC62B5124}" type="presParOf" srcId="{3DC9F689-6024-2041-B418-14B8F6021AA3}" destId="{3764BD87-8FA7-274E-9847-41C924033B6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3E99A6-6F0D-7547-A5DB-2B9F698C3593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zh-CN" altLang="en-US"/>
        </a:p>
      </dgm:t>
    </dgm:pt>
    <dgm:pt modelId="{AB751428-2C12-794D-8836-17A847177C8B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正当的索赔理由</a:t>
          </a:r>
          <a:endParaRPr lang="zh-CN" altLang="en-US" sz="28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414F230-4308-6C40-8FC3-FFFAC4A260B2}" type="parTrans" cxnId="{E570C450-47F7-234C-8164-54A6AEE84909}">
      <dgm:prSet/>
      <dgm:spPr/>
      <dgm:t>
        <a:bodyPr/>
        <a:lstStyle/>
        <a:p>
          <a:endParaRPr lang="zh-CN" altLang="en-US" sz="28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C9A5B03-87D0-CB49-AC28-19969722AB33}" type="sibTrans" cxnId="{E570C450-47F7-234C-8164-54A6AEE84909}">
      <dgm:prSet/>
      <dgm:spPr/>
      <dgm:t>
        <a:bodyPr/>
        <a:lstStyle/>
        <a:p>
          <a:endParaRPr lang="zh-CN" altLang="en-US" sz="28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5E6AF45-E13E-A448-8984-241A13804666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有效的索赔证据</a:t>
          </a:r>
          <a:endParaRPr lang="zh-CN" altLang="en-US" sz="28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8161CCC-2DE3-2743-B7AE-2C33A9A7F5BD}" type="parTrans" cxnId="{53024D84-DAC3-864A-A2FA-1594152B0B91}">
      <dgm:prSet/>
      <dgm:spPr/>
      <dgm:t>
        <a:bodyPr/>
        <a:lstStyle/>
        <a:p>
          <a:endParaRPr lang="zh-CN" altLang="en-US" sz="28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520B3FC-1F8F-5544-A30B-334B24C3C838}" type="sibTrans" cxnId="{53024D84-DAC3-864A-A2FA-1594152B0B91}">
      <dgm:prSet/>
      <dgm:spPr/>
      <dgm:t>
        <a:bodyPr/>
        <a:lstStyle/>
        <a:p>
          <a:endParaRPr lang="zh-CN" altLang="en-US" sz="28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965F0254-C4ED-FA4B-B136-AEDCA0786E8E}">
      <dgm:prSet custT="1"/>
      <dgm:spPr/>
      <dgm:t>
        <a:bodyPr/>
        <a:lstStyle/>
        <a:p>
          <a:r>
            <a:rPr lang="zh-CN" altLang="en-US" sz="28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在合同约定的时间内提出</a:t>
          </a:r>
          <a:endParaRPr lang="zh-CN" altLang="en-US" sz="28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851DAC3-C500-4D4F-AC0B-C60610BD26C2}" type="parTrans" cxnId="{18CF9418-C4E4-604C-954D-EBBDA8AABD91}">
      <dgm:prSet/>
      <dgm:spPr/>
      <dgm:t>
        <a:bodyPr/>
        <a:lstStyle/>
        <a:p>
          <a:endParaRPr lang="zh-CN" altLang="en-US" sz="28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E414974-B8E2-BD4D-B709-C295A51E3635}" type="sibTrans" cxnId="{18CF9418-C4E4-604C-954D-EBBDA8AABD91}">
      <dgm:prSet/>
      <dgm:spPr/>
      <dgm:t>
        <a:bodyPr/>
        <a:lstStyle/>
        <a:p>
          <a:endParaRPr lang="zh-CN" altLang="en-US" sz="28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BACDA011-A252-8942-AC64-11FE48DADE90}" type="pres">
      <dgm:prSet presAssocID="{963E99A6-6F0D-7547-A5DB-2B9F698C3593}" presName="compositeShape" presStyleCnt="0">
        <dgm:presLayoutVars>
          <dgm:chMax val="7"/>
          <dgm:dir/>
          <dgm:resizeHandles val="exact"/>
        </dgm:presLayoutVars>
      </dgm:prSet>
      <dgm:spPr/>
    </dgm:pt>
    <dgm:pt modelId="{5D44439C-E8EE-884C-9AE5-73558FB1838A}" type="pres">
      <dgm:prSet presAssocID="{AB751428-2C12-794D-8836-17A847177C8B}" presName="circ1" presStyleLbl="vennNode1" presStyleIdx="0" presStyleCnt="3"/>
      <dgm:spPr/>
    </dgm:pt>
    <dgm:pt modelId="{7333B22B-8848-B44C-A1B9-6E1F01FEC1D6}" type="pres">
      <dgm:prSet presAssocID="{AB751428-2C12-794D-8836-17A847177C8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B3DFE74-BE96-EC47-B124-C1C18FA559FE}" type="pres">
      <dgm:prSet presAssocID="{D5E6AF45-E13E-A448-8984-241A13804666}" presName="circ2" presStyleLbl="vennNode1" presStyleIdx="1" presStyleCnt="3"/>
      <dgm:spPr/>
    </dgm:pt>
    <dgm:pt modelId="{04A6D0D3-94E4-B646-A0E6-958600E1EB27}" type="pres">
      <dgm:prSet presAssocID="{D5E6AF45-E13E-A448-8984-241A1380466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1977FCA-A327-1542-BED1-5E806372F2A2}" type="pres">
      <dgm:prSet presAssocID="{965F0254-C4ED-FA4B-B136-AEDCA0786E8E}" presName="circ3" presStyleLbl="vennNode1" presStyleIdx="2" presStyleCnt="3"/>
      <dgm:spPr/>
    </dgm:pt>
    <dgm:pt modelId="{052C8897-9E1F-0F4C-9F04-857773565C4E}" type="pres">
      <dgm:prSet presAssocID="{965F0254-C4ED-FA4B-B136-AEDCA0786E8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8CF9418-C4E4-604C-954D-EBBDA8AABD91}" srcId="{963E99A6-6F0D-7547-A5DB-2B9F698C3593}" destId="{965F0254-C4ED-FA4B-B136-AEDCA0786E8E}" srcOrd="2" destOrd="0" parTransId="{0851DAC3-C500-4D4F-AC0B-C60610BD26C2}" sibTransId="{DE414974-B8E2-BD4D-B709-C295A51E3635}"/>
    <dgm:cxn modelId="{94812829-D000-6F48-80AA-B398DDBA1361}" type="presOf" srcId="{D5E6AF45-E13E-A448-8984-241A13804666}" destId="{0B3DFE74-BE96-EC47-B124-C1C18FA559FE}" srcOrd="0" destOrd="0" presId="urn:microsoft.com/office/officeart/2005/8/layout/venn1"/>
    <dgm:cxn modelId="{01DD1A36-ACE9-6540-806C-8A8C0494E14C}" type="presOf" srcId="{965F0254-C4ED-FA4B-B136-AEDCA0786E8E}" destId="{052C8897-9E1F-0F4C-9F04-857773565C4E}" srcOrd="1" destOrd="0" presId="urn:microsoft.com/office/officeart/2005/8/layout/venn1"/>
    <dgm:cxn modelId="{C78ECB47-96A6-6C4F-9649-37B0B9E1CABB}" type="presOf" srcId="{D5E6AF45-E13E-A448-8984-241A13804666}" destId="{04A6D0D3-94E4-B646-A0E6-958600E1EB27}" srcOrd="1" destOrd="0" presId="urn:microsoft.com/office/officeart/2005/8/layout/venn1"/>
    <dgm:cxn modelId="{6202CA4D-6CFA-474E-BEFE-1A1CB1C17CB3}" type="presOf" srcId="{963E99A6-6F0D-7547-A5DB-2B9F698C3593}" destId="{BACDA011-A252-8942-AC64-11FE48DADE90}" srcOrd="0" destOrd="0" presId="urn:microsoft.com/office/officeart/2005/8/layout/venn1"/>
    <dgm:cxn modelId="{E570C450-47F7-234C-8164-54A6AEE84909}" srcId="{963E99A6-6F0D-7547-A5DB-2B9F698C3593}" destId="{AB751428-2C12-794D-8836-17A847177C8B}" srcOrd="0" destOrd="0" parTransId="{0414F230-4308-6C40-8FC3-FFFAC4A260B2}" sibTransId="{7C9A5B03-87D0-CB49-AC28-19969722AB33}"/>
    <dgm:cxn modelId="{53024D84-DAC3-864A-A2FA-1594152B0B91}" srcId="{963E99A6-6F0D-7547-A5DB-2B9F698C3593}" destId="{D5E6AF45-E13E-A448-8984-241A13804666}" srcOrd="1" destOrd="0" parTransId="{58161CCC-2DE3-2743-B7AE-2C33A9A7F5BD}" sibTransId="{4520B3FC-1F8F-5544-A30B-334B24C3C838}"/>
    <dgm:cxn modelId="{9B06749C-3E3D-D84B-B4FB-309301FA1DA5}" type="presOf" srcId="{AB751428-2C12-794D-8836-17A847177C8B}" destId="{5D44439C-E8EE-884C-9AE5-73558FB1838A}" srcOrd="0" destOrd="0" presId="urn:microsoft.com/office/officeart/2005/8/layout/venn1"/>
    <dgm:cxn modelId="{FB005FB6-E38B-694E-80D4-9EDAA7EEEAD9}" type="presOf" srcId="{AB751428-2C12-794D-8836-17A847177C8B}" destId="{7333B22B-8848-B44C-A1B9-6E1F01FEC1D6}" srcOrd="1" destOrd="0" presId="urn:microsoft.com/office/officeart/2005/8/layout/venn1"/>
    <dgm:cxn modelId="{5FF00CFF-FDFB-8748-B150-72B9BF568998}" type="presOf" srcId="{965F0254-C4ED-FA4B-B136-AEDCA0786E8E}" destId="{41977FCA-A327-1542-BED1-5E806372F2A2}" srcOrd="0" destOrd="0" presId="urn:microsoft.com/office/officeart/2005/8/layout/venn1"/>
    <dgm:cxn modelId="{DC7B51D2-DE00-0B44-9A18-8F5DDCFDAFF2}" type="presParOf" srcId="{BACDA011-A252-8942-AC64-11FE48DADE90}" destId="{5D44439C-E8EE-884C-9AE5-73558FB1838A}" srcOrd="0" destOrd="0" presId="urn:microsoft.com/office/officeart/2005/8/layout/venn1"/>
    <dgm:cxn modelId="{7199155C-CEE7-3842-8051-E7F0C097885E}" type="presParOf" srcId="{BACDA011-A252-8942-AC64-11FE48DADE90}" destId="{7333B22B-8848-B44C-A1B9-6E1F01FEC1D6}" srcOrd="1" destOrd="0" presId="urn:microsoft.com/office/officeart/2005/8/layout/venn1"/>
    <dgm:cxn modelId="{B919838D-71C7-4343-98D7-102572FF62A1}" type="presParOf" srcId="{BACDA011-A252-8942-AC64-11FE48DADE90}" destId="{0B3DFE74-BE96-EC47-B124-C1C18FA559FE}" srcOrd="2" destOrd="0" presId="urn:microsoft.com/office/officeart/2005/8/layout/venn1"/>
    <dgm:cxn modelId="{DFC779B9-5E60-1246-8EF8-70C68FDB9008}" type="presParOf" srcId="{BACDA011-A252-8942-AC64-11FE48DADE90}" destId="{04A6D0D3-94E4-B646-A0E6-958600E1EB27}" srcOrd="3" destOrd="0" presId="urn:microsoft.com/office/officeart/2005/8/layout/venn1"/>
    <dgm:cxn modelId="{083F3CAE-C737-D44B-9429-BAB9BFCC3E14}" type="presParOf" srcId="{BACDA011-A252-8942-AC64-11FE48DADE90}" destId="{41977FCA-A327-1542-BED1-5E806372F2A2}" srcOrd="4" destOrd="0" presId="urn:microsoft.com/office/officeart/2005/8/layout/venn1"/>
    <dgm:cxn modelId="{05C2AE07-FA6A-6545-A367-755ECB4172EA}" type="presParOf" srcId="{BACDA011-A252-8942-AC64-11FE48DADE90}" destId="{052C8897-9E1F-0F4C-9F04-857773565C4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12FFE5-5791-4045-AAD5-3AA8DE83C8A1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84D90C40-08F5-DF44-9D0A-4C37262F51AA}">
      <dgm:prSet custT="1"/>
      <dgm:spPr>
        <a:solidFill>
          <a:srgbClr val="B3908C"/>
        </a:solidFill>
      </dgm:spPr>
      <dgm:t>
        <a:bodyPr/>
        <a:lstStyle/>
        <a:p>
          <a:r>
            <a:rPr lang="zh-CN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承包人在索赔事件发生后</a:t>
          </a:r>
          <a:r>
            <a:rPr lang="en-US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28</a:t>
          </a:r>
          <a:r>
            <a:rPr lang="zh-CN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天内，向发包人递交索赔意向通知书，说明发生索赔事件的理由。否则就丧失了索赔的权利；</a:t>
          </a:r>
          <a:endParaRPr lang="zh-CN" sz="24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63B8FEF4-15D2-7A44-97B0-EE6162F32414}" type="parTrans" cxnId="{916EB42B-545B-3044-85A9-85CC94B86B47}">
      <dgm:prSet/>
      <dgm:spPr/>
      <dgm:t>
        <a:bodyPr/>
        <a:lstStyle/>
        <a:p>
          <a:endParaRPr lang="zh-CN" altLang="en-US" sz="24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7FB138C-9D7B-AB46-8A46-0DEAFD3A67AC}" type="sibTrans" cxnId="{916EB42B-545B-3044-85A9-85CC94B86B47}">
      <dgm:prSet/>
      <dgm:spPr/>
      <dgm:t>
        <a:bodyPr/>
        <a:lstStyle/>
        <a:p>
          <a:endParaRPr lang="zh-CN" altLang="en-US" sz="24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D66B490-99B2-D74A-B019-9D1F20590C9C}">
      <dgm:prSet custT="1"/>
      <dgm:spPr/>
      <dgm:t>
        <a:bodyPr/>
        <a:lstStyle/>
        <a:p>
          <a:r>
            <a:rPr lang="zh-CN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承包人在发出索赔意向通知书后</a:t>
          </a:r>
          <a:r>
            <a:rPr lang="en-US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28</a:t>
          </a:r>
          <a:r>
            <a:rPr lang="zh-CN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天内，要向发包人正式递交索赔通知书。</a:t>
          </a:r>
          <a:endParaRPr lang="zh-CN" sz="24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3B8C381B-6CBD-8243-92D5-6D9C3F2FCDEB}" type="parTrans" cxnId="{B12A13AE-14D7-D042-8F21-3F34DAD9C15D}">
      <dgm:prSet/>
      <dgm:spPr/>
      <dgm:t>
        <a:bodyPr/>
        <a:lstStyle/>
        <a:p>
          <a:endParaRPr lang="zh-CN" altLang="en-US" sz="24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CA8B6ED-7B41-3B4D-8317-B010D8136662}" type="sibTrans" cxnId="{B12A13AE-14D7-D042-8F21-3F34DAD9C15D}">
      <dgm:prSet/>
      <dgm:spPr/>
      <dgm:t>
        <a:bodyPr/>
        <a:lstStyle/>
        <a:p>
          <a:endParaRPr lang="zh-CN" altLang="en-US" sz="24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0B09022-938F-E548-9475-72C403A5F30F}" type="pres">
      <dgm:prSet presAssocID="{7512FFE5-5791-4045-AAD5-3AA8DE83C8A1}" presName="CompostProcess" presStyleCnt="0">
        <dgm:presLayoutVars>
          <dgm:dir/>
          <dgm:resizeHandles val="exact"/>
        </dgm:presLayoutVars>
      </dgm:prSet>
      <dgm:spPr/>
    </dgm:pt>
    <dgm:pt modelId="{A26439A9-FA31-C54F-B3B4-6338C47BD924}" type="pres">
      <dgm:prSet presAssocID="{7512FFE5-5791-4045-AAD5-3AA8DE83C8A1}" presName="arrow" presStyleLbl="bgShp" presStyleIdx="0" presStyleCnt="1"/>
      <dgm:spPr/>
    </dgm:pt>
    <dgm:pt modelId="{76A5A3A5-A38F-5A40-A9B8-D5F2E0F34075}" type="pres">
      <dgm:prSet presAssocID="{7512FFE5-5791-4045-AAD5-3AA8DE83C8A1}" presName="linearProcess" presStyleCnt="0"/>
      <dgm:spPr/>
    </dgm:pt>
    <dgm:pt modelId="{59244A45-3281-A545-8CF1-7F36F5F641D1}" type="pres">
      <dgm:prSet presAssocID="{84D90C40-08F5-DF44-9D0A-4C37262F51AA}" presName="textNode" presStyleLbl="node1" presStyleIdx="0" presStyleCnt="2" custScaleX="138459">
        <dgm:presLayoutVars>
          <dgm:bulletEnabled val="1"/>
        </dgm:presLayoutVars>
      </dgm:prSet>
      <dgm:spPr/>
    </dgm:pt>
    <dgm:pt modelId="{3AAB327D-77B5-544D-A1F4-46A1C51D15D9}" type="pres">
      <dgm:prSet presAssocID="{27FB138C-9D7B-AB46-8A46-0DEAFD3A67AC}" presName="sibTrans" presStyleCnt="0"/>
      <dgm:spPr/>
    </dgm:pt>
    <dgm:pt modelId="{DAE3039E-6949-8042-B862-2BEC0B7DA48B}" type="pres">
      <dgm:prSet presAssocID="{0D66B490-99B2-D74A-B019-9D1F20590C9C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916EB42B-545B-3044-85A9-85CC94B86B47}" srcId="{7512FFE5-5791-4045-AAD5-3AA8DE83C8A1}" destId="{84D90C40-08F5-DF44-9D0A-4C37262F51AA}" srcOrd="0" destOrd="0" parTransId="{63B8FEF4-15D2-7A44-97B0-EE6162F32414}" sibTransId="{27FB138C-9D7B-AB46-8A46-0DEAFD3A67AC}"/>
    <dgm:cxn modelId="{55A4952D-6678-F14A-8020-7B7878EA5EA6}" type="presOf" srcId="{7512FFE5-5791-4045-AAD5-3AA8DE83C8A1}" destId="{00B09022-938F-E548-9475-72C403A5F30F}" srcOrd="0" destOrd="0" presId="urn:microsoft.com/office/officeart/2005/8/layout/hProcess9"/>
    <dgm:cxn modelId="{B12A13AE-14D7-D042-8F21-3F34DAD9C15D}" srcId="{7512FFE5-5791-4045-AAD5-3AA8DE83C8A1}" destId="{0D66B490-99B2-D74A-B019-9D1F20590C9C}" srcOrd="1" destOrd="0" parTransId="{3B8C381B-6CBD-8243-92D5-6D9C3F2FCDEB}" sibTransId="{0CA8B6ED-7B41-3B4D-8317-B010D8136662}"/>
    <dgm:cxn modelId="{30DB4DC0-B8ED-DD49-B384-80256BB44294}" type="presOf" srcId="{0D66B490-99B2-D74A-B019-9D1F20590C9C}" destId="{DAE3039E-6949-8042-B862-2BEC0B7DA48B}" srcOrd="0" destOrd="0" presId="urn:microsoft.com/office/officeart/2005/8/layout/hProcess9"/>
    <dgm:cxn modelId="{DFE96CF2-2E18-E343-B39F-9446127437F4}" type="presOf" srcId="{84D90C40-08F5-DF44-9D0A-4C37262F51AA}" destId="{59244A45-3281-A545-8CF1-7F36F5F641D1}" srcOrd="0" destOrd="0" presId="urn:microsoft.com/office/officeart/2005/8/layout/hProcess9"/>
    <dgm:cxn modelId="{2D81CEEE-6334-5E4D-AEB2-DFCCA5022313}" type="presParOf" srcId="{00B09022-938F-E548-9475-72C403A5F30F}" destId="{A26439A9-FA31-C54F-B3B4-6338C47BD924}" srcOrd="0" destOrd="0" presId="urn:microsoft.com/office/officeart/2005/8/layout/hProcess9"/>
    <dgm:cxn modelId="{747CA879-336E-4C47-98BA-8BBE15A95393}" type="presParOf" srcId="{00B09022-938F-E548-9475-72C403A5F30F}" destId="{76A5A3A5-A38F-5A40-A9B8-D5F2E0F34075}" srcOrd="1" destOrd="0" presId="urn:microsoft.com/office/officeart/2005/8/layout/hProcess9"/>
    <dgm:cxn modelId="{58E9CBB1-6B68-D843-8EEA-708B96BD8C21}" type="presParOf" srcId="{76A5A3A5-A38F-5A40-A9B8-D5F2E0F34075}" destId="{59244A45-3281-A545-8CF1-7F36F5F641D1}" srcOrd="0" destOrd="0" presId="urn:microsoft.com/office/officeart/2005/8/layout/hProcess9"/>
    <dgm:cxn modelId="{D3888902-E6F1-574F-832C-9A14DA46CF4E}" type="presParOf" srcId="{76A5A3A5-A38F-5A40-A9B8-D5F2E0F34075}" destId="{3AAB327D-77B5-544D-A1F4-46A1C51D15D9}" srcOrd="1" destOrd="0" presId="urn:microsoft.com/office/officeart/2005/8/layout/hProcess9"/>
    <dgm:cxn modelId="{61D9AE67-35ED-E84E-9FCE-6C511E44AB4D}" type="presParOf" srcId="{76A5A3A5-A38F-5A40-A9B8-D5F2E0F34075}" destId="{DAE3039E-6949-8042-B862-2BEC0B7DA48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12FFE5-5791-4045-AAD5-3AA8DE83C8A1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84D90C40-08F5-DF44-9D0A-4C37262F51AA}">
      <dgm:prSet custT="1"/>
      <dgm:spPr>
        <a:solidFill>
          <a:srgbClr val="B3908C"/>
        </a:solidFill>
      </dgm:spPr>
      <dgm:t>
        <a:bodyPr/>
        <a:lstStyle/>
        <a:p>
          <a:r>
            <a:rPr lang="zh-CN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如果索赔事件持续进行，承包人应该阶段性向工程师发出索赔意向，说明持续影响的实际情况和记录。</a:t>
          </a:r>
        </a:p>
      </dgm:t>
    </dgm:pt>
    <dgm:pt modelId="{63B8FEF4-15D2-7A44-97B0-EE6162F32414}" type="parTrans" cxnId="{916EB42B-545B-3044-85A9-85CC94B86B47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7FB138C-9D7B-AB46-8A46-0DEAFD3A67AC}" type="sibTrans" cxnId="{916EB42B-545B-3044-85A9-85CC94B86B47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D66B490-99B2-D74A-B019-9D1F20590C9C}">
      <dgm:prSet custT="1"/>
      <dgm:spPr/>
      <dgm:t>
        <a:bodyPr/>
        <a:lstStyle/>
        <a:p>
          <a:r>
            <a:rPr lang="zh-CN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在索赔事件影响结束后</a:t>
          </a:r>
          <a:r>
            <a:rPr 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28</a:t>
          </a:r>
          <a:r>
            <a:rPr lang="zh-CN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天内，承包人应向发包人提交最终的索赔通知书，说明最终索赔要求</a:t>
          </a:r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，</a:t>
          </a:r>
          <a:r>
            <a:rPr lang="zh-CN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并附上必要的记录和证明材料。</a:t>
          </a:r>
        </a:p>
      </dgm:t>
    </dgm:pt>
    <dgm:pt modelId="{3B8C381B-6CBD-8243-92D5-6D9C3F2FCDEB}" type="parTrans" cxnId="{B12A13AE-14D7-D042-8F21-3F34DAD9C15D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CA8B6ED-7B41-3B4D-8317-B010D8136662}" type="sibTrans" cxnId="{B12A13AE-14D7-D042-8F21-3F34DAD9C15D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0B09022-938F-E548-9475-72C403A5F30F}" type="pres">
      <dgm:prSet presAssocID="{7512FFE5-5791-4045-AAD5-3AA8DE83C8A1}" presName="CompostProcess" presStyleCnt="0">
        <dgm:presLayoutVars>
          <dgm:dir/>
          <dgm:resizeHandles val="exact"/>
        </dgm:presLayoutVars>
      </dgm:prSet>
      <dgm:spPr/>
    </dgm:pt>
    <dgm:pt modelId="{A26439A9-FA31-C54F-B3B4-6338C47BD924}" type="pres">
      <dgm:prSet presAssocID="{7512FFE5-5791-4045-AAD5-3AA8DE83C8A1}" presName="arrow" presStyleLbl="bgShp" presStyleIdx="0" presStyleCnt="1"/>
      <dgm:spPr/>
    </dgm:pt>
    <dgm:pt modelId="{76A5A3A5-A38F-5A40-A9B8-D5F2E0F34075}" type="pres">
      <dgm:prSet presAssocID="{7512FFE5-5791-4045-AAD5-3AA8DE83C8A1}" presName="linearProcess" presStyleCnt="0"/>
      <dgm:spPr/>
    </dgm:pt>
    <dgm:pt modelId="{59244A45-3281-A545-8CF1-7F36F5F641D1}" type="pres">
      <dgm:prSet presAssocID="{84D90C40-08F5-DF44-9D0A-4C37262F51AA}" presName="textNode" presStyleLbl="node1" presStyleIdx="0" presStyleCnt="2" custScaleX="138459" custScaleY="129747">
        <dgm:presLayoutVars>
          <dgm:bulletEnabled val="1"/>
        </dgm:presLayoutVars>
      </dgm:prSet>
      <dgm:spPr/>
    </dgm:pt>
    <dgm:pt modelId="{3AAB327D-77B5-544D-A1F4-46A1C51D15D9}" type="pres">
      <dgm:prSet presAssocID="{27FB138C-9D7B-AB46-8A46-0DEAFD3A67AC}" presName="sibTrans" presStyleCnt="0"/>
      <dgm:spPr/>
    </dgm:pt>
    <dgm:pt modelId="{DAE3039E-6949-8042-B862-2BEC0B7DA48B}" type="pres">
      <dgm:prSet presAssocID="{0D66B490-99B2-D74A-B019-9D1F20590C9C}" presName="textNode" presStyleLbl="node1" presStyleIdx="1" presStyleCnt="2" custScaleX="148706" custScaleY="129747">
        <dgm:presLayoutVars>
          <dgm:bulletEnabled val="1"/>
        </dgm:presLayoutVars>
      </dgm:prSet>
      <dgm:spPr/>
    </dgm:pt>
  </dgm:ptLst>
  <dgm:cxnLst>
    <dgm:cxn modelId="{916EB42B-545B-3044-85A9-85CC94B86B47}" srcId="{7512FFE5-5791-4045-AAD5-3AA8DE83C8A1}" destId="{84D90C40-08F5-DF44-9D0A-4C37262F51AA}" srcOrd="0" destOrd="0" parTransId="{63B8FEF4-15D2-7A44-97B0-EE6162F32414}" sibTransId="{27FB138C-9D7B-AB46-8A46-0DEAFD3A67AC}"/>
    <dgm:cxn modelId="{55A4952D-6678-F14A-8020-7B7878EA5EA6}" type="presOf" srcId="{7512FFE5-5791-4045-AAD5-3AA8DE83C8A1}" destId="{00B09022-938F-E548-9475-72C403A5F30F}" srcOrd="0" destOrd="0" presId="urn:microsoft.com/office/officeart/2005/8/layout/hProcess9"/>
    <dgm:cxn modelId="{B12A13AE-14D7-D042-8F21-3F34DAD9C15D}" srcId="{7512FFE5-5791-4045-AAD5-3AA8DE83C8A1}" destId="{0D66B490-99B2-D74A-B019-9D1F20590C9C}" srcOrd="1" destOrd="0" parTransId="{3B8C381B-6CBD-8243-92D5-6D9C3F2FCDEB}" sibTransId="{0CA8B6ED-7B41-3B4D-8317-B010D8136662}"/>
    <dgm:cxn modelId="{30DB4DC0-B8ED-DD49-B384-80256BB44294}" type="presOf" srcId="{0D66B490-99B2-D74A-B019-9D1F20590C9C}" destId="{DAE3039E-6949-8042-B862-2BEC0B7DA48B}" srcOrd="0" destOrd="0" presId="urn:microsoft.com/office/officeart/2005/8/layout/hProcess9"/>
    <dgm:cxn modelId="{DFE96CF2-2E18-E343-B39F-9446127437F4}" type="presOf" srcId="{84D90C40-08F5-DF44-9D0A-4C37262F51AA}" destId="{59244A45-3281-A545-8CF1-7F36F5F641D1}" srcOrd="0" destOrd="0" presId="urn:microsoft.com/office/officeart/2005/8/layout/hProcess9"/>
    <dgm:cxn modelId="{2D81CEEE-6334-5E4D-AEB2-DFCCA5022313}" type="presParOf" srcId="{00B09022-938F-E548-9475-72C403A5F30F}" destId="{A26439A9-FA31-C54F-B3B4-6338C47BD924}" srcOrd="0" destOrd="0" presId="urn:microsoft.com/office/officeart/2005/8/layout/hProcess9"/>
    <dgm:cxn modelId="{747CA879-336E-4C47-98BA-8BBE15A95393}" type="presParOf" srcId="{00B09022-938F-E548-9475-72C403A5F30F}" destId="{76A5A3A5-A38F-5A40-A9B8-D5F2E0F34075}" srcOrd="1" destOrd="0" presId="urn:microsoft.com/office/officeart/2005/8/layout/hProcess9"/>
    <dgm:cxn modelId="{58E9CBB1-6B68-D843-8EEA-708B96BD8C21}" type="presParOf" srcId="{76A5A3A5-A38F-5A40-A9B8-D5F2E0F34075}" destId="{59244A45-3281-A545-8CF1-7F36F5F641D1}" srcOrd="0" destOrd="0" presId="urn:microsoft.com/office/officeart/2005/8/layout/hProcess9"/>
    <dgm:cxn modelId="{D3888902-E6F1-574F-832C-9A14DA46CF4E}" type="presParOf" srcId="{76A5A3A5-A38F-5A40-A9B8-D5F2E0F34075}" destId="{3AAB327D-77B5-544D-A1F4-46A1C51D15D9}" srcOrd="1" destOrd="0" presId="urn:microsoft.com/office/officeart/2005/8/layout/hProcess9"/>
    <dgm:cxn modelId="{61D9AE67-35ED-E84E-9FCE-6C511E44AB4D}" type="presParOf" srcId="{76A5A3A5-A38F-5A40-A9B8-D5F2E0F34075}" destId="{DAE3039E-6949-8042-B862-2BEC0B7DA48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53C09A-61AB-B64A-9AF6-1E00B1655CA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A73530A7-3C85-824F-BF9C-C7EC3F7DFE56}">
      <dgm:prSet custT="1"/>
      <dgm:spPr>
        <a:solidFill>
          <a:srgbClr val="B3908C"/>
        </a:solidFill>
      </dgm:spPr>
      <dgm:t>
        <a:bodyPr/>
        <a:lstStyle/>
        <a:p>
          <a:r>
            <a:rPr lang="zh-CN" altLang="en-US" sz="2400" b="1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发包人在收到承包人的索赔通知书之后，应该及时的查验承包人的记录和证明材料。 </a:t>
          </a:r>
          <a:endParaRPr lang="zh-CN" altLang="en-US" sz="2400" dirty="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4A8DB4E8-3D15-B94C-8D85-0A173E52C9EC}" type="parTrans" cxnId="{DCF48724-758C-5849-8098-A9B57414F06E}">
      <dgm:prSet/>
      <dgm:spPr/>
      <dgm:t>
        <a:bodyPr/>
        <a:lstStyle/>
        <a:p>
          <a:endParaRPr lang="zh-CN" altLang="en-US" sz="24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DFB6C4DB-8F6C-7F47-A2D2-9EFEA6D6A28B}" type="sibTrans" cxnId="{DCF48724-758C-5849-8098-A9B57414F06E}">
      <dgm:prSet/>
      <dgm:spPr/>
      <dgm:t>
        <a:bodyPr/>
        <a:lstStyle/>
        <a:p>
          <a:endParaRPr lang="zh-CN" altLang="en-US" sz="24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09B6B956-AD52-714C-990B-5655914B0FDD}">
      <dgm:prSet custT="1"/>
      <dgm:spPr/>
      <dgm:t>
        <a:bodyPr/>
        <a:lstStyle/>
        <a:p>
          <a:r>
            <a:rPr lang="zh-CN" sz="2400" b="1" dirty="0">
              <a:solidFill>
                <a:srgbClr val="FF0000"/>
              </a:solidFill>
              <a:latin typeface="Source Han Serif CN" panose="02020400000000000000" pitchFamily="18" charset="-128"/>
              <a:ea typeface="Source Han Serif CN" panose="02020400000000000000" pitchFamily="18" charset="-128"/>
            </a:rPr>
            <a:t>对发包人的时间要求是：</a:t>
          </a:r>
          <a:r>
            <a:rPr lang="zh-CN" sz="2400" b="1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在收到索赔通知书或者有关索赔的进一步证明材料后的</a:t>
          </a:r>
          <a:r>
            <a:rPr lang="en-US" sz="2400" b="1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28</a:t>
          </a:r>
          <a:r>
            <a:rPr lang="zh-CN" sz="2400" b="1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天内，将索赔处理结果答复承包人。否则，视为承包人的索赔要求已被发包人认可。</a:t>
          </a:r>
          <a:endParaRPr lang="zh-CN" sz="2400" dirty="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3D66E2E7-9F32-A644-9D05-DB70C8958121}" type="parTrans" cxnId="{AEB08E33-D4C7-E746-AF74-AA577CA29228}">
      <dgm:prSet/>
      <dgm:spPr/>
      <dgm:t>
        <a:bodyPr/>
        <a:lstStyle/>
        <a:p>
          <a:endParaRPr lang="zh-CN" altLang="en-US" sz="24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60187BAD-C366-F74D-81BC-CB405B39D0C9}" type="sibTrans" cxnId="{AEB08E33-D4C7-E746-AF74-AA577CA29228}">
      <dgm:prSet/>
      <dgm:spPr/>
      <dgm:t>
        <a:bodyPr/>
        <a:lstStyle/>
        <a:p>
          <a:endParaRPr lang="zh-CN" altLang="en-US" sz="24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151B00C0-E712-B04F-B275-0CF6BCEB0FE6}" type="pres">
      <dgm:prSet presAssocID="{7C53C09A-61AB-B64A-9AF6-1E00B1655CA0}" presName="CompostProcess" presStyleCnt="0">
        <dgm:presLayoutVars>
          <dgm:dir/>
          <dgm:resizeHandles val="exact"/>
        </dgm:presLayoutVars>
      </dgm:prSet>
      <dgm:spPr/>
    </dgm:pt>
    <dgm:pt modelId="{DEC70462-474D-9140-B234-F6160D2B5EA4}" type="pres">
      <dgm:prSet presAssocID="{7C53C09A-61AB-B64A-9AF6-1E00B1655CA0}" presName="arrow" presStyleLbl="bgShp" presStyleIdx="0" presStyleCnt="1"/>
      <dgm:spPr/>
    </dgm:pt>
    <dgm:pt modelId="{E98E7134-5737-3A4B-B50E-D9AF4F1C7402}" type="pres">
      <dgm:prSet presAssocID="{7C53C09A-61AB-B64A-9AF6-1E00B1655CA0}" presName="linearProcess" presStyleCnt="0"/>
      <dgm:spPr/>
    </dgm:pt>
    <dgm:pt modelId="{B8D3D1FE-3EEB-7348-98CB-000B1677240B}" type="pres">
      <dgm:prSet presAssocID="{A73530A7-3C85-824F-BF9C-C7EC3F7DFE56}" presName="textNode" presStyleLbl="node1" presStyleIdx="0" presStyleCnt="2" custScaleX="73669" custScaleY="163668">
        <dgm:presLayoutVars>
          <dgm:bulletEnabled val="1"/>
        </dgm:presLayoutVars>
      </dgm:prSet>
      <dgm:spPr/>
    </dgm:pt>
    <dgm:pt modelId="{ED74F8CE-5D1E-544A-934F-FD7771E3DB08}" type="pres">
      <dgm:prSet presAssocID="{DFB6C4DB-8F6C-7F47-A2D2-9EFEA6D6A28B}" presName="sibTrans" presStyleCnt="0"/>
      <dgm:spPr/>
    </dgm:pt>
    <dgm:pt modelId="{01B020FE-1C71-3641-A127-688C5073B107}" type="pres">
      <dgm:prSet presAssocID="{09B6B956-AD52-714C-990B-5655914B0FDD}" presName="textNode" presStyleLbl="node1" presStyleIdx="1" presStyleCnt="2" custScaleY="163668">
        <dgm:presLayoutVars>
          <dgm:bulletEnabled val="1"/>
        </dgm:presLayoutVars>
      </dgm:prSet>
      <dgm:spPr/>
    </dgm:pt>
  </dgm:ptLst>
  <dgm:cxnLst>
    <dgm:cxn modelId="{9912520B-E62F-8041-BEB0-596DB8C55CD4}" type="presOf" srcId="{A73530A7-3C85-824F-BF9C-C7EC3F7DFE56}" destId="{B8D3D1FE-3EEB-7348-98CB-000B1677240B}" srcOrd="0" destOrd="0" presId="urn:microsoft.com/office/officeart/2005/8/layout/hProcess9"/>
    <dgm:cxn modelId="{DCF48724-758C-5849-8098-A9B57414F06E}" srcId="{7C53C09A-61AB-B64A-9AF6-1E00B1655CA0}" destId="{A73530A7-3C85-824F-BF9C-C7EC3F7DFE56}" srcOrd="0" destOrd="0" parTransId="{4A8DB4E8-3D15-B94C-8D85-0A173E52C9EC}" sibTransId="{DFB6C4DB-8F6C-7F47-A2D2-9EFEA6D6A28B}"/>
    <dgm:cxn modelId="{AEB08E33-D4C7-E746-AF74-AA577CA29228}" srcId="{7C53C09A-61AB-B64A-9AF6-1E00B1655CA0}" destId="{09B6B956-AD52-714C-990B-5655914B0FDD}" srcOrd="1" destOrd="0" parTransId="{3D66E2E7-9F32-A644-9D05-DB70C8958121}" sibTransId="{60187BAD-C366-F74D-81BC-CB405B39D0C9}"/>
    <dgm:cxn modelId="{934C0635-DD2F-B448-9B61-6C2A55497E5B}" type="presOf" srcId="{7C53C09A-61AB-B64A-9AF6-1E00B1655CA0}" destId="{151B00C0-E712-B04F-B275-0CF6BCEB0FE6}" srcOrd="0" destOrd="0" presId="urn:microsoft.com/office/officeart/2005/8/layout/hProcess9"/>
    <dgm:cxn modelId="{508AA680-6443-4948-8EC7-8564D2531BF9}" type="presOf" srcId="{09B6B956-AD52-714C-990B-5655914B0FDD}" destId="{01B020FE-1C71-3641-A127-688C5073B107}" srcOrd="0" destOrd="0" presId="urn:microsoft.com/office/officeart/2005/8/layout/hProcess9"/>
    <dgm:cxn modelId="{6B05DBD8-1FB2-E44A-8287-C611F3175364}" type="presParOf" srcId="{151B00C0-E712-B04F-B275-0CF6BCEB0FE6}" destId="{DEC70462-474D-9140-B234-F6160D2B5EA4}" srcOrd="0" destOrd="0" presId="urn:microsoft.com/office/officeart/2005/8/layout/hProcess9"/>
    <dgm:cxn modelId="{5C32025A-8194-7B4B-BDD1-86ECFC9AF335}" type="presParOf" srcId="{151B00C0-E712-B04F-B275-0CF6BCEB0FE6}" destId="{E98E7134-5737-3A4B-B50E-D9AF4F1C7402}" srcOrd="1" destOrd="0" presId="urn:microsoft.com/office/officeart/2005/8/layout/hProcess9"/>
    <dgm:cxn modelId="{94DEA281-EE59-3B41-A168-C3E555BD8BA0}" type="presParOf" srcId="{E98E7134-5737-3A4B-B50E-D9AF4F1C7402}" destId="{B8D3D1FE-3EEB-7348-98CB-000B1677240B}" srcOrd="0" destOrd="0" presId="urn:microsoft.com/office/officeart/2005/8/layout/hProcess9"/>
    <dgm:cxn modelId="{392EFA1A-9B54-0E4C-AED0-E5E184F72943}" type="presParOf" srcId="{E98E7134-5737-3A4B-B50E-D9AF4F1C7402}" destId="{ED74F8CE-5D1E-544A-934F-FD7771E3DB08}" srcOrd="1" destOrd="0" presId="urn:microsoft.com/office/officeart/2005/8/layout/hProcess9"/>
    <dgm:cxn modelId="{968A0430-BFEB-2A41-A879-810C6BC73B6A}" type="presParOf" srcId="{E98E7134-5737-3A4B-B50E-D9AF4F1C7402}" destId="{01B020FE-1C71-3641-A127-688C5073B10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218B66-6452-B448-9773-B9D74CB6921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A5903F6C-316C-794A-9CB0-CD645BC4AF20}">
      <dgm:prSet custT="1"/>
      <dgm:spPr>
        <a:solidFill>
          <a:srgbClr val="B3908C"/>
        </a:solidFill>
      </dgm:spPr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施工过程当中受到了非常严重的干扰，以致于承包人的施工活动与原来的计划大不相同。 </a:t>
          </a:r>
        </a:p>
      </dgm:t>
    </dgm:pt>
    <dgm:pt modelId="{E217A27D-59B4-6A49-BB32-A16F05691EEB}" type="parTrans" cxnId="{3B82661D-FA7E-7A42-B383-5C9108D574C3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1794080-A67B-8345-A88F-B6C60941DE03}" type="sibTrans" cxnId="{3B82661D-FA7E-7A42-B383-5C9108D574C3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BC0A75B-F039-1348-963A-E9657156D407}">
      <dgm:prSet custT="1"/>
      <dgm:spPr/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合同规定的工作与变更后的工作相互混淆，无法分辨哪些费用是原定的，哪些费用是新增的。</a:t>
          </a:r>
        </a:p>
      </dgm:t>
    </dgm:pt>
    <dgm:pt modelId="{DD993FFD-87D5-C642-AD42-83E7B9813EDD}" type="parTrans" cxnId="{87192E5D-E8D4-B04D-BAE6-AC396468AE3D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B80953C5-B817-6541-AFE2-D54CD0019F89}" type="sibTrans" cxnId="{87192E5D-E8D4-B04D-BAE6-AC396468AE3D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1F161CB-4AB6-F644-9DA6-549F393B26BB}">
      <dgm:prSet custT="1"/>
      <dgm:spPr/>
      <dgm:t>
        <a:bodyPr/>
        <a:lstStyle/>
        <a:p>
          <a:r>
            <a:rPr lang="zh-CN" altLang="en-US" sz="2400" b="1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承包人也没有办法为索赔保持准确而详细的成本记录资料。</a:t>
          </a:r>
        </a:p>
      </dgm:t>
    </dgm:pt>
    <dgm:pt modelId="{06E578F8-31DE-3B4E-8C49-B60509D4325A}" type="parTrans" cxnId="{DEE9CED1-D0F9-3744-B916-220CEAC1D98B}">
      <dgm:prSet/>
      <dgm:spPr/>
      <dgm:t>
        <a:bodyPr/>
        <a:lstStyle/>
        <a:p>
          <a:endParaRPr lang="zh-CN" altLang="en-US" sz="1600"/>
        </a:p>
      </dgm:t>
    </dgm:pt>
    <dgm:pt modelId="{BA28C5CE-D8C6-F54A-949A-93834AC34EC8}" type="sibTrans" cxnId="{DEE9CED1-D0F9-3744-B916-220CEAC1D98B}">
      <dgm:prSet/>
      <dgm:spPr/>
      <dgm:t>
        <a:bodyPr/>
        <a:lstStyle/>
        <a:p>
          <a:endParaRPr lang="zh-CN" altLang="en-US" sz="1600"/>
        </a:p>
      </dgm:t>
    </dgm:pt>
    <dgm:pt modelId="{B462188A-147A-8540-9395-B473A7E567B0}" type="pres">
      <dgm:prSet presAssocID="{66218B66-6452-B448-9773-B9D74CB69218}" presName="linear" presStyleCnt="0">
        <dgm:presLayoutVars>
          <dgm:animLvl val="lvl"/>
          <dgm:resizeHandles val="exact"/>
        </dgm:presLayoutVars>
      </dgm:prSet>
      <dgm:spPr/>
    </dgm:pt>
    <dgm:pt modelId="{3E98C22C-3086-D54A-A2D9-107996080223}" type="pres">
      <dgm:prSet presAssocID="{A5903F6C-316C-794A-9CB0-CD645BC4AF20}" presName="parentText" presStyleLbl="node1" presStyleIdx="0" presStyleCnt="3" custLinFactY="-8410" custLinFactNeighborX="-19845" custLinFactNeighborY="-100000">
        <dgm:presLayoutVars>
          <dgm:chMax val="0"/>
          <dgm:bulletEnabled val="1"/>
        </dgm:presLayoutVars>
      </dgm:prSet>
      <dgm:spPr/>
    </dgm:pt>
    <dgm:pt modelId="{C3A18C15-A079-8243-881B-EDB17081CF55}" type="pres">
      <dgm:prSet presAssocID="{D1794080-A67B-8345-A88F-B6C60941DE03}" presName="spacer" presStyleCnt="0"/>
      <dgm:spPr/>
    </dgm:pt>
    <dgm:pt modelId="{E6C5D2F6-4F51-9F4C-B4CE-F340A0FD928D}" type="pres">
      <dgm:prSet presAssocID="{CBC0A75B-F039-1348-963A-E9657156D4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14D180-E108-3846-AC71-68B0CD9094E5}" type="pres">
      <dgm:prSet presAssocID="{B80953C5-B817-6541-AFE2-D54CD0019F89}" presName="spacer" presStyleCnt="0"/>
      <dgm:spPr/>
    </dgm:pt>
    <dgm:pt modelId="{125E2393-B6E9-7B4B-B3BB-CC8222F88FCC}" type="pres">
      <dgm:prSet presAssocID="{21F161CB-4AB6-F644-9DA6-549F393B26B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82661D-FA7E-7A42-B383-5C9108D574C3}" srcId="{66218B66-6452-B448-9773-B9D74CB69218}" destId="{A5903F6C-316C-794A-9CB0-CD645BC4AF20}" srcOrd="0" destOrd="0" parTransId="{E217A27D-59B4-6A49-BB32-A16F05691EEB}" sibTransId="{D1794080-A67B-8345-A88F-B6C60941DE03}"/>
    <dgm:cxn modelId="{D1925D29-D340-F947-90F7-DE29A27061FF}" type="presOf" srcId="{66218B66-6452-B448-9773-B9D74CB69218}" destId="{B462188A-147A-8540-9395-B473A7E567B0}" srcOrd="0" destOrd="0" presId="urn:microsoft.com/office/officeart/2005/8/layout/vList2"/>
    <dgm:cxn modelId="{87192E5D-E8D4-B04D-BAE6-AC396468AE3D}" srcId="{66218B66-6452-B448-9773-B9D74CB69218}" destId="{CBC0A75B-F039-1348-963A-E9657156D407}" srcOrd="1" destOrd="0" parTransId="{DD993FFD-87D5-C642-AD42-83E7B9813EDD}" sibTransId="{B80953C5-B817-6541-AFE2-D54CD0019F89}"/>
    <dgm:cxn modelId="{6BD02481-E088-984B-999F-6674168F42FD}" type="presOf" srcId="{21F161CB-4AB6-F644-9DA6-549F393B26BB}" destId="{125E2393-B6E9-7B4B-B3BB-CC8222F88FCC}" srcOrd="0" destOrd="0" presId="urn:microsoft.com/office/officeart/2005/8/layout/vList2"/>
    <dgm:cxn modelId="{74581885-4F6C-774F-B76C-70C2678C4A47}" type="presOf" srcId="{A5903F6C-316C-794A-9CB0-CD645BC4AF20}" destId="{3E98C22C-3086-D54A-A2D9-107996080223}" srcOrd="0" destOrd="0" presId="urn:microsoft.com/office/officeart/2005/8/layout/vList2"/>
    <dgm:cxn modelId="{4E4D6CAE-02C2-2C46-9235-E0EDEF324418}" type="presOf" srcId="{CBC0A75B-F039-1348-963A-E9657156D407}" destId="{E6C5D2F6-4F51-9F4C-B4CE-F340A0FD928D}" srcOrd="0" destOrd="0" presId="urn:microsoft.com/office/officeart/2005/8/layout/vList2"/>
    <dgm:cxn modelId="{DEE9CED1-D0F9-3744-B916-220CEAC1D98B}" srcId="{66218B66-6452-B448-9773-B9D74CB69218}" destId="{21F161CB-4AB6-F644-9DA6-549F393B26BB}" srcOrd="2" destOrd="0" parTransId="{06E578F8-31DE-3B4E-8C49-B60509D4325A}" sibTransId="{BA28C5CE-D8C6-F54A-949A-93834AC34EC8}"/>
    <dgm:cxn modelId="{C8C44D6B-ECDC-1C48-B6A0-9E2E864AD6C3}" type="presParOf" srcId="{B462188A-147A-8540-9395-B473A7E567B0}" destId="{3E98C22C-3086-D54A-A2D9-107996080223}" srcOrd="0" destOrd="0" presId="urn:microsoft.com/office/officeart/2005/8/layout/vList2"/>
    <dgm:cxn modelId="{AA914609-6D5C-3648-8E30-D2688F0F607E}" type="presParOf" srcId="{B462188A-147A-8540-9395-B473A7E567B0}" destId="{C3A18C15-A079-8243-881B-EDB17081CF55}" srcOrd="1" destOrd="0" presId="urn:microsoft.com/office/officeart/2005/8/layout/vList2"/>
    <dgm:cxn modelId="{BBCB8729-D41E-CD46-B999-1D1DD88D7439}" type="presParOf" srcId="{B462188A-147A-8540-9395-B473A7E567B0}" destId="{E6C5D2F6-4F51-9F4C-B4CE-F340A0FD928D}" srcOrd="2" destOrd="0" presId="urn:microsoft.com/office/officeart/2005/8/layout/vList2"/>
    <dgm:cxn modelId="{FC041724-492C-EC45-89DA-25899259B3FA}" type="presParOf" srcId="{B462188A-147A-8540-9395-B473A7E567B0}" destId="{6814D180-E108-3846-AC71-68B0CD9094E5}" srcOrd="3" destOrd="0" presId="urn:microsoft.com/office/officeart/2005/8/layout/vList2"/>
    <dgm:cxn modelId="{558A15CF-6BA1-3046-8740-A4EA415DA3DD}" type="presParOf" srcId="{B462188A-147A-8540-9395-B473A7E567B0}" destId="{125E2393-B6E9-7B4B-B3BB-CC8222F88F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5390DE-4F99-F74C-B7B4-E8B5A3455806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F186A644-CEB2-FD4D-BF5F-C16C44D7C0CF}">
      <dgm:prSet custT="1"/>
      <dgm:spPr/>
      <dgm:t>
        <a:bodyPr/>
        <a:lstStyle/>
        <a:p>
          <a:r>
            <a:rPr lang="zh-CN" altLang="en-US" sz="2800" b="1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索赔证据的基本要求</a:t>
          </a:r>
        </a:p>
      </dgm:t>
    </dgm:pt>
    <dgm:pt modelId="{E88AB9C9-D344-C44A-B28B-4F7521F04647}" type="parTrans" cxnId="{06AEBF79-9410-0041-9A98-F7162EB2FE67}">
      <dgm:prSet/>
      <dgm:spPr/>
      <dgm:t>
        <a:bodyPr/>
        <a:lstStyle/>
        <a:p>
          <a:endParaRPr lang="zh-CN" altLang="en-US" sz="2800" b="1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F9492992-7E98-EE4D-B9C8-A595B496194D}" type="sibTrans" cxnId="{06AEBF79-9410-0041-9A98-F7162EB2FE67}">
      <dgm:prSet/>
      <dgm:spPr/>
      <dgm:t>
        <a:bodyPr/>
        <a:lstStyle/>
        <a:p>
          <a:endParaRPr lang="zh-CN" altLang="en-US" sz="2800" b="1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427E590A-BE79-3640-9D42-F0430D161883}">
      <dgm:prSet custT="1"/>
      <dgm:spPr/>
      <dgm:t>
        <a:bodyPr/>
        <a:lstStyle/>
        <a:p>
          <a:r>
            <a:rPr lang="zh-CN" altLang="en-US" sz="2800" b="1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索赔实效</a:t>
          </a:r>
        </a:p>
      </dgm:t>
    </dgm:pt>
    <dgm:pt modelId="{D1FF0408-E603-5349-9711-F7AB50A8E8BC}" type="parTrans" cxnId="{91B1E1F3-CB93-2746-AD7C-762ED4D081BC}">
      <dgm:prSet/>
      <dgm:spPr/>
      <dgm:t>
        <a:bodyPr/>
        <a:lstStyle/>
        <a:p>
          <a:endParaRPr lang="zh-CN" altLang="en-US" sz="2800" b="1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F03436BA-2C59-204C-AD11-2F78F5D06064}" type="sibTrans" cxnId="{91B1E1F3-CB93-2746-AD7C-762ED4D081BC}">
      <dgm:prSet/>
      <dgm:spPr/>
      <dgm:t>
        <a:bodyPr/>
        <a:lstStyle/>
        <a:p>
          <a:endParaRPr lang="zh-CN" altLang="en-US" sz="2800" b="1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57BDF436-F8DD-1744-976C-1C2D39DFD6EE}">
      <dgm:prSet custT="1"/>
      <dgm:spPr/>
      <dgm:t>
        <a:bodyPr/>
        <a:lstStyle/>
        <a:p>
          <a:r>
            <a:rPr lang="zh-CN" altLang="en-US" sz="2800" b="1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索赔程序</a:t>
          </a:r>
        </a:p>
      </dgm:t>
    </dgm:pt>
    <dgm:pt modelId="{AD24A78C-AD14-054C-A8AC-E6E9B9B8742F}" type="parTrans" cxnId="{2D9CF87E-81C2-664C-A592-5AB673FD8809}">
      <dgm:prSet/>
      <dgm:spPr/>
      <dgm:t>
        <a:bodyPr/>
        <a:lstStyle/>
        <a:p>
          <a:endParaRPr lang="zh-CN" altLang="en-US" sz="2800" b="1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2B4B2C2F-F636-9245-B944-9DE2AFEEF9E8}" type="sibTrans" cxnId="{2D9CF87E-81C2-664C-A592-5AB673FD8809}">
      <dgm:prSet/>
      <dgm:spPr/>
      <dgm:t>
        <a:bodyPr/>
        <a:lstStyle/>
        <a:p>
          <a:endParaRPr lang="zh-CN" altLang="en-US" sz="2800" b="1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F354291D-9BDF-4144-9B77-A7845D94262C}" type="pres">
      <dgm:prSet presAssocID="{CE5390DE-4F99-F74C-B7B4-E8B5A3455806}" presName="composite" presStyleCnt="0">
        <dgm:presLayoutVars>
          <dgm:chMax val="5"/>
          <dgm:dir/>
          <dgm:resizeHandles val="exact"/>
        </dgm:presLayoutVars>
      </dgm:prSet>
      <dgm:spPr/>
    </dgm:pt>
    <dgm:pt modelId="{25CCABFC-E937-1544-B06C-4B79B4846C48}" type="pres">
      <dgm:prSet presAssocID="{F186A644-CEB2-FD4D-BF5F-C16C44D7C0CF}" presName="circle1" presStyleLbl="lnNode1" presStyleIdx="0" presStyleCnt="3"/>
      <dgm:spPr/>
    </dgm:pt>
    <dgm:pt modelId="{9E78DC7E-DCB4-5E4A-94AE-1FE53B2E3B8F}" type="pres">
      <dgm:prSet presAssocID="{F186A644-CEB2-FD4D-BF5F-C16C44D7C0CF}" presName="text1" presStyleLbl="revTx" presStyleIdx="0" presStyleCnt="3" custScaleX="130064">
        <dgm:presLayoutVars>
          <dgm:bulletEnabled val="1"/>
        </dgm:presLayoutVars>
      </dgm:prSet>
      <dgm:spPr/>
    </dgm:pt>
    <dgm:pt modelId="{D57FFFD0-0240-A745-B39C-F3BC8A56EC0A}" type="pres">
      <dgm:prSet presAssocID="{F186A644-CEB2-FD4D-BF5F-C16C44D7C0CF}" presName="line1" presStyleLbl="callout" presStyleIdx="0" presStyleCnt="6"/>
      <dgm:spPr/>
    </dgm:pt>
    <dgm:pt modelId="{FA72AE49-C0C7-FD48-BC87-A772BF092F6B}" type="pres">
      <dgm:prSet presAssocID="{F186A644-CEB2-FD4D-BF5F-C16C44D7C0CF}" presName="d1" presStyleLbl="callout" presStyleIdx="1" presStyleCnt="6"/>
      <dgm:spPr/>
    </dgm:pt>
    <dgm:pt modelId="{6294F1FB-2B82-6B43-8F4F-92A3F166CD95}" type="pres">
      <dgm:prSet presAssocID="{427E590A-BE79-3640-9D42-F0430D161883}" presName="circle2" presStyleLbl="lnNode1" presStyleIdx="1" presStyleCnt="3"/>
      <dgm:spPr/>
    </dgm:pt>
    <dgm:pt modelId="{40D41D42-B639-1E46-A3A9-18693D8EC2B7}" type="pres">
      <dgm:prSet presAssocID="{427E590A-BE79-3640-9D42-F0430D161883}" presName="text2" presStyleLbl="revTx" presStyleIdx="1" presStyleCnt="3" custScaleX="151889" custLinFactNeighborX="28868" custLinFactNeighborY="18447">
        <dgm:presLayoutVars>
          <dgm:bulletEnabled val="1"/>
        </dgm:presLayoutVars>
      </dgm:prSet>
      <dgm:spPr/>
    </dgm:pt>
    <dgm:pt modelId="{019FEA17-DDAD-854D-991B-BD04330C616A}" type="pres">
      <dgm:prSet presAssocID="{427E590A-BE79-3640-9D42-F0430D161883}" presName="line2" presStyleLbl="callout" presStyleIdx="2" presStyleCnt="6"/>
      <dgm:spPr/>
    </dgm:pt>
    <dgm:pt modelId="{1DBF86FF-4B8A-5048-96F1-4BC574E5F2C7}" type="pres">
      <dgm:prSet presAssocID="{427E590A-BE79-3640-9D42-F0430D161883}" presName="d2" presStyleLbl="callout" presStyleIdx="3" presStyleCnt="6"/>
      <dgm:spPr/>
    </dgm:pt>
    <dgm:pt modelId="{664A4938-F4E9-D649-8CC3-4CD95842FA58}" type="pres">
      <dgm:prSet presAssocID="{57BDF436-F8DD-1744-976C-1C2D39DFD6EE}" presName="circle3" presStyleLbl="lnNode1" presStyleIdx="2" presStyleCnt="3"/>
      <dgm:spPr/>
    </dgm:pt>
    <dgm:pt modelId="{AC319A31-13E3-8441-977F-3C4F3C486B4D}" type="pres">
      <dgm:prSet presAssocID="{57BDF436-F8DD-1744-976C-1C2D39DFD6EE}" presName="text3" presStyleLbl="revTx" presStyleIdx="2" presStyleCnt="3" custScaleX="142424" custLinFactNeighborX="22076" custLinFactNeighborY="5822">
        <dgm:presLayoutVars>
          <dgm:bulletEnabled val="1"/>
        </dgm:presLayoutVars>
      </dgm:prSet>
      <dgm:spPr/>
    </dgm:pt>
    <dgm:pt modelId="{B6023C79-AA0E-014B-9372-56EF89EEF203}" type="pres">
      <dgm:prSet presAssocID="{57BDF436-F8DD-1744-976C-1C2D39DFD6EE}" presName="line3" presStyleLbl="callout" presStyleIdx="4" presStyleCnt="6"/>
      <dgm:spPr/>
    </dgm:pt>
    <dgm:pt modelId="{D324C64C-55E2-C94A-B5C1-978EC2173993}" type="pres">
      <dgm:prSet presAssocID="{57BDF436-F8DD-1744-976C-1C2D39DFD6EE}" presName="d3" presStyleLbl="callout" presStyleIdx="5" presStyleCnt="6"/>
      <dgm:spPr/>
    </dgm:pt>
  </dgm:ptLst>
  <dgm:cxnLst>
    <dgm:cxn modelId="{091DCD17-AEC8-7146-84B9-623E5A3E04CA}" type="presOf" srcId="{57BDF436-F8DD-1744-976C-1C2D39DFD6EE}" destId="{AC319A31-13E3-8441-977F-3C4F3C486B4D}" srcOrd="0" destOrd="0" presId="urn:microsoft.com/office/officeart/2005/8/layout/target1"/>
    <dgm:cxn modelId="{DA9A3939-10B1-E541-823F-3CFF7756E948}" type="presOf" srcId="{CE5390DE-4F99-F74C-B7B4-E8B5A3455806}" destId="{F354291D-9BDF-4144-9B77-A7845D94262C}" srcOrd="0" destOrd="0" presId="urn:microsoft.com/office/officeart/2005/8/layout/target1"/>
    <dgm:cxn modelId="{A4EA9150-A06E-F842-891C-0F360057401F}" type="presOf" srcId="{427E590A-BE79-3640-9D42-F0430D161883}" destId="{40D41D42-B639-1E46-A3A9-18693D8EC2B7}" srcOrd="0" destOrd="0" presId="urn:microsoft.com/office/officeart/2005/8/layout/target1"/>
    <dgm:cxn modelId="{CA41416F-AADF-2248-861B-494159458D56}" type="presOf" srcId="{F186A644-CEB2-FD4D-BF5F-C16C44D7C0CF}" destId="{9E78DC7E-DCB4-5E4A-94AE-1FE53B2E3B8F}" srcOrd="0" destOrd="0" presId="urn:microsoft.com/office/officeart/2005/8/layout/target1"/>
    <dgm:cxn modelId="{06AEBF79-9410-0041-9A98-F7162EB2FE67}" srcId="{CE5390DE-4F99-F74C-B7B4-E8B5A3455806}" destId="{F186A644-CEB2-FD4D-BF5F-C16C44D7C0CF}" srcOrd="0" destOrd="0" parTransId="{E88AB9C9-D344-C44A-B28B-4F7521F04647}" sibTransId="{F9492992-7E98-EE4D-B9C8-A595B496194D}"/>
    <dgm:cxn modelId="{2D9CF87E-81C2-664C-A592-5AB673FD8809}" srcId="{CE5390DE-4F99-F74C-B7B4-E8B5A3455806}" destId="{57BDF436-F8DD-1744-976C-1C2D39DFD6EE}" srcOrd="2" destOrd="0" parTransId="{AD24A78C-AD14-054C-A8AC-E6E9B9B8742F}" sibTransId="{2B4B2C2F-F636-9245-B944-9DE2AFEEF9E8}"/>
    <dgm:cxn modelId="{91B1E1F3-CB93-2746-AD7C-762ED4D081BC}" srcId="{CE5390DE-4F99-F74C-B7B4-E8B5A3455806}" destId="{427E590A-BE79-3640-9D42-F0430D161883}" srcOrd="1" destOrd="0" parTransId="{D1FF0408-E603-5349-9711-F7AB50A8E8BC}" sibTransId="{F03436BA-2C59-204C-AD11-2F78F5D06064}"/>
    <dgm:cxn modelId="{5ABFDAB4-C0EF-AC47-BCE3-AEAA09FE547E}" type="presParOf" srcId="{F354291D-9BDF-4144-9B77-A7845D94262C}" destId="{25CCABFC-E937-1544-B06C-4B79B4846C48}" srcOrd="0" destOrd="0" presId="urn:microsoft.com/office/officeart/2005/8/layout/target1"/>
    <dgm:cxn modelId="{38C4D242-DC94-7749-8821-F951B71C7848}" type="presParOf" srcId="{F354291D-9BDF-4144-9B77-A7845D94262C}" destId="{9E78DC7E-DCB4-5E4A-94AE-1FE53B2E3B8F}" srcOrd="1" destOrd="0" presId="urn:microsoft.com/office/officeart/2005/8/layout/target1"/>
    <dgm:cxn modelId="{7A3B299B-767D-544A-8FE5-870FAC8894BD}" type="presParOf" srcId="{F354291D-9BDF-4144-9B77-A7845D94262C}" destId="{D57FFFD0-0240-A745-B39C-F3BC8A56EC0A}" srcOrd="2" destOrd="0" presId="urn:microsoft.com/office/officeart/2005/8/layout/target1"/>
    <dgm:cxn modelId="{C5CD6141-7B5C-5E4E-9F82-A4F4817E7650}" type="presParOf" srcId="{F354291D-9BDF-4144-9B77-A7845D94262C}" destId="{FA72AE49-C0C7-FD48-BC87-A772BF092F6B}" srcOrd="3" destOrd="0" presId="urn:microsoft.com/office/officeart/2005/8/layout/target1"/>
    <dgm:cxn modelId="{08A166BE-6A35-5D4F-B07E-1425D326D7E4}" type="presParOf" srcId="{F354291D-9BDF-4144-9B77-A7845D94262C}" destId="{6294F1FB-2B82-6B43-8F4F-92A3F166CD95}" srcOrd="4" destOrd="0" presId="urn:microsoft.com/office/officeart/2005/8/layout/target1"/>
    <dgm:cxn modelId="{AAD56009-2EE6-6643-9995-8D8C0552481A}" type="presParOf" srcId="{F354291D-9BDF-4144-9B77-A7845D94262C}" destId="{40D41D42-B639-1E46-A3A9-18693D8EC2B7}" srcOrd="5" destOrd="0" presId="urn:microsoft.com/office/officeart/2005/8/layout/target1"/>
    <dgm:cxn modelId="{842F1A55-E3FD-0C45-88AA-86BCCCD0BE45}" type="presParOf" srcId="{F354291D-9BDF-4144-9B77-A7845D94262C}" destId="{019FEA17-DDAD-854D-991B-BD04330C616A}" srcOrd="6" destOrd="0" presId="urn:microsoft.com/office/officeart/2005/8/layout/target1"/>
    <dgm:cxn modelId="{C500528B-725C-5C43-9EF3-693DDC11DA8B}" type="presParOf" srcId="{F354291D-9BDF-4144-9B77-A7845D94262C}" destId="{1DBF86FF-4B8A-5048-96F1-4BC574E5F2C7}" srcOrd="7" destOrd="0" presId="urn:microsoft.com/office/officeart/2005/8/layout/target1"/>
    <dgm:cxn modelId="{F29F005C-D78D-B54C-B715-6F9C0D35DF57}" type="presParOf" srcId="{F354291D-9BDF-4144-9B77-A7845D94262C}" destId="{664A4938-F4E9-D649-8CC3-4CD95842FA58}" srcOrd="8" destOrd="0" presId="urn:microsoft.com/office/officeart/2005/8/layout/target1"/>
    <dgm:cxn modelId="{940EA041-8DD4-C74B-B753-36EF8F28E7CE}" type="presParOf" srcId="{F354291D-9BDF-4144-9B77-A7845D94262C}" destId="{AC319A31-13E3-8441-977F-3C4F3C486B4D}" srcOrd="9" destOrd="0" presId="urn:microsoft.com/office/officeart/2005/8/layout/target1"/>
    <dgm:cxn modelId="{098F14FE-029E-E341-A4C4-CC7B1C40BD81}" type="presParOf" srcId="{F354291D-9BDF-4144-9B77-A7845D94262C}" destId="{B6023C79-AA0E-014B-9372-56EF89EEF203}" srcOrd="10" destOrd="0" presId="urn:microsoft.com/office/officeart/2005/8/layout/target1"/>
    <dgm:cxn modelId="{B65219DD-94DB-464E-BC50-1BE01B2495A4}" type="presParOf" srcId="{F354291D-9BDF-4144-9B77-A7845D94262C}" destId="{D324C64C-55E2-C94A-B5C1-978EC2173993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A4938-F4E9-D649-8CC3-4CD95842FA58}">
      <dsp:nvSpPr>
        <dsp:cNvPr id="0" name=""/>
        <dsp:cNvSpPr/>
      </dsp:nvSpPr>
      <dsp:spPr>
        <a:xfrm>
          <a:off x="2326538" y="1087834"/>
          <a:ext cx="3263503" cy="326350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4F1FB-2B82-6B43-8F4F-92A3F166CD95}">
      <dsp:nvSpPr>
        <dsp:cNvPr id="0" name=""/>
        <dsp:cNvSpPr/>
      </dsp:nvSpPr>
      <dsp:spPr>
        <a:xfrm>
          <a:off x="2979239" y="1740535"/>
          <a:ext cx="1958102" cy="1958102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CABFC-E937-1544-B06C-4B79B4846C48}">
      <dsp:nvSpPr>
        <dsp:cNvPr id="0" name=""/>
        <dsp:cNvSpPr/>
      </dsp:nvSpPr>
      <dsp:spPr>
        <a:xfrm>
          <a:off x="3631940" y="2393235"/>
          <a:ext cx="652700" cy="6527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8DC7E-DCB4-5E4A-94AE-1FE53B2E3B8F}">
      <dsp:nvSpPr>
        <dsp:cNvPr id="0" name=""/>
        <dsp:cNvSpPr/>
      </dsp:nvSpPr>
      <dsp:spPr>
        <a:xfrm>
          <a:off x="5888674" y="0"/>
          <a:ext cx="2122321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索赔证据的基本要求</a:t>
          </a:r>
        </a:p>
      </dsp:txBody>
      <dsp:txXfrm>
        <a:off x="5888674" y="0"/>
        <a:ext cx="2122321" cy="951855"/>
      </dsp:txXfrm>
    </dsp:sp>
    <dsp:sp modelId="{D57FFFD0-0240-A745-B39C-F3BC8A56EC0A}">
      <dsp:nvSpPr>
        <dsp:cNvPr id="0" name=""/>
        <dsp:cNvSpPr/>
      </dsp:nvSpPr>
      <dsp:spPr>
        <a:xfrm>
          <a:off x="5726021" y="475927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2AE49-C0C7-FD48-BC87-A772BF092F6B}">
      <dsp:nvSpPr>
        <dsp:cNvPr id="0" name=""/>
        <dsp:cNvSpPr/>
      </dsp:nvSpPr>
      <dsp:spPr>
        <a:xfrm rot="5400000">
          <a:off x="3719782" y="714979"/>
          <a:ext cx="2243114" cy="176609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41D42-B639-1E46-A3A9-18693D8EC2B7}">
      <dsp:nvSpPr>
        <dsp:cNvPr id="0" name=""/>
        <dsp:cNvSpPr/>
      </dsp:nvSpPr>
      <dsp:spPr>
        <a:xfrm>
          <a:off x="6181663" y="1127443"/>
          <a:ext cx="2478451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索赔实效</a:t>
          </a:r>
        </a:p>
      </dsp:txBody>
      <dsp:txXfrm>
        <a:off x="6181663" y="1127443"/>
        <a:ext cx="2478451" cy="951855"/>
      </dsp:txXfrm>
    </dsp:sp>
    <dsp:sp modelId="{019FEA17-DDAD-854D-991B-BD04330C616A}">
      <dsp:nvSpPr>
        <dsp:cNvPr id="0" name=""/>
        <dsp:cNvSpPr/>
      </dsp:nvSpPr>
      <dsp:spPr>
        <a:xfrm>
          <a:off x="5726021" y="1427782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F86FF-4B8A-5048-96F1-4BC574E5F2C7}">
      <dsp:nvSpPr>
        <dsp:cNvPr id="0" name=""/>
        <dsp:cNvSpPr/>
      </dsp:nvSpPr>
      <dsp:spPr>
        <a:xfrm rot="5400000">
          <a:off x="4201258" y="1651985"/>
          <a:ext cx="1747932" cy="129833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19A31-13E3-8441-977F-3C4F3C486B4D}">
      <dsp:nvSpPr>
        <dsp:cNvPr id="0" name=""/>
        <dsp:cNvSpPr/>
      </dsp:nvSpPr>
      <dsp:spPr>
        <a:xfrm>
          <a:off x="6148057" y="1959127"/>
          <a:ext cx="2324006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索赔程序</a:t>
          </a:r>
        </a:p>
      </dsp:txBody>
      <dsp:txXfrm>
        <a:off x="6148057" y="1959127"/>
        <a:ext cx="2324006" cy="951855"/>
      </dsp:txXfrm>
    </dsp:sp>
    <dsp:sp modelId="{B6023C79-AA0E-014B-9372-56EF89EEF203}">
      <dsp:nvSpPr>
        <dsp:cNvPr id="0" name=""/>
        <dsp:cNvSpPr/>
      </dsp:nvSpPr>
      <dsp:spPr>
        <a:xfrm>
          <a:off x="5726021" y="2379637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4C64C-55E2-C94A-B5C1-978EC2173993}">
      <dsp:nvSpPr>
        <dsp:cNvPr id="0" name=""/>
        <dsp:cNvSpPr/>
      </dsp:nvSpPr>
      <dsp:spPr>
        <a:xfrm rot="5400000">
          <a:off x="4683332" y="2588230"/>
          <a:ext cx="1248834" cy="83056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1D6F5-2CFD-4342-BFAC-721C2ADBFF23}">
      <dsp:nvSpPr>
        <dsp:cNvPr id="0" name=""/>
        <dsp:cNvSpPr/>
      </dsp:nvSpPr>
      <dsp:spPr>
        <a:xfrm rot="16200000">
          <a:off x="-7982" y="8900"/>
          <a:ext cx="4351338" cy="4333536"/>
        </a:xfrm>
        <a:prstGeom prst="flowChartManualOperation">
          <a:avLst/>
        </a:prstGeom>
        <a:solidFill>
          <a:srgbClr val="7287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是在合同履行过程中，由于非自身的原因，产生的损失，向对方提出补偿的要求。</a:t>
          </a:r>
        </a:p>
      </dsp:txBody>
      <dsp:txXfrm rot="5400000">
        <a:off x="919" y="870267"/>
        <a:ext cx="4333536" cy="2610802"/>
      </dsp:txXfrm>
    </dsp:sp>
    <dsp:sp modelId="{3764BD87-8FA7-274E-9847-41C924033B6F}">
      <dsp:nvSpPr>
        <dsp:cNvPr id="0" name=""/>
        <dsp:cNvSpPr/>
      </dsp:nvSpPr>
      <dsp:spPr>
        <a:xfrm rot="16200000">
          <a:off x="3823047" y="728484"/>
          <a:ext cx="4351338" cy="2894369"/>
        </a:xfrm>
        <a:prstGeom prst="flowChartManualOperati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目的就在于保护自身的利益，追回损失。</a:t>
          </a:r>
        </a:p>
      </dsp:txBody>
      <dsp:txXfrm rot="5400000">
        <a:off x="4551532" y="870267"/>
        <a:ext cx="2894369" cy="2610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4439C-E8EE-884C-9AE5-73558FB1838A}">
      <dsp:nvSpPr>
        <dsp:cNvPr id="0" name=""/>
        <dsp:cNvSpPr/>
      </dsp:nvSpPr>
      <dsp:spPr>
        <a:xfrm>
          <a:off x="3994100" y="122157"/>
          <a:ext cx="2527398" cy="25273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正当的索赔理由</a:t>
          </a:r>
          <a:endParaRPr lang="zh-CN" altLang="en-US" sz="2800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4331087" y="564452"/>
        <a:ext cx="1853425" cy="1137329"/>
      </dsp:txXfrm>
    </dsp:sp>
    <dsp:sp modelId="{0B3DFE74-BE96-EC47-B124-C1C18FA559FE}">
      <dsp:nvSpPr>
        <dsp:cNvPr id="0" name=""/>
        <dsp:cNvSpPr/>
      </dsp:nvSpPr>
      <dsp:spPr>
        <a:xfrm>
          <a:off x="4906070" y="1701781"/>
          <a:ext cx="2527398" cy="2527398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有效的索赔证据</a:t>
          </a:r>
          <a:endParaRPr lang="zh-CN" altLang="en-US" sz="2800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5679033" y="2354693"/>
        <a:ext cx="1516439" cy="1390069"/>
      </dsp:txXfrm>
    </dsp:sp>
    <dsp:sp modelId="{41977FCA-A327-1542-BED1-5E806372F2A2}">
      <dsp:nvSpPr>
        <dsp:cNvPr id="0" name=""/>
        <dsp:cNvSpPr/>
      </dsp:nvSpPr>
      <dsp:spPr>
        <a:xfrm>
          <a:off x="3082131" y="1701781"/>
          <a:ext cx="2527398" cy="2527398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在合同约定的时间内提出</a:t>
          </a:r>
          <a:endParaRPr lang="zh-CN" altLang="en-US" sz="2800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3320127" y="2354693"/>
        <a:ext cx="1516439" cy="1390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439A9-FA31-C54F-B3B4-6338C47BD924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44A45-3281-A545-8CF1-7F36F5F641D1}">
      <dsp:nvSpPr>
        <dsp:cNvPr id="0" name=""/>
        <dsp:cNvSpPr/>
      </dsp:nvSpPr>
      <dsp:spPr>
        <a:xfrm>
          <a:off x="875" y="1305401"/>
          <a:ext cx="5949440" cy="1740535"/>
        </a:xfrm>
        <a:prstGeom prst="roundRect">
          <a:avLst/>
        </a:prstGeom>
        <a:solidFill>
          <a:srgbClr val="B39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承包人在索赔事件发生后</a:t>
          </a:r>
          <a:r>
            <a:rPr 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28</a:t>
          </a:r>
          <a:r>
            <a:rPr lang="zh-CN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天内，向发包人递交索赔意向通知书，说明发生索赔事件的理由。否则就丧失了索赔的权利；</a:t>
          </a:r>
          <a:endParaRPr lang="zh-CN" sz="2400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85841" y="1390367"/>
        <a:ext cx="5779508" cy="1570603"/>
      </dsp:txXfrm>
    </dsp:sp>
    <dsp:sp modelId="{DAE3039E-6949-8042-B862-2BEC0B7DA48B}">
      <dsp:nvSpPr>
        <dsp:cNvPr id="0" name=""/>
        <dsp:cNvSpPr/>
      </dsp:nvSpPr>
      <dsp:spPr>
        <a:xfrm>
          <a:off x="6217827" y="1305401"/>
          <a:ext cx="4296897" cy="174053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承包人在发出索赔意向通知书后</a:t>
          </a:r>
          <a:r>
            <a:rPr 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28</a:t>
          </a:r>
          <a:r>
            <a:rPr lang="zh-CN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天内，要向发包人正式递交索赔通知书。</a:t>
          </a:r>
          <a:endParaRPr lang="zh-CN" sz="2400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6302793" y="1390367"/>
        <a:ext cx="4126965" cy="1570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439A9-FA31-C54F-B3B4-6338C47BD924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44A45-3281-A545-8CF1-7F36F5F641D1}">
      <dsp:nvSpPr>
        <dsp:cNvPr id="0" name=""/>
        <dsp:cNvSpPr/>
      </dsp:nvSpPr>
      <dsp:spPr>
        <a:xfrm>
          <a:off x="55558" y="1046522"/>
          <a:ext cx="4875742" cy="2258292"/>
        </a:xfrm>
        <a:prstGeom prst="roundRect">
          <a:avLst/>
        </a:prstGeom>
        <a:solidFill>
          <a:srgbClr val="B39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如果索赔事件持续进行，承包人应该阶段性向工程师发出索赔意向，说明持续影响的实际情况和记录。</a:t>
          </a:r>
        </a:p>
      </dsp:txBody>
      <dsp:txXfrm>
        <a:off x="165799" y="1156763"/>
        <a:ext cx="4655260" cy="2037810"/>
      </dsp:txXfrm>
    </dsp:sp>
    <dsp:sp modelId="{DAE3039E-6949-8042-B862-2BEC0B7DA48B}">
      <dsp:nvSpPr>
        <dsp:cNvPr id="0" name=""/>
        <dsp:cNvSpPr/>
      </dsp:nvSpPr>
      <dsp:spPr>
        <a:xfrm>
          <a:off x="5223457" y="1046522"/>
          <a:ext cx="5236583" cy="225829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在索赔事件影响结束后</a:t>
          </a:r>
          <a:r>
            <a:rPr 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28</a:t>
          </a:r>
          <a:r>
            <a:rPr lang="zh-CN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天内，承包人应向发包人提交最终的索赔通知书，说明最终索赔要求</a:t>
          </a: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，</a:t>
          </a:r>
          <a:r>
            <a:rPr lang="zh-CN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并附上必要的记录和证明材料。</a:t>
          </a:r>
        </a:p>
      </dsp:txBody>
      <dsp:txXfrm>
        <a:off x="5333698" y="1156763"/>
        <a:ext cx="5016101" cy="20378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70462-474D-9140-B234-F6160D2B5EA4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3D1FE-3EEB-7348-98CB-000B1677240B}">
      <dsp:nvSpPr>
        <dsp:cNvPr id="0" name=""/>
        <dsp:cNvSpPr/>
      </dsp:nvSpPr>
      <dsp:spPr>
        <a:xfrm>
          <a:off x="3126" y="751319"/>
          <a:ext cx="4299703" cy="2848699"/>
        </a:xfrm>
        <a:prstGeom prst="roundRect">
          <a:avLst/>
        </a:prstGeom>
        <a:solidFill>
          <a:srgbClr val="B39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发包人在收到承包人的索赔通知书之后，应该及时的查验承包人的记录和证明材料。 </a:t>
          </a:r>
          <a:endParaRPr lang="zh-CN" altLang="en-US" sz="2400" kern="1200" dirty="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142188" y="890381"/>
        <a:ext cx="4021579" cy="2570575"/>
      </dsp:txXfrm>
    </dsp:sp>
    <dsp:sp modelId="{01B020FE-1C71-3641-A127-688C5073B107}">
      <dsp:nvSpPr>
        <dsp:cNvPr id="0" name=""/>
        <dsp:cNvSpPr/>
      </dsp:nvSpPr>
      <dsp:spPr>
        <a:xfrm>
          <a:off x="4675956" y="751319"/>
          <a:ext cx="5836516" cy="284869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srgbClr val="FF0000"/>
              </a:solidFill>
              <a:latin typeface="Source Han Serif CN" panose="02020400000000000000" pitchFamily="18" charset="-128"/>
              <a:ea typeface="Source Han Serif CN" panose="02020400000000000000" pitchFamily="18" charset="-128"/>
            </a:rPr>
            <a:t>对发包人的时间要求是：</a:t>
          </a:r>
          <a:r>
            <a:rPr lang="zh-CN" sz="2400" b="1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在收到索赔通知书或者有关索赔的进一步证明材料后的</a:t>
          </a:r>
          <a:r>
            <a:rPr lang="en-US" sz="2400" b="1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28</a:t>
          </a:r>
          <a:r>
            <a:rPr lang="zh-CN" sz="2400" b="1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天内，将索赔处理结果答复承包人。否则，视为承包人的索赔要求已被发包人认可。</a:t>
          </a:r>
          <a:endParaRPr lang="zh-CN" sz="2400" kern="1200" dirty="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4815018" y="890381"/>
        <a:ext cx="5558392" cy="25705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8C22C-3086-D54A-A2D9-107996080223}">
      <dsp:nvSpPr>
        <dsp:cNvPr id="0" name=""/>
        <dsp:cNvSpPr/>
      </dsp:nvSpPr>
      <dsp:spPr>
        <a:xfrm>
          <a:off x="0" y="0"/>
          <a:ext cx="6310746" cy="1605379"/>
        </a:xfrm>
        <a:prstGeom prst="roundRect">
          <a:avLst/>
        </a:prstGeom>
        <a:solidFill>
          <a:srgbClr val="B39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施工过程当中受到了非常严重的干扰，以致于承包人的施工活动与原来的计划大不相同。 </a:t>
          </a:r>
        </a:p>
      </dsp:txBody>
      <dsp:txXfrm>
        <a:off x="78368" y="78368"/>
        <a:ext cx="6154010" cy="1448643"/>
      </dsp:txXfrm>
    </dsp:sp>
    <dsp:sp modelId="{E6C5D2F6-4F51-9F4C-B4CE-F340A0FD928D}">
      <dsp:nvSpPr>
        <dsp:cNvPr id="0" name=""/>
        <dsp:cNvSpPr/>
      </dsp:nvSpPr>
      <dsp:spPr>
        <a:xfrm>
          <a:off x="0" y="1621638"/>
          <a:ext cx="6310746" cy="160537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合同规定的工作与变更后的工作相互混淆，无法分辨哪些费用是原定的，哪些费用是新增的。</a:t>
          </a:r>
        </a:p>
      </dsp:txBody>
      <dsp:txXfrm>
        <a:off x="78368" y="1700006"/>
        <a:ext cx="6154010" cy="1448643"/>
      </dsp:txXfrm>
    </dsp:sp>
    <dsp:sp modelId="{125E2393-B6E9-7B4B-B3BB-CC8222F88FCC}">
      <dsp:nvSpPr>
        <dsp:cNvPr id="0" name=""/>
        <dsp:cNvSpPr/>
      </dsp:nvSpPr>
      <dsp:spPr>
        <a:xfrm>
          <a:off x="0" y="3241361"/>
          <a:ext cx="6310746" cy="160537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承包人也没有办法为索赔保持准确而详细的成本记录资料。</a:t>
          </a:r>
        </a:p>
      </dsp:txBody>
      <dsp:txXfrm>
        <a:off x="78368" y="3319729"/>
        <a:ext cx="6154010" cy="14486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A4938-F4E9-D649-8CC3-4CD95842FA58}">
      <dsp:nvSpPr>
        <dsp:cNvPr id="0" name=""/>
        <dsp:cNvSpPr/>
      </dsp:nvSpPr>
      <dsp:spPr>
        <a:xfrm>
          <a:off x="2326538" y="1087834"/>
          <a:ext cx="3263503" cy="326350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4F1FB-2B82-6B43-8F4F-92A3F166CD95}">
      <dsp:nvSpPr>
        <dsp:cNvPr id="0" name=""/>
        <dsp:cNvSpPr/>
      </dsp:nvSpPr>
      <dsp:spPr>
        <a:xfrm>
          <a:off x="2979239" y="1740535"/>
          <a:ext cx="1958102" cy="1958102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CABFC-E937-1544-B06C-4B79B4846C48}">
      <dsp:nvSpPr>
        <dsp:cNvPr id="0" name=""/>
        <dsp:cNvSpPr/>
      </dsp:nvSpPr>
      <dsp:spPr>
        <a:xfrm>
          <a:off x="3631940" y="2393235"/>
          <a:ext cx="652700" cy="6527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8DC7E-DCB4-5E4A-94AE-1FE53B2E3B8F}">
      <dsp:nvSpPr>
        <dsp:cNvPr id="0" name=""/>
        <dsp:cNvSpPr/>
      </dsp:nvSpPr>
      <dsp:spPr>
        <a:xfrm>
          <a:off x="5888674" y="0"/>
          <a:ext cx="2122321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索赔证据的基本要求</a:t>
          </a:r>
        </a:p>
      </dsp:txBody>
      <dsp:txXfrm>
        <a:off x="5888674" y="0"/>
        <a:ext cx="2122321" cy="951855"/>
      </dsp:txXfrm>
    </dsp:sp>
    <dsp:sp modelId="{D57FFFD0-0240-A745-B39C-F3BC8A56EC0A}">
      <dsp:nvSpPr>
        <dsp:cNvPr id="0" name=""/>
        <dsp:cNvSpPr/>
      </dsp:nvSpPr>
      <dsp:spPr>
        <a:xfrm>
          <a:off x="5726021" y="475927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2AE49-C0C7-FD48-BC87-A772BF092F6B}">
      <dsp:nvSpPr>
        <dsp:cNvPr id="0" name=""/>
        <dsp:cNvSpPr/>
      </dsp:nvSpPr>
      <dsp:spPr>
        <a:xfrm rot="5400000">
          <a:off x="3719782" y="714979"/>
          <a:ext cx="2243114" cy="176609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41D42-B639-1E46-A3A9-18693D8EC2B7}">
      <dsp:nvSpPr>
        <dsp:cNvPr id="0" name=""/>
        <dsp:cNvSpPr/>
      </dsp:nvSpPr>
      <dsp:spPr>
        <a:xfrm>
          <a:off x="6181663" y="1127443"/>
          <a:ext cx="2478451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索赔实效</a:t>
          </a:r>
        </a:p>
      </dsp:txBody>
      <dsp:txXfrm>
        <a:off x="6181663" y="1127443"/>
        <a:ext cx="2478451" cy="951855"/>
      </dsp:txXfrm>
    </dsp:sp>
    <dsp:sp modelId="{019FEA17-DDAD-854D-991B-BD04330C616A}">
      <dsp:nvSpPr>
        <dsp:cNvPr id="0" name=""/>
        <dsp:cNvSpPr/>
      </dsp:nvSpPr>
      <dsp:spPr>
        <a:xfrm>
          <a:off x="5726021" y="1427782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F86FF-4B8A-5048-96F1-4BC574E5F2C7}">
      <dsp:nvSpPr>
        <dsp:cNvPr id="0" name=""/>
        <dsp:cNvSpPr/>
      </dsp:nvSpPr>
      <dsp:spPr>
        <a:xfrm rot="5400000">
          <a:off x="4201258" y="1651985"/>
          <a:ext cx="1747932" cy="129833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19A31-13E3-8441-977F-3C4F3C486B4D}">
      <dsp:nvSpPr>
        <dsp:cNvPr id="0" name=""/>
        <dsp:cNvSpPr/>
      </dsp:nvSpPr>
      <dsp:spPr>
        <a:xfrm>
          <a:off x="6148057" y="1959127"/>
          <a:ext cx="2324006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索赔程序</a:t>
          </a:r>
        </a:p>
      </dsp:txBody>
      <dsp:txXfrm>
        <a:off x="6148057" y="1959127"/>
        <a:ext cx="2324006" cy="951855"/>
      </dsp:txXfrm>
    </dsp:sp>
    <dsp:sp modelId="{B6023C79-AA0E-014B-9372-56EF89EEF203}">
      <dsp:nvSpPr>
        <dsp:cNvPr id="0" name=""/>
        <dsp:cNvSpPr/>
      </dsp:nvSpPr>
      <dsp:spPr>
        <a:xfrm>
          <a:off x="5726021" y="2379637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4C64C-55E2-C94A-B5C1-978EC2173993}">
      <dsp:nvSpPr>
        <dsp:cNvPr id="0" name=""/>
        <dsp:cNvSpPr/>
      </dsp:nvSpPr>
      <dsp:spPr>
        <a:xfrm rot="5400000">
          <a:off x="4683332" y="2588230"/>
          <a:ext cx="1248834" cy="83056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443EC-2F66-F145-A240-01D3C6DE0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A48DF0-B087-BE48-A45F-2A5AEB920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858BFD-4B1D-9848-8C4C-FFDE80DE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B712-F006-4F47-B066-5F2B13310236}" type="datetimeFigureOut">
              <a:rPr kumimoji="1" lang="zh-CN" altLang="en-US" smtClean="0"/>
              <a:t>2020/6/10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DB5B4A-AA53-324E-AE3A-019497F6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78F7F8-8CD3-2D4A-B6A0-365C7A5A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3494-90DB-354A-8F26-955F208687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277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94D37F-2E14-624F-A835-33594396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D88154-B414-2748-935F-CD88A4186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6E213B-3A6E-704F-A280-6B932BD7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B712-F006-4F47-B066-5F2B13310236}" type="datetimeFigureOut">
              <a:rPr kumimoji="1" lang="zh-CN" altLang="en-US" smtClean="0"/>
              <a:t>2020/6/10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B4057B-2A55-1F40-8732-79A5C5F1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A69EF2-CB4B-3D4A-80C8-1D14D031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3494-90DB-354A-8F26-955F208687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CC161FB-638B-D244-8E01-054EE3892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950494-AB67-4147-B882-EF5F93912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3B7A52-6D84-0745-84D7-0F550FF4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B712-F006-4F47-B066-5F2B13310236}" type="datetimeFigureOut">
              <a:rPr kumimoji="1" lang="zh-CN" altLang="en-US" smtClean="0"/>
              <a:t>2020/6/10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E60386-41B4-1F4C-8DF1-A304D94E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915E0E-A4B0-D147-A6ED-AAB551F5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3494-90DB-354A-8F26-955F208687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713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E88C43-789D-6849-AD65-DB525EA1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93E21F-EECB-E24E-9C7D-0A3100982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6F8376-04C1-544D-8B9A-F4E50FFFA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B712-F006-4F47-B066-5F2B13310236}" type="datetimeFigureOut">
              <a:rPr kumimoji="1" lang="zh-CN" altLang="en-US" smtClean="0"/>
              <a:t>2020/6/10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ACBD8A-A21E-194B-9C3E-A2E8530E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69050-BE81-CD4D-AD19-5865D5A9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3494-90DB-354A-8F26-955F208687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851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29A778-ABAB-8940-8C54-64BDFD39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075444-2CAF-8A45-B6FF-3295B4735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44F7FD-23DE-304A-BF60-E788FB27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B712-F006-4F47-B066-5F2B13310236}" type="datetimeFigureOut">
              <a:rPr kumimoji="1" lang="zh-CN" altLang="en-US" smtClean="0"/>
              <a:t>2020/6/10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7006D2-866A-C74B-86A1-CF8E8E22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781986-C84E-3849-AA9A-4AE9362C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3494-90DB-354A-8F26-955F208687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607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519DA-D8D0-7446-9AD3-D9F10564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9DA45E-C237-5B4F-B018-06EC12F72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27BAA2-8F16-B845-AFC0-025F47EA5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D4DAB8-EAE8-7A42-88BD-86CF5890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B712-F006-4F47-B066-5F2B13310236}" type="datetimeFigureOut">
              <a:rPr kumimoji="1" lang="zh-CN" altLang="en-US" smtClean="0"/>
              <a:t>2020/6/10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1EBC1D-E0D9-1446-A538-734527C8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649F2C-D8F7-9B43-B56E-C8599BEF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3494-90DB-354A-8F26-955F208687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070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09FC04-6171-6E4B-845D-9C2FFA8B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89B00E-BCF6-EC46-9F64-33295E868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A95B41-7D03-DA4D-91EC-915AEFAA6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F5DF6A0-87F3-4F44-882B-8679E2908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212CE4-83E3-9446-B6A5-68C82246B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9FA7913-F26C-674C-B845-A78384FC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B712-F006-4F47-B066-5F2B13310236}" type="datetimeFigureOut">
              <a:rPr kumimoji="1" lang="zh-CN" altLang="en-US" smtClean="0"/>
              <a:t>2020/6/10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B31CA5-ED0E-534C-9CD1-13AB6B46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9E367C-74BB-5E47-BC22-5CD51530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3494-90DB-354A-8F26-955F208687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271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2F6E4-C15E-594A-B77D-349A29D1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EB21DB-4E64-2746-AC35-F4DD345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B712-F006-4F47-B066-5F2B13310236}" type="datetimeFigureOut">
              <a:rPr kumimoji="1" lang="zh-CN" altLang="en-US" smtClean="0"/>
              <a:t>2020/6/10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1B5AA9-B581-704A-9C2A-A126B118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E85F7D-5937-2F47-9C3F-FAEB8DEC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3494-90DB-354A-8F26-955F208687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62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3DDE6D-70BD-7D47-9846-B7E307BF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B712-F006-4F47-B066-5F2B13310236}" type="datetimeFigureOut">
              <a:rPr kumimoji="1" lang="zh-CN" altLang="en-US" smtClean="0"/>
              <a:t>2020/6/10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864E59A-C336-3346-93B0-59EECC3F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C33EE2-AD22-0546-8A94-68A40690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3494-90DB-354A-8F26-955F208687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499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552004-770A-8C47-8B00-D82D6940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4C1254-0B0B-284C-9F9F-DEAC4529D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EEA5193-5752-134A-94B9-E2196F2F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7AC4F-9FBF-7446-80FC-B58932D9A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B712-F006-4F47-B066-5F2B13310236}" type="datetimeFigureOut">
              <a:rPr kumimoji="1" lang="zh-CN" altLang="en-US" smtClean="0"/>
              <a:t>2020/6/10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3F1A90-E6F4-7A4B-821A-624F7F2B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B340D7-E28E-C041-8593-638E4B35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3494-90DB-354A-8F26-955F208687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636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46608-A11C-654F-914F-F84A5DB68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CB1484-EE55-CB44-A05B-54247C4FA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62A0CE-A9DF-F543-830E-2361BBE26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018706-3111-7249-A08B-20372F5D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B712-F006-4F47-B066-5F2B13310236}" type="datetimeFigureOut">
              <a:rPr kumimoji="1" lang="zh-CN" altLang="en-US" smtClean="0"/>
              <a:t>2020/6/10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0D6418-2820-B144-837A-547A1870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D7E7CA-2CE9-B34F-8893-75415342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3494-90DB-354A-8F26-955F208687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85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B970F1-0E4B-1747-98CC-A6604362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8F0E72-1FCA-2341-9D41-88C6DB0B9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5A209D-67F9-394B-BBD8-66FB4C95F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B712-F006-4F47-B066-5F2B13310236}" type="datetimeFigureOut">
              <a:rPr kumimoji="1" lang="zh-CN" altLang="en-US" smtClean="0"/>
              <a:t>2020/6/10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9CAE20-365D-CF45-82E8-7576DDCB9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57985-442A-0D45-BEFF-34F4E2560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E3494-90DB-354A-8F26-955F208687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462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just" defTabSz="914400" rtl="0" eaLnBrk="1" latinLnBrk="0" hangingPunct="1">
        <a:lnSpc>
          <a:spcPct val="15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Source Han Serif CN" panose="02020400000000000000" pitchFamily="18" charset="-128"/>
          <a:cs typeface="Times New Roman" panose="02020603050405020304" pitchFamily="18" charset="0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Times New Roman" panose="02020603050405020304" pitchFamily="18" charset="0"/>
          <a:ea typeface="Source Han Serif CN" panose="02020400000000000000" pitchFamily="18" charset="-128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tif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2665E7-32E0-044D-BA16-F5A1258F40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7.8</a:t>
            </a:r>
            <a:r>
              <a:rPr kumimoji="1" lang="zh-CN" altLang="en-US" dirty="0"/>
              <a:t> 索赔的依据和程序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D3EF034-1FE9-E64C-B3B2-A4D1C1F88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/>
              <a:t>李高扬  副教授</a:t>
            </a:r>
          </a:p>
        </p:txBody>
      </p:sp>
    </p:spTree>
    <p:extLst>
      <p:ext uri="{BB962C8B-B14F-4D97-AF65-F5344CB8AC3E}">
        <p14:creationId xmlns:p14="http://schemas.microsoft.com/office/powerpoint/2010/main" val="279913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A10C52-3A02-0040-8516-B45027F8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索赔</a:t>
            </a:r>
            <a:r>
              <a:rPr lang="zh-CN" altLang="en-US" dirty="0"/>
              <a:t>程序（承包人）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1E7E98-296F-DE43-84F7-63E96D416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00596B97-BEBF-6C46-83BC-8FA161D803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872450"/>
              </p:ext>
            </p:extLst>
          </p:nvPr>
        </p:nvGraphicFramePr>
        <p:xfrm>
          <a:off x="561109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022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EBF5BD-01D7-1640-A30D-C56D94BA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索赔</a:t>
            </a:r>
            <a:r>
              <a:rPr lang="zh-CN" altLang="en-US" dirty="0"/>
              <a:t>程序（</a:t>
            </a:r>
            <a:r>
              <a:rPr lang="zh-CN" altLang="zh-CN" dirty="0"/>
              <a:t>发包人</a:t>
            </a:r>
            <a:r>
              <a:rPr lang="zh-CN" altLang="zh-CN" dirty="0">
                <a:effectLst/>
              </a:rPr>
              <a:t> </a:t>
            </a:r>
            <a:r>
              <a:rPr lang="zh-CN" altLang="en-US" dirty="0"/>
              <a:t>）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2097A40B-47B3-4943-9421-50C9653E8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058887"/>
              </p:ext>
            </p:extLst>
          </p:nvPr>
        </p:nvGraphicFramePr>
        <p:xfrm>
          <a:off x="616527" y="102790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任意形状 4">
            <a:extLst>
              <a:ext uri="{FF2B5EF4-FFF2-40B4-BE49-F238E27FC236}">
                <a16:creationId xmlns:a16="http://schemas.microsoft.com/office/drawing/2014/main" id="{9F929C21-C478-FE41-AFB3-8ACF0541908B}"/>
              </a:ext>
            </a:extLst>
          </p:cNvPr>
          <p:cNvSpPr/>
          <p:nvPr/>
        </p:nvSpPr>
        <p:spPr>
          <a:xfrm>
            <a:off x="616527" y="5098473"/>
            <a:ext cx="10737273" cy="1246910"/>
          </a:xfrm>
          <a:custGeom>
            <a:avLst/>
            <a:gdLst>
              <a:gd name="connsiteX0" fmla="*/ 0 w 2462770"/>
              <a:gd name="connsiteY0" fmla="*/ 139346 h 836060"/>
              <a:gd name="connsiteX1" fmla="*/ 139346 w 2462770"/>
              <a:gd name="connsiteY1" fmla="*/ 0 h 836060"/>
              <a:gd name="connsiteX2" fmla="*/ 2323424 w 2462770"/>
              <a:gd name="connsiteY2" fmla="*/ 0 h 836060"/>
              <a:gd name="connsiteX3" fmla="*/ 2462770 w 2462770"/>
              <a:gd name="connsiteY3" fmla="*/ 139346 h 836060"/>
              <a:gd name="connsiteX4" fmla="*/ 2462770 w 2462770"/>
              <a:gd name="connsiteY4" fmla="*/ 696714 h 836060"/>
              <a:gd name="connsiteX5" fmla="*/ 2323424 w 2462770"/>
              <a:gd name="connsiteY5" fmla="*/ 836060 h 836060"/>
              <a:gd name="connsiteX6" fmla="*/ 139346 w 2462770"/>
              <a:gd name="connsiteY6" fmla="*/ 836060 h 836060"/>
              <a:gd name="connsiteX7" fmla="*/ 0 w 2462770"/>
              <a:gd name="connsiteY7" fmla="*/ 696714 h 836060"/>
              <a:gd name="connsiteX8" fmla="*/ 0 w 2462770"/>
              <a:gd name="connsiteY8" fmla="*/ 139346 h 83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2770" h="836060">
                <a:moveTo>
                  <a:pt x="0" y="139346"/>
                </a:moveTo>
                <a:cubicBezTo>
                  <a:pt x="0" y="62387"/>
                  <a:pt x="62387" y="0"/>
                  <a:pt x="139346" y="0"/>
                </a:cubicBezTo>
                <a:lnTo>
                  <a:pt x="2323424" y="0"/>
                </a:lnTo>
                <a:cubicBezTo>
                  <a:pt x="2400383" y="0"/>
                  <a:pt x="2462770" y="62387"/>
                  <a:pt x="2462770" y="139346"/>
                </a:cubicBezTo>
                <a:lnTo>
                  <a:pt x="2462770" y="696714"/>
                </a:lnTo>
                <a:cubicBezTo>
                  <a:pt x="2462770" y="773673"/>
                  <a:pt x="2400383" y="836060"/>
                  <a:pt x="2323424" y="836060"/>
                </a:cubicBezTo>
                <a:lnTo>
                  <a:pt x="139346" y="836060"/>
                </a:lnTo>
                <a:cubicBezTo>
                  <a:pt x="62387" y="836060"/>
                  <a:pt x="0" y="773673"/>
                  <a:pt x="0" y="696714"/>
                </a:cubicBezTo>
                <a:lnTo>
                  <a:pt x="0" y="1393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363841"/>
              <a:satOff val="-20982"/>
              <a:lumOff val="2157"/>
              <a:alphaOff val="0"/>
            </a:schemeClr>
          </a:fillRef>
          <a:effectRef idx="0">
            <a:schemeClr val="accent2">
              <a:hueOff val="-363841"/>
              <a:satOff val="-20982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53" tIns="86533" rIns="132253" bIns="86533" numCol="1" spcCol="1270" anchor="ctr" anchorCtr="0">
            <a:noAutofit/>
          </a:bodyPr>
          <a:lstStyle/>
          <a:p>
            <a:pPr marL="342900" lvl="0" indent="-342900" defTabSz="106680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如果承包人接受了索赔处理结果，索赔款项将在当期进度款中进行支付；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defTabSz="106680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如果承包人不接受索赔的处理结果，则按照合同约定的争议解决方式来处理。</a:t>
            </a:r>
          </a:p>
        </p:txBody>
      </p:sp>
    </p:spTree>
    <p:extLst>
      <p:ext uri="{BB962C8B-B14F-4D97-AF65-F5344CB8AC3E}">
        <p14:creationId xmlns:p14="http://schemas.microsoft.com/office/powerpoint/2010/main" val="119078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C79E34-D0B7-9641-8E15-84DB3CD0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索赔</a:t>
            </a:r>
            <a:r>
              <a:rPr lang="zh-CN" altLang="en-US" dirty="0"/>
              <a:t>分类</a:t>
            </a:r>
            <a:r>
              <a:rPr lang="en-US" altLang="zh-CN" dirty="0"/>
              <a:t>—</a:t>
            </a:r>
            <a:r>
              <a:rPr lang="zh-CN" altLang="zh-CN" dirty="0"/>
              <a:t>单项索赔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3CF587-AA1B-CB4C-AA2D-1B0402AAC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1145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/>
              <a:t>采取一事一索赔的方式</a:t>
            </a:r>
            <a:r>
              <a:rPr lang="zh-CN" altLang="en-US" dirty="0"/>
              <a:t>，</a:t>
            </a:r>
            <a:r>
              <a:rPr lang="zh-CN" altLang="zh-CN" dirty="0"/>
              <a:t>施工索赔通常采用的方式</a:t>
            </a:r>
            <a:r>
              <a:rPr lang="zh-CN" altLang="en-US" dirty="0"/>
              <a:t>，</a:t>
            </a:r>
            <a:r>
              <a:rPr lang="zh-CN" altLang="zh-CN" dirty="0"/>
              <a:t>避免了多项索赔的相互影响制约</a:t>
            </a:r>
            <a:r>
              <a:rPr lang="zh-CN" altLang="en-US" dirty="0"/>
              <a:t>。</a:t>
            </a:r>
            <a:r>
              <a:rPr lang="zh-CN" altLang="zh-CN" dirty="0">
                <a:effectLst/>
              </a:rPr>
              <a:t> 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575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CCCD21-7DC5-1747-BC79-A8E7B4D4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CE2821AF-E7DC-0342-A9E9-825DE7D56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981497"/>
              </p:ext>
            </p:extLst>
          </p:nvPr>
        </p:nvGraphicFramePr>
        <p:xfrm>
          <a:off x="838200" y="1690687"/>
          <a:ext cx="6310746" cy="48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6037B377-762A-1644-84E2-72DF5B2C19C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0300" y="1349953"/>
            <a:ext cx="38735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3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C95CE6-32CD-374A-8755-49822DC3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索赔</a:t>
            </a:r>
            <a:r>
              <a:rPr lang="zh-CN" altLang="en-US" dirty="0"/>
              <a:t>分类</a:t>
            </a:r>
            <a:r>
              <a:rPr lang="en-US" altLang="zh-CN" dirty="0"/>
              <a:t>—</a:t>
            </a:r>
            <a:r>
              <a:rPr lang="zh-CN" altLang="en-US" dirty="0"/>
              <a:t>综合</a:t>
            </a:r>
            <a:r>
              <a:rPr lang="zh-CN" altLang="zh-CN" dirty="0"/>
              <a:t>索赔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254940-9552-D54F-8226-4FB64A1C3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/>
          <a:lstStyle/>
          <a:p>
            <a:r>
              <a:rPr lang="zh-CN" altLang="zh-CN" dirty="0"/>
              <a:t>又称为总索赔，俗称的一揽子索赔</a:t>
            </a:r>
            <a:r>
              <a:rPr lang="zh-CN" altLang="en-US" dirty="0"/>
              <a:t>。</a:t>
            </a:r>
            <a:r>
              <a:rPr lang="zh-CN" altLang="zh-CN" dirty="0">
                <a:effectLst/>
              </a:rPr>
              <a:t> </a:t>
            </a:r>
            <a:endParaRPr lang="en-US" altLang="zh-CN" dirty="0">
              <a:effectLst/>
            </a:endParaRPr>
          </a:p>
          <a:p>
            <a:r>
              <a:rPr lang="zh-CN" altLang="zh-CN" dirty="0"/>
              <a:t>将整个工程中所发生的，多起索赔事项综合在一起进行索赔。</a:t>
            </a:r>
            <a:r>
              <a:rPr lang="zh-CN" altLang="zh-CN" dirty="0">
                <a:effectLst/>
              </a:rPr>
              <a:t> </a:t>
            </a:r>
            <a:endParaRPr lang="en-US" altLang="zh-CN" dirty="0">
              <a:effectLst/>
            </a:endParaRPr>
          </a:p>
          <a:p>
            <a:r>
              <a:rPr lang="zh-CN" altLang="zh-CN" dirty="0"/>
              <a:t>在特定情况下被迫采用的一种索赔方法</a:t>
            </a:r>
            <a:r>
              <a:rPr lang="zh-CN" altLang="en-US" dirty="0"/>
              <a:t>。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234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B6B727-8B8A-8440-A3A0-EF222543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zh-CN" altLang="en-US" sz="3600">
              <a:latin typeface="Source Han Serif CN" panose="02020400000000000000" pitchFamily="18" charset="-128"/>
            </a:endParaRP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FC248265-49A7-C940-BB2B-523CFDABF9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4855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3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B6B727-8B8A-8440-A3A0-EF222543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zh-CN" altLang="en-US" sz="3600">
              <a:latin typeface="Source Han Serif CN" panose="02020400000000000000" pitchFamily="18" charset="-128"/>
            </a:endParaRP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FC248265-49A7-C940-BB2B-523CFDABF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18744"/>
              </p:ext>
            </p:extLst>
          </p:nvPr>
        </p:nvGraphicFramePr>
        <p:xfrm>
          <a:off x="394855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22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B99DA-F4A6-9749-9470-8E990B37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索赔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A9E9D9C3-C0E6-0542-9DD3-604517D61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071999"/>
              </p:ext>
            </p:extLst>
          </p:nvPr>
        </p:nvGraphicFramePr>
        <p:xfrm>
          <a:off x="838199" y="1825625"/>
          <a:ext cx="744681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50597FC8-09CF-334E-9C9F-70D9BBC44A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209636"/>
            <a:ext cx="10108126" cy="26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2537DF-1C13-F249-BC01-ABF1436D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索赔成功</a:t>
            </a:r>
            <a:r>
              <a:rPr lang="zh-CN" altLang="en-US" dirty="0"/>
              <a:t>的三个要素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6A0BB77F-FE15-1B46-AAAC-D7A8839B5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901683"/>
              </p:ext>
            </p:extLst>
          </p:nvPr>
        </p:nvGraphicFramePr>
        <p:xfrm>
          <a:off x="-1655618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C6D4FFA6-8E00-E04B-89D1-E0C531A22F80}"/>
              </a:ext>
            </a:extLst>
          </p:cNvPr>
          <p:cNvSpPr/>
          <p:nvPr/>
        </p:nvSpPr>
        <p:spPr>
          <a:xfrm>
            <a:off x="5936188" y="4047897"/>
            <a:ext cx="4142994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前提条件：</a:t>
            </a:r>
            <a:r>
              <a:rPr lang="zh-CN" altLang="zh-CN" sz="2400" b="1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索赔的提出和索赔的处理都要有凭有据</a:t>
            </a:r>
            <a:r>
              <a:rPr lang="zh-CN" altLang="en-US" sz="2400" b="1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0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5AAD8B-C0DC-6D41-9C4B-970D60ED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索赔的证据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342EDB9-F1A5-C245-8159-A6C88A8BD376}"/>
              </a:ext>
            </a:extLst>
          </p:cNvPr>
          <p:cNvGrpSpPr/>
          <p:nvPr/>
        </p:nvGrpSpPr>
        <p:grpSpPr>
          <a:xfrm>
            <a:off x="1111695" y="1496724"/>
            <a:ext cx="9473177" cy="4876367"/>
            <a:chOff x="1499622" y="1827537"/>
            <a:chExt cx="9473177" cy="4347513"/>
          </a:xfrm>
        </p:grpSpPr>
        <p:sp>
          <p:nvSpPr>
            <p:cNvPr id="6" name="任意形状 5">
              <a:extLst>
                <a:ext uri="{FF2B5EF4-FFF2-40B4-BE49-F238E27FC236}">
                  <a16:creationId xmlns:a16="http://schemas.microsoft.com/office/drawing/2014/main" id="{336B5B2E-28FB-8344-9CDB-9BF15814A4FC}"/>
                </a:ext>
              </a:extLst>
            </p:cNvPr>
            <p:cNvSpPr/>
            <p:nvPr/>
          </p:nvSpPr>
          <p:spPr>
            <a:xfrm>
              <a:off x="3962392" y="1911144"/>
              <a:ext cx="7010407" cy="668848"/>
            </a:xfrm>
            <a:custGeom>
              <a:avLst/>
              <a:gdLst>
                <a:gd name="connsiteX0" fmla="*/ 111477 w 668848"/>
                <a:gd name="connsiteY0" fmla="*/ 0 h 6729984"/>
                <a:gd name="connsiteX1" fmla="*/ 557371 w 668848"/>
                <a:gd name="connsiteY1" fmla="*/ 0 h 6729984"/>
                <a:gd name="connsiteX2" fmla="*/ 668848 w 668848"/>
                <a:gd name="connsiteY2" fmla="*/ 111477 h 6729984"/>
                <a:gd name="connsiteX3" fmla="*/ 668848 w 668848"/>
                <a:gd name="connsiteY3" fmla="*/ 6729984 h 6729984"/>
                <a:gd name="connsiteX4" fmla="*/ 668848 w 668848"/>
                <a:gd name="connsiteY4" fmla="*/ 6729984 h 6729984"/>
                <a:gd name="connsiteX5" fmla="*/ 0 w 668848"/>
                <a:gd name="connsiteY5" fmla="*/ 6729984 h 6729984"/>
                <a:gd name="connsiteX6" fmla="*/ 0 w 668848"/>
                <a:gd name="connsiteY6" fmla="*/ 6729984 h 6729984"/>
                <a:gd name="connsiteX7" fmla="*/ 0 w 668848"/>
                <a:gd name="connsiteY7" fmla="*/ 111477 h 6729984"/>
                <a:gd name="connsiteX8" fmla="*/ 111477 w 668848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8848" h="6729984">
                  <a:moveTo>
                    <a:pt x="668848" y="1121691"/>
                  </a:moveTo>
                  <a:lnTo>
                    <a:pt x="668848" y="5608293"/>
                  </a:lnTo>
                  <a:cubicBezTo>
                    <a:pt x="668848" y="6227783"/>
                    <a:pt x="663888" y="6729979"/>
                    <a:pt x="657769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57769" y="5"/>
                  </a:lnTo>
                  <a:cubicBezTo>
                    <a:pt x="663888" y="5"/>
                    <a:pt x="668848" y="502201"/>
                    <a:pt x="668848" y="1121691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6475" rIns="280300" bIns="156475" numCol="1" spcCol="1270" anchor="ctr" anchorCtr="0">
              <a:noAutofit/>
            </a:bodyPr>
            <a:lstStyle/>
            <a:p>
              <a:pPr marL="0" lvl="1" algn="l" defTabSz="1066800">
                <a:lnSpc>
                  <a:spcPct val="114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400" b="1" kern="1200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索赔证据必须是在合同履行过程中，确定存在和发生的必须完全反映的实际情况。 </a:t>
              </a:r>
            </a:p>
          </p:txBody>
        </p:sp>
        <p:sp>
          <p:nvSpPr>
            <p:cNvPr id="7" name="任意形状 6">
              <a:extLst>
                <a:ext uri="{FF2B5EF4-FFF2-40B4-BE49-F238E27FC236}">
                  <a16:creationId xmlns:a16="http://schemas.microsoft.com/office/drawing/2014/main" id="{2F8186A0-B337-9D4A-9736-6AD60CEEB13C}"/>
                </a:ext>
              </a:extLst>
            </p:cNvPr>
            <p:cNvSpPr/>
            <p:nvPr/>
          </p:nvSpPr>
          <p:spPr>
            <a:xfrm>
              <a:off x="1499622" y="1827537"/>
              <a:ext cx="2462770" cy="836060"/>
            </a:xfrm>
            <a:custGeom>
              <a:avLst/>
              <a:gdLst>
                <a:gd name="connsiteX0" fmla="*/ 0 w 2462770"/>
                <a:gd name="connsiteY0" fmla="*/ 139346 h 836060"/>
                <a:gd name="connsiteX1" fmla="*/ 139346 w 2462770"/>
                <a:gd name="connsiteY1" fmla="*/ 0 h 836060"/>
                <a:gd name="connsiteX2" fmla="*/ 2323424 w 2462770"/>
                <a:gd name="connsiteY2" fmla="*/ 0 h 836060"/>
                <a:gd name="connsiteX3" fmla="*/ 2462770 w 2462770"/>
                <a:gd name="connsiteY3" fmla="*/ 139346 h 836060"/>
                <a:gd name="connsiteX4" fmla="*/ 2462770 w 2462770"/>
                <a:gd name="connsiteY4" fmla="*/ 696714 h 836060"/>
                <a:gd name="connsiteX5" fmla="*/ 2323424 w 2462770"/>
                <a:gd name="connsiteY5" fmla="*/ 836060 h 836060"/>
                <a:gd name="connsiteX6" fmla="*/ 139346 w 2462770"/>
                <a:gd name="connsiteY6" fmla="*/ 836060 h 836060"/>
                <a:gd name="connsiteX7" fmla="*/ 0 w 2462770"/>
                <a:gd name="connsiteY7" fmla="*/ 696714 h 836060"/>
                <a:gd name="connsiteX8" fmla="*/ 0 w 2462770"/>
                <a:gd name="connsiteY8" fmla="*/ 139346 h 83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2770" h="836060">
                  <a:moveTo>
                    <a:pt x="0" y="139346"/>
                  </a:moveTo>
                  <a:cubicBezTo>
                    <a:pt x="0" y="62387"/>
                    <a:pt x="62387" y="0"/>
                    <a:pt x="139346" y="0"/>
                  </a:cubicBezTo>
                  <a:lnTo>
                    <a:pt x="2323424" y="0"/>
                  </a:lnTo>
                  <a:cubicBezTo>
                    <a:pt x="2400383" y="0"/>
                    <a:pt x="2462770" y="62387"/>
                    <a:pt x="2462770" y="139346"/>
                  </a:cubicBezTo>
                  <a:lnTo>
                    <a:pt x="2462770" y="696714"/>
                  </a:lnTo>
                  <a:cubicBezTo>
                    <a:pt x="2462770" y="773673"/>
                    <a:pt x="2400383" y="836060"/>
                    <a:pt x="2323424" y="836060"/>
                  </a:cubicBezTo>
                  <a:lnTo>
                    <a:pt x="139346" y="836060"/>
                  </a:lnTo>
                  <a:cubicBezTo>
                    <a:pt x="62387" y="836060"/>
                    <a:pt x="0" y="773673"/>
                    <a:pt x="0" y="696714"/>
                  </a:cubicBezTo>
                  <a:lnTo>
                    <a:pt x="0" y="139346"/>
                  </a:lnTo>
                  <a:close/>
                </a:path>
              </a:pathLst>
            </a:custGeom>
            <a:solidFill>
              <a:srgbClr val="B3908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253" tIns="86533" rIns="132253" bIns="8653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14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真实</a:t>
              </a:r>
            </a:p>
          </p:txBody>
        </p:sp>
        <p:sp>
          <p:nvSpPr>
            <p:cNvPr id="8" name="任意形状 7">
              <a:extLst>
                <a:ext uri="{FF2B5EF4-FFF2-40B4-BE49-F238E27FC236}">
                  <a16:creationId xmlns:a16="http://schemas.microsoft.com/office/drawing/2014/main" id="{C7D2A9D0-C5AA-8844-9B24-92FF9F6EB3A6}"/>
                </a:ext>
              </a:extLst>
            </p:cNvPr>
            <p:cNvSpPr/>
            <p:nvPr/>
          </p:nvSpPr>
          <p:spPr>
            <a:xfrm>
              <a:off x="3962392" y="2789007"/>
              <a:ext cx="7010407" cy="668848"/>
            </a:xfrm>
            <a:custGeom>
              <a:avLst/>
              <a:gdLst>
                <a:gd name="connsiteX0" fmla="*/ 111477 w 668848"/>
                <a:gd name="connsiteY0" fmla="*/ 0 h 6729984"/>
                <a:gd name="connsiteX1" fmla="*/ 557371 w 668848"/>
                <a:gd name="connsiteY1" fmla="*/ 0 h 6729984"/>
                <a:gd name="connsiteX2" fmla="*/ 668848 w 668848"/>
                <a:gd name="connsiteY2" fmla="*/ 111477 h 6729984"/>
                <a:gd name="connsiteX3" fmla="*/ 668848 w 668848"/>
                <a:gd name="connsiteY3" fmla="*/ 6729984 h 6729984"/>
                <a:gd name="connsiteX4" fmla="*/ 668848 w 668848"/>
                <a:gd name="connsiteY4" fmla="*/ 6729984 h 6729984"/>
                <a:gd name="connsiteX5" fmla="*/ 0 w 668848"/>
                <a:gd name="connsiteY5" fmla="*/ 6729984 h 6729984"/>
                <a:gd name="connsiteX6" fmla="*/ 0 w 668848"/>
                <a:gd name="connsiteY6" fmla="*/ 6729984 h 6729984"/>
                <a:gd name="connsiteX7" fmla="*/ 0 w 668848"/>
                <a:gd name="connsiteY7" fmla="*/ 111477 h 6729984"/>
                <a:gd name="connsiteX8" fmla="*/ 111477 w 668848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8848" h="6729984">
                  <a:moveTo>
                    <a:pt x="668848" y="1121691"/>
                  </a:moveTo>
                  <a:lnTo>
                    <a:pt x="668848" y="5608293"/>
                  </a:lnTo>
                  <a:cubicBezTo>
                    <a:pt x="668848" y="6227783"/>
                    <a:pt x="663888" y="6729979"/>
                    <a:pt x="657769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57769" y="5"/>
                  </a:lnTo>
                  <a:cubicBezTo>
                    <a:pt x="663888" y="5"/>
                    <a:pt x="668848" y="502201"/>
                    <a:pt x="668848" y="1121691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212306"/>
                <a:satOff val="-18836"/>
                <a:lumOff val="-192"/>
                <a:alphaOff val="0"/>
              </a:schemeClr>
            </a:lnRef>
            <a:fillRef idx="1">
              <a:schemeClr val="accent2">
                <a:tint val="40000"/>
                <a:alpha val="90000"/>
                <a:hueOff val="-212306"/>
                <a:satOff val="-18836"/>
                <a:lumOff val="-19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212306"/>
                <a:satOff val="-18836"/>
                <a:lumOff val="-19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6475" rIns="280300" bIns="156475" numCol="1" spcCol="1270" anchor="ctr" anchorCtr="0">
              <a:noAutofit/>
            </a:bodyPr>
            <a:lstStyle/>
            <a:p>
              <a:pPr marL="0" lvl="1" algn="l" defTabSz="1066800">
                <a:lnSpc>
                  <a:spcPct val="114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400" b="1" kern="1200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所提供的证据能够说明事件的全过程。 </a:t>
              </a:r>
            </a:p>
          </p:txBody>
        </p:sp>
        <p:sp>
          <p:nvSpPr>
            <p:cNvPr id="9" name="任意形状 8">
              <a:extLst>
                <a:ext uri="{FF2B5EF4-FFF2-40B4-BE49-F238E27FC236}">
                  <a16:creationId xmlns:a16="http://schemas.microsoft.com/office/drawing/2014/main" id="{A20F6069-E02E-E043-AF16-F3FD39195E9D}"/>
                </a:ext>
              </a:extLst>
            </p:cNvPr>
            <p:cNvSpPr/>
            <p:nvPr/>
          </p:nvSpPr>
          <p:spPr>
            <a:xfrm>
              <a:off x="1499622" y="2705400"/>
              <a:ext cx="2462770" cy="836060"/>
            </a:xfrm>
            <a:custGeom>
              <a:avLst/>
              <a:gdLst>
                <a:gd name="connsiteX0" fmla="*/ 0 w 2462770"/>
                <a:gd name="connsiteY0" fmla="*/ 139346 h 836060"/>
                <a:gd name="connsiteX1" fmla="*/ 139346 w 2462770"/>
                <a:gd name="connsiteY1" fmla="*/ 0 h 836060"/>
                <a:gd name="connsiteX2" fmla="*/ 2323424 w 2462770"/>
                <a:gd name="connsiteY2" fmla="*/ 0 h 836060"/>
                <a:gd name="connsiteX3" fmla="*/ 2462770 w 2462770"/>
                <a:gd name="connsiteY3" fmla="*/ 139346 h 836060"/>
                <a:gd name="connsiteX4" fmla="*/ 2462770 w 2462770"/>
                <a:gd name="connsiteY4" fmla="*/ 696714 h 836060"/>
                <a:gd name="connsiteX5" fmla="*/ 2323424 w 2462770"/>
                <a:gd name="connsiteY5" fmla="*/ 836060 h 836060"/>
                <a:gd name="connsiteX6" fmla="*/ 139346 w 2462770"/>
                <a:gd name="connsiteY6" fmla="*/ 836060 h 836060"/>
                <a:gd name="connsiteX7" fmla="*/ 0 w 2462770"/>
                <a:gd name="connsiteY7" fmla="*/ 696714 h 836060"/>
                <a:gd name="connsiteX8" fmla="*/ 0 w 2462770"/>
                <a:gd name="connsiteY8" fmla="*/ 139346 h 83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2770" h="836060">
                  <a:moveTo>
                    <a:pt x="0" y="139346"/>
                  </a:moveTo>
                  <a:cubicBezTo>
                    <a:pt x="0" y="62387"/>
                    <a:pt x="62387" y="0"/>
                    <a:pt x="139346" y="0"/>
                  </a:cubicBezTo>
                  <a:lnTo>
                    <a:pt x="2323424" y="0"/>
                  </a:lnTo>
                  <a:cubicBezTo>
                    <a:pt x="2400383" y="0"/>
                    <a:pt x="2462770" y="62387"/>
                    <a:pt x="2462770" y="139346"/>
                  </a:cubicBezTo>
                  <a:lnTo>
                    <a:pt x="2462770" y="696714"/>
                  </a:lnTo>
                  <a:cubicBezTo>
                    <a:pt x="2462770" y="773673"/>
                    <a:pt x="2400383" y="836060"/>
                    <a:pt x="2323424" y="836060"/>
                  </a:cubicBezTo>
                  <a:lnTo>
                    <a:pt x="139346" y="836060"/>
                  </a:lnTo>
                  <a:cubicBezTo>
                    <a:pt x="62387" y="836060"/>
                    <a:pt x="0" y="773673"/>
                    <a:pt x="0" y="696714"/>
                  </a:cubicBezTo>
                  <a:lnTo>
                    <a:pt x="0" y="13934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253" tIns="86533" rIns="132253" bIns="8653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14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全面 </a:t>
              </a:r>
            </a:p>
          </p:txBody>
        </p:sp>
        <p:sp>
          <p:nvSpPr>
            <p:cNvPr id="10" name="任意形状 9">
              <a:extLst>
                <a:ext uri="{FF2B5EF4-FFF2-40B4-BE49-F238E27FC236}">
                  <a16:creationId xmlns:a16="http://schemas.microsoft.com/office/drawing/2014/main" id="{6D3552A6-4E51-5F40-8CFD-6AE49E4B4255}"/>
                </a:ext>
              </a:extLst>
            </p:cNvPr>
            <p:cNvSpPr/>
            <p:nvPr/>
          </p:nvSpPr>
          <p:spPr>
            <a:xfrm>
              <a:off x="3962392" y="3666870"/>
              <a:ext cx="7010407" cy="668848"/>
            </a:xfrm>
            <a:custGeom>
              <a:avLst/>
              <a:gdLst>
                <a:gd name="connsiteX0" fmla="*/ 111477 w 668848"/>
                <a:gd name="connsiteY0" fmla="*/ 0 h 6729984"/>
                <a:gd name="connsiteX1" fmla="*/ 557371 w 668848"/>
                <a:gd name="connsiteY1" fmla="*/ 0 h 6729984"/>
                <a:gd name="connsiteX2" fmla="*/ 668848 w 668848"/>
                <a:gd name="connsiteY2" fmla="*/ 111477 h 6729984"/>
                <a:gd name="connsiteX3" fmla="*/ 668848 w 668848"/>
                <a:gd name="connsiteY3" fmla="*/ 6729984 h 6729984"/>
                <a:gd name="connsiteX4" fmla="*/ 668848 w 668848"/>
                <a:gd name="connsiteY4" fmla="*/ 6729984 h 6729984"/>
                <a:gd name="connsiteX5" fmla="*/ 0 w 668848"/>
                <a:gd name="connsiteY5" fmla="*/ 6729984 h 6729984"/>
                <a:gd name="connsiteX6" fmla="*/ 0 w 668848"/>
                <a:gd name="connsiteY6" fmla="*/ 6729984 h 6729984"/>
                <a:gd name="connsiteX7" fmla="*/ 0 w 668848"/>
                <a:gd name="connsiteY7" fmla="*/ 111477 h 6729984"/>
                <a:gd name="connsiteX8" fmla="*/ 111477 w 668848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8848" h="6729984">
                  <a:moveTo>
                    <a:pt x="668848" y="1121691"/>
                  </a:moveTo>
                  <a:lnTo>
                    <a:pt x="668848" y="5608293"/>
                  </a:lnTo>
                  <a:cubicBezTo>
                    <a:pt x="668848" y="6227783"/>
                    <a:pt x="663888" y="6729979"/>
                    <a:pt x="657769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57769" y="5"/>
                  </a:lnTo>
                  <a:cubicBezTo>
                    <a:pt x="663888" y="5"/>
                    <a:pt x="668848" y="502201"/>
                    <a:pt x="668848" y="1121691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424613"/>
                <a:satOff val="-37673"/>
                <a:lumOff val="-385"/>
                <a:alphaOff val="0"/>
              </a:schemeClr>
            </a:lnRef>
            <a:fillRef idx="1">
              <a:schemeClr val="accent2">
                <a:tint val="40000"/>
                <a:alpha val="90000"/>
                <a:hueOff val="-424613"/>
                <a:satOff val="-37673"/>
                <a:lumOff val="-385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424613"/>
                <a:satOff val="-37673"/>
                <a:lumOff val="-38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6475" rIns="280300" bIns="156475" numCol="1" spcCol="1270" anchor="ctr" anchorCtr="0">
              <a:noAutofit/>
            </a:bodyPr>
            <a:lstStyle/>
            <a:p>
              <a:pPr marL="0" lvl="1" algn="l" defTabSz="1066800">
                <a:lnSpc>
                  <a:spcPct val="114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400" b="1" kern="1200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索赔的证据要能够相互的说明，而不能互相矛盾。 </a:t>
              </a:r>
            </a:p>
          </p:txBody>
        </p:sp>
        <p:sp>
          <p:nvSpPr>
            <p:cNvPr id="11" name="任意形状 10">
              <a:extLst>
                <a:ext uri="{FF2B5EF4-FFF2-40B4-BE49-F238E27FC236}">
                  <a16:creationId xmlns:a16="http://schemas.microsoft.com/office/drawing/2014/main" id="{B03869B7-9C70-F54B-963A-7366F436D132}"/>
                </a:ext>
              </a:extLst>
            </p:cNvPr>
            <p:cNvSpPr/>
            <p:nvPr/>
          </p:nvSpPr>
          <p:spPr>
            <a:xfrm>
              <a:off x="1499622" y="3583263"/>
              <a:ext cx="2462770" cy="836060"/>
            </a:xfrm>
            <a:custGeom>
              <a:avLst/>
              <a:gdLst>
                <a:gd name="connsiteX0" fmla="*/ 0 w 2462770"/>
                <a:gd name="connsiteY0" fmla="*/ 139346 h 836060"/>
                <a:gd name="connsiteX1" fmla="*/ 139346 w 2462770"/>
                <a:gd name="connsiteY1" fmla="*/ 0 h 836060"/>
                <a:gd name="connsiteX2" fmla="*/ 2323424 w 2462770"/>
                <a:gd name="connsiteY2" fmla="*/ 0 h 836060"/>
                <a:gd name="connsiteX3" fmla="*/ 2462770 w 2462770"/>
                <a:gd name="connsiteY3" fmla="*/ 139346 h 836060"/>
                <a:gd name="connsiteX4" fmla="*/ 2462770 w 2462770"/>
                <a:gd name="connsiteY4" fmla="*/ 696714 h 836060"/>
                <a:gd name="connsiteX5" fmla="*/ 2323424 w 2462770"/>
                <a:gd name="connsiteY5" fmla="*/ 836060 h 836060"/>
                <a:gd name="connsiteX6" fmla="*/ 139346 w 2462770"/>
                <a:gd name="connsiteY6" fmla="*/ 836060 h 836060"/>
                <a:gd name="connsiteX7" fmla="*/ 0 w 2462770"/>
                <a:gd name="connsiteY7" fmla="*/ 696714 h 836060"/>
                <a:gd name="connsiteX8" fmla="*/ 0 w 2462770"/>
                <a:gd name="connsiteY8" fmla="*/ 139346 h 83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2770" h="836060">
                  <a:moveTo>
                    <a:pt x="0" y="139346"/>
                  </a:moveTo>
                  <a:cubicBezTo>
                    <a:pt x="0" y="62387"/>
                    <a:pt x="62387" y="0"/>
                    <a:pt x="139346" y="0"/>
                  </a:cubicBezTo>
                  <a:lnTo>
                    <a:pt x="2323424" y="0"/>
                  </a:lnTo>
                  <a:cubicBezTo>
                    <a:pt x="2400383" y="0"/>
                    <a:pt x="2462770" y="62387"/>
                    <a:pt x="2462770" y="139346"/>
                  </a:cubicBezTo>
                  <a:lnTo>
                    <a:pt x="2462770" y="696714"/>
                  </a:lnTo>
                  <a:cubicBezTo>
                    <a:pt x="2462770" y="773673"/>
                    <a:pt x="2400383" y="836060"/>
                    <a:pt x="2323424" y="836060"/>
                  </a:cubicBezTo>
                  <a:lnTo>
                    <a:pt x="139346" y="836060"/>
                  </a:lnTo>
                  <a:cubicBezTo>
                    <a:pt x="62387" y="836060"/>
                    <a:pt x="0" y="773673"/>
                    <a:pt x="0" y="696714"/>
                  </a:cubicBezTo>
                  <a:lnTo>
                    <a:pt x="0" y="13934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253" tIns="86533" rIns="132253" bIns="8653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14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关联 </a:t>
              </a:r>
            </a:p>
          </p:txBody>
        </p:sp>
        <p:sp>
          <p:nvSpPr>
            <p:cNvPr id="12" name="任意形状 11">
              <a:extLst>
                <a:ext uri="{FF2B5EF4-FFF2-40B4-BE49-F238E27FC236}">
                  <a16:creationId xmlns:a16="http://schemas.microsoft.com/office/drawing/2014/main" id="{A52B9E7C-E79A-774C-9B40-AF2385127DB5}"/>
                </a:ext>
              </a:extLst>
            </p:cNvPr>
            <p:cNvSpPr/>
            <p:nvPr/>
          </p:nvSpPr>
          <p:spPr>
            <a:xfrm>
              <a:off x="3962392" y="4544734"/>
              <a:ext cx="7010407" cy="668848"/>
            </a:xfrm>
            <a:custGeom>
              <a:avLst/>
              <a:gdLst>
                <a:gd name="connsiteX0" fmla="*/ 111477 w 668848"/>
                <a:gd name="connsiteY0" fmla="*/ 0 h 6729984"/>
                <a:gd name="connsiteX1" fmla="*/ 557371 w 668848"/>
                <a:gd name="connsiteY1" fmla="*/ 0 h 6729984"/>
                <a:gd name="connsiteX2" fmla="*/ 668848 w 668848"/>
                <a:gd name="connsiteY2" fmla="*/ 111477 h 6729984"/>
                <a:gd name="connsiteX3" fmla="*/ 668848 w 668848"/>
                <a:gd name="connsiteY3" fmla="*/ 6729984 h 6729984"/>
                <a:gd name="connsiteX4" fmla="*/ 668848 w 668848"/>
                <a:gd name="connsiteY4" fmla="*/ 6729984 h 6729984"/>
                <a:gd name="connsiteX5" fmla="*/ 0 w 668848"/>
                <a:gd name="connsiteY5" fmla="*/ 6729984 h 6729984"/>
                <a:gd name="connsiteX6" fmla="*/ 0 w 668848"/>
                <a:gd name="connsiteY6" fmla="*/ 6729984 h 6729984"/>
                <a:gd name="connsiteX7" fmla="*/ 0 w 668848"/>
                <a:gd name="connsiteY7" fmla="*/ 111477 h 6729984"/>
                <a:gd name="connsiteX8" fmla="*/ 111477 w 668848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8848" h="6729984">
                  <a:moveTo>
                    <a:pt x="668848" y="1121691"/>
                  </a:moveTo>
                  <a:lnTo>
                    <a:pt x="668848" y="5608293"/>
                  </a:lnTo>
                  <a:cubicBezTo>
                    <a:pt x="668848" y="6227783"/>
                    <a:pt x="663888" y="6729979"/>
                    <a:pt x="657769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57769" y="5"/>
                  </a:lnTo>
                  <a:cubicBezTo>
                    <a:pt x="663888" y="5"/>
                    <a:pt x="668848" y="502201"/>
                    <a:pt x="668848" y="1121691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636919"/>
                <a:satOff val="-56510"/>
                <a:lumOff val="-577"/>
                <a:alphaOff val="0"/>
              </a:schemeClr>
            </a:lnRef>
            <a:fillRef idx="1">
              <a:schemeClr val="accent2">
                <a:tint val="40000"/>
                <a:alpha val="90000"/>
                <a:hueOff val="-636919"/>
                <a:satOff val="-56510"/>
                <a:lumOff val="-57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636919"/>
                <a:satOff val="-56510"/>
                <a:lumOff val="-57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6475" rIns="280300" bIns="156475" numCol="1" spcCol="1270" anchor="ctr" anchorCtr="0">
              <a:noAutofit/>
            </a:bodyPr>
            <a:lstStyle/>
            <a:p>
              <a:pPr marL="0" lvl="1" algn="l" defTabSz="1066800">
                <a:lnSpc>
                  <a:spcPct val="114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400" b="1" kern="1200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证据的取得和提出应当及时超出了合同约定的时限，就失去了索赔的权利。</a:t>
              </a:r>
            </a:p>
          </p:txBody>
        </p:sp>
        <p:sp>
          <p:nvSpPr>
            <p:cNvPr id="13" name="任意形状 12">
              <a:extLst>
                <a:ext uri="{FF2B5EF4-FFF2-40B4-BE49-F238E27FC236}">
                  <a16:creationId xmlns:a16="http://schemas.microsoft.com/office/drawing/2014/main" id="{1AE06CD4-FB25-4C47-8126-1F05ACE6B21A}"/>
                </a:ext>
              </a:extLst>
            </p:cNvPr>
            <p:cNvSpPr/>
            <p:nvPr/>
          </p:nvSpPr>
          <p:spPr>
            <a:xfrm>
              <a:off x="1499622" y="4461127"/>
              <a:ext cx="2462770" cy="836060"/>
            </a:xfrm>
            <a:custGeom>
              <a:avLst/>
              <a:gdLst>
                <a:gd name="connsiteX0" fmla="*/ 0 w 2462770"/>
                <a:gd name="connsiteY0" fmla="*/ 139346 h 836060"/>
                <a:gd name="connsiteX1" fmla="*/ 139346 w 2462770"/>
                <a:gd name="connsiteY1" fmla="*/ 0 h 836060"/>
                <a:gd name="connsiteX2" fmla="*/ 2323424 w 2462770"/>
                <a:gd name="connsiteY2" fmla="*/ 0 h 836060"/>
                <a:gd name="connsiteX3" fmla="*/ 2462770 w 2462770"/>
                <a:gd name="connsiteY3" fmla="*/ 139346 h 836060"/>
                <a:gd name="connsiteX4" fmla="*/ 2462770 w 2462770"/>
                <a:gd name="connsiteY4" fmla="*/ 696714 h 836060"/>
                <a:gd name="connsiteX5" fmla="*/ 2323424 w 2462770"/>
                <a:gd name="connsiteY5" fmla="*/ 836060 h 836060"/>
                <a:gd name="connsiteX6" fmla="*/ 139346 w 2462770"/>
                <a:gd name="connsiteY6" fmla="*/ 836060 h 836060"/>
                <a:gd name="connsiteX7" fmla="*/ 0 w 2462770"/>
                <a:gd name="connsiteY7" fmla="*/ 696714 h 836060"/>
                <a:gd name="connsiteX8" fmla="*/ 0 w 2462770"/>
                <a:gd name="connsiteY8" fmla="*/ 139346 h 83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2770" h="836060">
                  <a:moveTo>
                    <a:pt x="0" y="139346"/>
                  </a:moveTo>
                  <a:cubicBezTo>
                    <a:pt x="0" y="62387"/>
                    <a:pt x="62387" y="0"/>
                    <a:pt x="139346" y="0"/>
                  </a:cubicBezTo>
                  <a:lnTo>
                    <a:pt x="2323424" y="0"/>
                  </a:lnTo>
                  <a:cubicBezTo>
                    <a:pt x="2400383" y="0"/>
                    <a:pt x="2462770" y="62387"/>
                    <a:pt x="2462770" y="139346"/>
                  </a:cubicBezTo>
                  <a:lnTo>
                    <a:pt x="2462770" y="696714"/>
                  </a:lnTo>
                  <a:cubicBezTo>
                    <a:pt x="2462770" y="773673"/>
                    <a:pt x="2400383" y="836060"/>
                    <a:pt x="2323424" y="836060"/>
                  </a:cubicBezTo>
                  <a:lnTo>
                    <a:pt x="139346" y="836060"/>
                  </a:lnTo>
                  <a:cubicBezTo>
                    <a:pt x="62387" y="836060"/>
                    <a:pt x="0" y="773673"/>
                    <a:pt x="0" y="696714"/>
                  </a:cubicBezTo>
                  <a:lnTo>
                    <a:pt x="0" y="13934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0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253" tIns="86533" rIns="132253" bIns="8653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14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及时索赔 </a:t>
              </a:r>
            </a:p>
          </p:txBody>
        </p:sp>
        <p:sp>
          <p:nvSpPr>
            <p:cNvPr id="14" name="任意形状 13">
              <a:extLst>
                <a:ext uri="{FF2B5EF4-FFF2-40B4-BE49-F238E27FC236}">
                  <a16:creationId xmlns:a16="http://schemas.microsoft.com/office/drawing/2014/main" id="{B6386CB7-9731-E048-BCC2-2F4C03CE8200}"/>
                </a:ext>
              </a:extLst>
            </p:cNvPr>
            <p:cNvSpPr/>
            <p:nvPr/>
          </p:nvSpPr>
          <p:spPr>
            <a:xfrm>
              <a:off x="3962392" y="5422596"/>
              <a:ext cx="7010407" cy="668848"/>
            </a:xfrm>
            <a:custGeom>
              <a:avLst/>
              <a:gdLst>
                <a:gd name="connsiteX0" fmla="*/ 111477 w 668848"/>
                <a:gd name="connsiteY0" fmla="*/ 0 h 6729984"/>
                <a:gd name="connsiteX1" fmla="*/ 557371 w 668848"/>
                <a:gd name="connsiteY1" fmla="*/ 0 h 6729984"/>
                <a:gd name="connsiteX2" fmla="*/ 668848 w 668848"/>
                <a:gd name="connsiteY2" fmla="*/ 111477 h 6729984"/>
                <a:gd name="connsiteX3" fmla="*/ 668848 w 668848"/>
                <a:gd name="connsiteY3" fmla="*/ 6729984 h 6729984"/>
                <a:gd name="connsiteX4" fmla="*/ 668848 w 668848"/>
                <a:gd name="connsiteY4" fmla="*/ 6729984 h 6729984"/>
                <a:gd name="connsiteX5" fmla="*/ 0 w 668848"/>
                <a:gd name="connsiteY5" fmla="*/ 6729984 h 6729984"/>
                <a:gd name="connsiteX6" fmla="*/ 0 w 668848"/>
                <a:gd name="connsiteY6" fmla="*/ 6729984 h 6729984"/>
                <a:gd name="connsiteX7" fmla="*/ 0 w 668848"/>
                <a:gd name="connsiteY7" fmla="*/ 111477 h 6729984"/>
                <a:gd name="connsiteX8" fmla="*/ 111477 w 668848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8848" h="6729984">
                  <a:moveTo>
                    <a:pt x="668848" y="1121691"/>
                  </a:moveTo>
                  <a:lnTo>
                    <a:pt x="668848" y="5608293"/>
                  </a:lnTo>
                  <a:cubicBezTo>
                    <a:pt x="668848" y="6227783"/>
                    <a:pt x="663888" y="6729979"/>
                    <a:pt x="657769" y="6729979"/>
                  </a:cubicBezTo>
                  <a:lnTo>
                    <a:pt x="0" y="6729979"/>
                  </a:lnTo>
                  <a:lnTo>
                    <a:pt x="0" y="6729979"/>
                  </a:lnTo>
                  <a:lnTo>
                    <a:pt x="0" y="5"/>
                  </a:lnTo>
                  <a:lnTo>
                    <a:pt x="0" y="5"/>
                  </a:lnTo>
                  <a:lnTo>
                    <a:pt x="657769" y="5"/>
                  </a:lnTo>
                  <a:cubicBezTo>
                    <a:pt x="663888" y="5"/>
                    <a:pt x="668848" y="502201"/>
                    <a:pt x="668848" y="1121691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lnRef>
            <a:fillRef idx="1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6475" rIns="280300" bIns="156475" numCol="1" spcCol="1270" anchor="ctr" anchorCtr="0">
              <a:noAutofit/>
            </a:bodyPr>
            <a:lstStyle/>
            <a:p>
              <a:pPr marL="0" lvl="1" algn="l" defTabSz="1066800">
                <a:lnSpc>
                  <a:spcPct val="114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400" b="1" kern="1200" dirty="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一般要求证据必须是书面文件，有关的记录、协议、纪要，必须是双方签署的。 </a:t>
              </a:r>
            </a:p>
          </p:txBody>
        </p:sp>
        <p:sp>
          <p:nvSpPr>
            <p:cNvPr id="15" name="任意形状 14">
              <a:extLst>
                <a:ext uri="{FF2B5EF4-FFF2-40B4-BE49-F238E27FC236}">
                  <a16:creationId xmlns:a16="http://schemas.microsoft.com/office/drawing/2014/main" id="{9326A846-A734-4944-BE00-89EC6F9373C9}"/>
                </a:ext>
              </a:extLst>
            </p:cNvPr>
            <p:cNvSpPr/>
            <p:nvPr/>
          </p:nvSpPr>
          <p:spPr>
            <a:xfrm>
              <a:off x="1499622" y="5338990"/>
              <a:ext cx="2462770" cy="836060"/>
            </a:xfrm>
            <a:custGeom>
              <a:avLst/>
              <a:gdLst>
                <a:gd name="connsiteX0" fmla="*/ 0 w 2462770"/>
                <a:gd name="connsiteY0" fmla="*/ 139346 h 836060"/>
                <a:gd name="connsiteX1" fmla="*/ 139346 w 2462770"/>
                <a:gd name="connsiteY1" fmla="*/ 0 h 836060"/>
                <a:gd name="connsiteX2" fmla="*/ 2323424 w 2462770"/>
                <a:gd name="connsiteY2" fmla="*/ 0 h 836060"/>
                <a:gd name="connsiteX3" fmla="*/ 2462770 w 2462770"/>
                <a:gd name="connsiteY3" fmla="*/ 139346 h 836060"/>
                <a:gd name="connsiteX4" fmla="*/ 2462770 w 2462770"/>
                <a:gd name="connsiteY4" fmla="*/ 696714 h 836060"/>
                <a:gd name="connsiteX5" fmla="*/ 2323424 w 2462770"/>
                <a:gd name="connsiteY5" fmla="*/ 836060 h 836060"/>
                <a:gd name="connsiteX6" fmla="*/ 139346 w 2462770"/>
                <a:gd name="connsiteY6" fmla="*/ 836060 h 836060"/>
                <a:gd name="connsiteX7" fmla="*/ 0 w 2462770"/>
                <a:gd name="connsiteY7" fmla="*/ 696714 h 836060"/>
                <a:gd name="connsiteX8" fmla="*/ 0 w 2462770"/>
                <a:gd name="connsiteY8" fmla="*/ 139346 h 83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2770" h="836060">
                  <a:moveTo>
                    <a:pt x="0" y="139346"/>
                  </a:moveTo>
                  <a:cubicBezTo>
                    <a:pt x="0" y="62387"/>
                    <a:pt x="62387" y="0"/>
                    <a:pt x="139346" y="0"/>
                  </a:cubicBezTo>
                  <a:lnTo>
                    <a:pt x="2323424" y="0"/>
                  </a:lnTo>
                  <a:cubicBezTo>
                    <a:pt x="2400383" y="0"/>
                    <a:pt x="2462770" y="62387"/>
                    <a:pt x="2462770" y="139346"/>
                  </a:cubicBezTo>
                  <a:lnTo>
                    <a:pt x="2462770" y="696714"/>
                  </a:lnTo>
                  <a:cubicBezTo>
                    <a:pt x="2462770" y="773673"/>
                    <a:pt x="2400383" y="836060"/>
                    <a:pt x="2323424" y="836060"/>
                  </a:cubicBezTo>
                  <a:lnTo>
                    <a:pt x="139346" y="836060"/>
                  </a:lnTo>
                  <a:cubicBezTo>
                    <a:pt x="62387" y="836060"/>
                    <a:pt x="0" y="773673"/>
                    <a:pt x="0" y="696714"/>
                  </a:cubicBezTo>
                  <a:lnTo>
                    <a:pt x="0" y="13934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253" tIns="86533" rIns="132253" bIns="8653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14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>
                  <a:latin typeface="Times New Roman" panose="02020603050405020304" pitchFamily="18" charset="0"/>
                  <a:ea typeface="Source Han Serif CN" panose="02020400000000000000" pitchFamily="18" charset="-128"/>
                  <a:cs typeface="Times New Roman" panose="02020603050405020304" pitchFamily="18" charset="0"/>
                </a:rPr>
                <a:t>索赔的证据要具有法律证明效力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27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7D37C-EF2A-8143-8841-0DC47D67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索赔的时效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06C190-8EC7-8447-B786-A73D348B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8855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/>
              <a:t>指在合同履行的过程中，索赔方在索赔事件发生后的约定期限内，如果不行使索赔的权利</a:t>
            </a:r>
            <a:r>
              <a:rPr lang="zh-CN" altLang="en-US" dirty="0"/>
              <a:t>，</a:t>
            </a:r>
            <a:r>
              <a:rPr lang="zh-CN" altLang="zh-CN" dirty="0"/>
              <a:t>视为放弃了索赔权利。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00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F11C52-DEBF-3440-A652-46D50304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促使索赔权利人尽快行使权利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559472-433B-B440-82D5-3FD17BC85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索赔时效是时效制度中的一种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zh-CN" dirty="0"/>
              <a:t>类似于民法中的诉讼时效</a:t>
            </a:r>
            <a:r>
              <a:rPr lang="zh-CN" altLang="en-US" dirty="0"/>
              <a:t>。</a:t>
            </a:r>
            <a:r>
              <a:rPr lang="zh-CN" altLang="zh-CN" dirty="0">
                <a:effectLst/>
              </a:rPr>
              <a:t> 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651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747F5-E302-3144-8793-E757E039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平衡发包人和承包人之间的利益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FB533E-7B61-E542-BF3D-530D9CBB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2636" cy="4351338"/>
          </a:xfrm>
        </p:spPr>
        <p:txBody>
          <a:bodyPr>
            <a:normAutofit/>
          </a:bodyPr>
          <a:lstStyle/>
          <a:p>
            <a:r>
              <a:rPr lang="zh-CN" altLang="zh-CN" dirty="0"/>
              <a:t>有的索赔事件持续时间非常短暂，事后难以复原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zh-CN" dirty="0"/>
              <a:t>例如异常的地下水位、隐蔽工程等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zh-CN" dirty="0"/>
              <a:t>充分履行合同义务，避免类似索赔事件的再次发生</a:t>
            </a:r>
            <a:r>
              <a:rPr lang="zh-CN" altLang="en-US" dirty="0"/>
              <a:t>。</a:t>
            </a:r>
            <a:r>
              <a:rPr lang="zh-CN" altLang="zh-CN" dirty="0">
                <a:effectLst/>
              </a:rPr>
              <a:t>   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47645E-2567-774A-B034-C107656E8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072" y="1874116"/>
            <a:ext cx="3089564" cy="399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2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BA8368-6097-C646-9A30-D4B59B7B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索赔</a:t>
            </a:r>
            <a:r>
              <a:rPr lang="zh-CN" altLang="en-US" dirty="0"/>
              <a:t>程序（承包人）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0D676541-7C2C-7C46-B2DF-F30DBE59E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43229"/>
              </p:ext>
            </p:extLst>
          </p:nvPr>
        </p:nvGraphicFramePr>
        <p:xfrm>
          <a:off x="561109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任意形状 4">
            <a:extLst>
              <a:ext uri="{FF2B5EF4-FFF2-40B4-BE49-F238E27FC236}">
                <a16:creationId xmlns:a16="http://schemas.microsoft.com/office/drawing/2014/main" id="{79C5894E-D128-3840-ADC8-C3A5B9D19B01}"/>
              </a:ext>
            </a:extLst>
          </p:cNvPr>
          <p:cNvSpPr/>
          <p:nvPr/>
        </p:nvSpPr>
        <p:spPr>
          <a:xfrm>
            <a:off x="2026095" y="4666906"/>
            <a:ext cx="6037250" cy="1595349"/>
          </a:xfrm>
          <a:custGeom>
            <a:avLst/>
            <a:gdLst>
              <a:gd name="connsiteX0" fmla="*/ 0 w 2462770"/>
              <a:gd name="connsiteY0" fmla="*/ 139346 h 836060"/>
              <a:gd name="connsiteX1" fmla="*/ 139346 w 2462770"/>
              <a:gd name="connsiteY1" fmla="*/ 0 h 836060"/>
              <a:gd name="connsiteX2" fmla="*/ 2323424 w 2462770"/>
              <a:gd name="connsiteY2" fmla="*/ 0 h 836060"/>
              <a:gd name="connsiteX3" fmla="*/ 2462770 w 2462770"/>
              <a:gd name="connsiteY3" fmla="*/ 139346 h 836060"/>
              <a:gd name="connsiteX4" fmla="*/ 2462770 w 2462770"/>
              <a:gd name="connsiteY4" fmla="*/ 696714 h 836060"/>
              <a:gd name="connsiteX5" fmla="*/ 2323424 w 2462770"/>
              <a:gd name="connsiteY5" fmla="*/ 836060 h 836060"/>
              <a:gd name="connsiteX6" fmla="*/ 139346 w 2462770"/>
              <a:gd name="connsiteY6" fmla="*/ 836060 h 836060"/>
              <a:gd name="connsiteX7" fmla="*/ 0 w 2462770"/>
              <a:gd name="connsiteY7" fmla="*/ 696714 h 836060"/>
              <a:gd name="connsiteX8" fmla="*/ 0 w 2462770"/>
              <a:gd name="connsiteY8" fmla="*/ 139346 h 83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2770" h="836060">
                <a:moveTo>
                  <a:pt x="0" y="139346"/>
                </a:moveTo>
                <a:cubicBezTo>
                  <a:pt x="0" y="62387"/>
                  <a:pt x="62387" y="0"/>
                  <a:pt x="139346" y="0"/>
                </a:cubicBezTo>
                <a:lnTo>
                  <a:pt x="2323424" y="0"/>
                </a:lnTo>
                <a:cubicBezTo>
                  <a:pt x="2400383" y="0"/>
                  <a:pt x="2462770" y="62387"/>
                  <a:pt x="2462770" y="139346"/>
                </a:cubicBezTo>
                <a:lnTo>
                  <a:pt x="2462770" y="696714"/>
                </a:lnTo>
                <a:cubicBezTo>
                  <a:pt x="2462770" y="773673"/>
                  <a:pt x="2400383" y="836060"/>
                  <a:pt x="2323424" y="836060"/>
                </a:cubicBezTo>
                <a:lnTo>
                  <a:pt x="139346" y="836060"/>
                </a:lnTo>
                <a:cubicBezTo>
                  <a:pt x="62387" y="836060"/>
                  <a:pt x="0" y="773673"/>
                  <a:pt x="0" y="696714"/>
                </a:cubicBezTo>
                <a:lnTo>
                  <a:pt x="0" y="1393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363841"/>
              <a:satOff val="-20982"/>
              <a:lumOff val="2157"/>
              <a:alphaOff val="0"/>
            </a:schemeClr>
          </a:fillRef>
          <a:effectRef idx="0">
            <a:schemeClr val="accent2">
              <a:hueOff val="-363841"/>
              <a:satOff val="-20982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53" tIns="86533" rIns="132253" bIns="86533" numCol="1" spcCol="1270" anchor="ctr" anchorCtr="0">
            <a:noAutofit/>
          </a:bodyPr>
          <a:lstStyle/>
          <a:p>
            <a:pPr lvl="0" algn="ctr" defTabSz="106680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索赔通知书应详细的说明：</a:t>
            </a:r>
            <a:r>
              <a:rPr lang="zh-CN" altLang="en-US" sz="2400" b="1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索赔的理由、要追加的付款金额和延长的工期，并且附上必要的记录和证明材料。 </a:t>
            </a:r>
            <a:endPara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57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710</Words>
  <Application>Microsoft Macintosh PowerPoint</Application>
  <PresentationFormat>宽屏</PresentationFormat>
  <Paragraphs>57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等线</vt:lpstr>
      <vt:lpstr>Source Han Serif CN</vt:lpstr>
      <vt:lpstr>Arial</vt:lpstr>
      <vt:lpstr>Times New Roman</vt:lpstr>
      <vt:lpstr>Office 主题​​</vt:lpstr>
      <vt:lpstr>7.8 索赔的依据和程序</vt:lpstr>
      <vt:lpstr>PowerPoint 演示文稿</vt:lpstr>
      <vt:lpstr>索赔</vt:lpstr>
      <vt:lpstr>索赔成功的三个要素</vt:lpstr>
      <vt:lpstr>索赔的证据 </vt:lpstr>
      <vt:lpstr>索赔的时效 </vt:lpstr>
      <vt:lpstr>促使索赔权利人尽快行使权利 </vt:lpstr>
      <vt:lpstr>平衡发包人和承包人之间的利益 </vt:lpstr>
      <vt:lpstr>索赔程序（承包人）</vt:lpstr>
      <vt:lpstr>索赔程序（承包人）</vt:lpstr>
      <vt:lpstr>索赔程序（发包人 ）</vt:lpstr>
      <vt:lpstr>索赔分类—单项索赔</vt:lpstr>
      <vt:lpstr>PowerPoint 演示文稿</vt:lpstr>
      <vt:lpstr>索赔分类—综合索赔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7.8 索赔的依据和程序</dc:title>
  <dc:creator>好 喵喵</dc:creator>
  <cp:lastModifiedBy>好 喵喵</cp:lastModifiedBy>
  <cp:revision>8</cp:revision>
  <dcterms:created xsi:type="dcterms:W3CDTF">2020-06-10T14:25:19Z</dcterms:created>
  <dcterms:modified xsi:type="dcterms:W3CDTF">2020-06-10T15:53:35Z</dcterms:modified>
</cp:coreProperties>
</file>