
<file path=[Content_Types].xml><?xml version="1.0" encoding="utf-8"?>
<Types xmlns="http://schemas.openxmlformats.org/package/2006/content-types">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colors11.xml" ContentType="application/vnd.openxmlformats-officedocument.drawingml.diagramColors+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1.xml" ContentType="application/vnd.openxmlformats-officedocument.drawingml.diagramData+xml"/>
  <Override PartName="/ppt/diagrams/data13.xml" ContentType="application/vnd.openxmlformats-officedocument.drawingml.diagramData+xml"/>
  <Default Extension="rels" ContentType="application/vnd.openxmlformats-package.relationships+xml"/>
  <Default Extension="xml" ContentType="application/xml"/>
  <Override PartName="/ppt/slides/slide14.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colors8.xml" ContentType="application/vnd.openxmlformats-officedocument.drawingml.diagramColors+xml"/>
  <Override PartName="/ppt/diagrams/drawing9.xml" ContentType="application/vnd.ms-office.drawingml.diagramDrawing+xml"/>
  <Override PartName="/ppt/diagrams/quickStyle13.xml" ContentType="application/vnd.openxmlformats-officedocument.drawingml.diagramStyle+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diagrams/drawing7.xml" ContentType="application/vnd.ms-office.drawingml.diagramDrawing+xml"/>
  <Override PartName="/ppt/diagrams/quickStyle9.xml" ContentType="application/vnd.openxmlformats-officedocument.drawingml.diagramStyle+xml"/>
  <Override PartName="/ppt/diagrams/quickStyle11.xml" ContentType="application/vnd.openxmlformats-officedocument.drawingml.diagramStyle+xml"/>
  <Override PartName="/ppt/diagrams/drawing12.xml" ContentType="application/vnd.ms-office.drawingml.diagramDrawing+xml"/>
  <Override PartName="/ppt/diagrams/layout13.xml" ContentType="application/vnd.openxmlformats-officedocument.drawingml.diagramLayout+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diagrams/drawing5.xml" ContentType="application/vnd.ms-office.drawingml.diagramDrawing+xml"/>
  <Override PartName="/ppt/diagrams/quickStyle7.xml" ContentType="application/vnd.openxmlformats-officedocument.drawingml.diagramStyle+xml"/>
  <Override PartName="/ppt/diagrams/drawing10.xml" ContentType="application/vnd.ms-office.drawingml.diagramDrawing+xml"/>
  <Override PartName="/ppt/diagrams/layout11.xml" ContentType="application/vnd.openxmlformats-officedocument.drawingml.diagramLayout+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Override PartName="/ppt/diagrams/colors1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Override PartName="/ppt/diagrams/quickStyle3.xml" ContentType="application/vnd.openxmlformats-officedocument.drawingml.diagramStyle+xml"/>
  <Override PartName="/ppt/diagrams/colors10.xml" ContentType="application/vnd.openxmlformats-officedocument.drawingml.diagramColors+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diagrams/layout8.xml" ContentType="application/vnd.openxmlformats-officedocument.drawingml.diagramLayout+xml"/>
  <Override PartName="/ppt/diagrams/data12.xml" ContentType="application/vnd.openxmlformats-officedocument.drawingml.diagramData+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ppt/diagrams/data9.xml" ContentType="application/vnd.openxmlformats-officedocument.drawingml.diagramData+xml"/>
  <Override PartName="/ppt/diagrams/data10.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drawing8.xml" ContentType="application/vnd.ms-office.drawingml.diagramDrawing+xml"/>
  <Override PartName="/ppt/diagrams/quickStyle12.xml" ContentType="application/vnd.openxmlformats-officedocument.drawingml.diagramStyle+xml"/>
  <Override PartName="/ppt/diagrams/drawing13.xml" ContentType="application/vnd.ms-office.drawingml.diagramDrawing+xml"/>
  <Override PartName="/ppt/diagrams/data3.xml" ContentType="application/vnd.openxmlformats-officedocument.drawingml.diagramData+xml"/>
  <Override PartName="/ppt/diagrams/colors5.xml" ContentType="application/vnd.openxmlformats-officedocument.drawingml.diagramColors+xml"/>
  <Override PartName="/ppt/diagrams/drawing6.xml" ContentType="application/vnd.ms-office.drawingml.diagramDrawing+xml"/>
  <Override PartName="/ppt/diagrams/quickStyle8.xml" ContentType="application/vnd.openxmlformats-officedocument.drawingml.diagramStyle+xml"/>
  <Override PartName="/ppt/diagrams/quickStyle10.xml" ContentType="application/vnd.openxmlformats-officedocument.drawingml.diagramStyle+xml"/>
  <Override PartName="/ppt/diagrams/drawing11.xml" ContentType="application/vnd.ms-office.drawingml.diagramDrawing+xml"/>
  <Override PartName="/ppt/slides/slide8.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drawing4.xml" ContentType="application/vnd.ms-office.drawingml.diagramDrawing+xml"/>
  <Override PartName="/ppt/diagrams/quickStyle6.xml" ContentType="application/vnd.openxmlformats-officedocument.drawingml.diagramStyle+xml"/>
  <Override PartName="/ppt/diagrams/layout12.xml" ContentType="application/vnd.openxmlformats-officedocument.drawingml.diagramLayout+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diagrams/colors13.xml" ContentType="application/vnd.openxmlformats-officedocument.drawingml.diagramColors+xml"/>
  <Override PartName="/ppt/slideMasters/slideMaster1.xml" ContentType="application/vnd.openxmlformats-officedocument.presentationml.slideMaster+xml"/>
  <Override PartName="/ppt/slideLayouts/slideLayout4.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86573"/>
    <a:srgbClr val="728799"/>
    <a:srgbClr val="7B7C74"/>
    <a:srgbClr val="9196C3"/>
    <a:srgbClr val="D7B9AB"/>
    <a:srgbClr val="B2C5D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480" autoAdjust="0"/>
    <p:restoredTop sz="94660"/>
  </p:normalViewPr>
  <p:slideViewPr>
    <p:cSldViewPr snapToGrid="0">
      <p:cViewPr>
        <p:scale>
          <a:sx n="49" d="100"/>
          <a:sy n="49" d="100"/>
        </p:scale>
        <p:origin x="-739" y="-6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FA526AB-C6B6-433E-92A5-AB94A200EE04}" type="doc">
      <dgm:prSet loTypeId="urn:microsoft.com/office/officeart/2005/8/layout/pyramid2" loCatId="pyramid" qsTypeId="urn:microsoft.com/office/officeart/2005/8/quickstyle/simple1" qsCatId="simple" csTypeId="urn:microsoft.com/office/officeart/2005/8/colors/colorful3" csCatId="colorful" phldr="1"/>
      <dgm:spPr/>
      <dgm:t>
        <a:bodyPr/>
        <a:lstStyle/>
        <a:p>
          <a:endParaRPr lang="zh-CN" altLang="en-US"/>
        </a:p>
      </dgm:t>
    </dgm:pt>
    <dgm:pt modelId="{3868D754-4AE3-4BFE-ABE0-B1C4D094588E}">
      <dgm:prSet custT="1"/>
      <dgm:spPr/>
      <dgm:t>
        <a:bodyPr/>
        <a:lstStyle/>
        <a:p>
          <a:pPr rtl="0"/>
          <a:r>
            <a:rPr lang="zh-CN" altLang="en-US" sz="3200" dirty="0">
              <a:latin typeface="造字工房尚雅体" pitchFamily="2" charset="-122"/>
              <a:ea typeface="造字工房尚雅体" pitchFamily="2" charset="-122"/>
            </a:rPr>
            <a:t>如何来确定这些房子的工程造价呢？</a:t>
          </a:r>
        </a:p>
      </dgm:t>
    </dgm:pt>
    <dgm:pt modelId="{270B5AE9-412D-4204-A4CC-D9C59B048F1D}" type="parTrans" cxnId="{4E93F325-2263-439F-B7C9-8F0C8B8D9196}">
      <dgm:prSet/>
      <dgm:spPr/>
      <dgm:t>
        <a:bodyPr/>
        <a:lstStyle/>
        <a:p>
          <a:endParaRPr lang="zh-CN" altLang="en-US" sz="3200">
            <a:latin typeface="造字工房尚雅体" pitchFamily="2" charset="-122"/>
            <a:ea typeface="造字工房尚雅体" pitchFamily="2" charset="-122"/>
          </a:endParaRPr>
        </a:p>
      </dgm:t>
    </dgm:pt>
    <dgm:pt modelId="{62405722-14EC-427E-B79B-FD3F50BC1A5A}" type="sibTrans" cxnId="{4E93F325-2263-439F-B7C9-8F0C8B8D9196}">
      <dgm:prSet/>
      <dgm:spPr/>
      <dgm:t>
        <a:bodyPr/>
        <a:lstStyle/>
        <a:p>
          <a:endParaRPr lang="zh-CN" altLang="en-US" sz="3200">
            <a:latin typeface="造字工房尚雅体" pitchFamily="2" charset="-122"/>
            <a:ea typeface="造字工房尚雅体" pitchFamily="2" charset="-122"/>
          </a:endParaRPr>
        </a:p>
      </dgm:t>
    </dgm:pt>
    <dgm:pt modelId="{F4FD27C0-AD93-4401-9B64-C6768FBF89A0}">
      <dgm:prSet custT="1"/>
      <dgm:spPr>
        <a:ln>
          <a:solidFill>
            <a:srgbClr val="B2C5D3"/>
          </a:solidFill>
        </a:ln>
      </dgm:spPr>
      <dgm:t>
        <a:bodyPr/>
        <a:lstStyle/>
        <a:p>
          <a:pPr rtl="0"/>
          <a:r>
            <a:rPr lang="zh-CN" altLang="en-US" sz="3200">
              <a:latin typeface="造字工房尚雅体" pitchFamily="2" charset="-122"/>
              <a:ea typeface="造字工房尚雅体" pitchFamily="2" charset="-122"/>
            </a:rPr>
            <a:t>如何控制工程造价呢？</a:t>
          </a:r>
        </a:p>
      </dgm:t>
    </dgm:pt>
    <dgm:pt modelId="{5CCEB1A2-2FE9-4329-AE0C-C39FF16497E1}" type="parTrans" cxnId="{46947607-3EDF-4FCD-B31E-FC2D6CD4BB14}">
      <dgm:prSet/>
      <dgm:spPr/>
      <dgm:t>
        <a:bodyPr/>
        <a:lstStyle/>
        <a:p>
          <a:endParaRPr lang="zh-CN" altLang="en-US" sz="3200">
            <a:latin typeface="造字工房尚雅体" pitchFamily="2" charset="-122"/>
            <a:ea typeface="造字工房尚雅体" pitchFamily="2" charset="-122"/>
          </a:endParaRPr>
        </a:p>
      </dgm:t>
    </dgm:pt>
    <dgm:pt modelId="{62AB040C-AE1B-416B-ABD7-261E55E9159B}" type="sibTrans" cxnId="{46947607-3EDF-4FCD-B31E-FC2D6CD4BB14}">
      <dgm:prSet/>
      <dgm:spPr/>
      <dgm:t>
        <a:bodyPr/>
        <a:lstStyle/>
        <a:p>
          <a:endParaRPr lang="zh-CN" altLang="en-US" sz="3200">
            <a:latin typeface="造字工房尚雅体" pitchFamily="2" charset="-122"/>
            <a:ea typeface="造字工房尚雅体" pitchFamily="2" charset="-122"/>
          </a:endParaRPr>
        </a:p>
      </dgm:t>
    </dgm:pt>
    <dgm:pt modelId="{DF07670F-67F9-4929-84AF-138F328B3547}">
      <dgm:prSet custT="1"/>
      <dgm:spPr>
        <a:ln>
          <a:solidFill>
            <a:srgbClr val="9196C3"/>
          </a:solidFill>
        </a:ln>
      </dgm:spPr>
      <dgm:t>
        <a:bodyPr/>
        <a:lstStyle/>
        <a:p>
          <a:pPr rtl="0"/>
          <a:r>
            <a:rPr lang="zh-CN" altLang="en-US" sz="3200" dirty="0">
              <a:latin typeface="造字工房尚雅体" pitchFamily="2" charset="-122"/>
              <a:ea typeface="造字工房尚雅体" pitchFamily="2" charset="-122"/>
            </a:rPr>
            <a:t>工程款是如何支付的呢？</a:t>
          </a:r>
        </a:p>
      </dgm:t>
    </dgm:pt>
    <dgm:pt modelId="{19C69BA0-1605-424B-919C-F529CADD854E}" type="parTrans" cxnId="{BDA203C4-E69E-477E-A208-E31D25ECA0DD}">
      <dgm:prSet/>
      <dgm:spPr/>
      <dgm:t>
        <a:bodyPr/>
        <a:lstStyle/>
        <a:p>
          <a:endParaRPr lang="zh-CN" altLang="en-US" sz="3200">
            <a:latin typeface="造字工房尚雅体" pitchFamily="2" charset="-122"/>
            <a:ea typeface="造字工房尚雅体" pitchFamily="2" charset="-122"/>
          </a:endParaRPr>
        </a:p>
      </dgm:t>
    </dgm:pt>
    <dgm:pt modelId="{CF4A8181-8450-47DC-A045-DE42648F6B34}" type="sibTrans" cxnId="{BDA203C4-E69E-477E-A208-E31D25ECA0DD}">
      <dgm:prSet/>
      <dgm:spPr/>
      <dgm:t>
        <a:bodyPr/>
        <a:lstStyle/>
        <a:p>
          <a:endParaRPr lang="zh-CN" altLang="en-US" sz="3200">
            <a:latin typeface="造字工房尚雅体" pitchFamily="2" charset="-122"/>
            <a:ea typeface="造字工房尚雅体" pitchFamily="2" charset="-122"/>
          </a:endParaRPr>
        </a:p>
      </dgm:t>
    </dgm:pt>
    <dgm:pt modelId="{3CAD47F7-EFAD-4FB6-AE7E-7ECF2C136AAC}" type="pres">
      <dgm:prSet presAssocID="{BFA526AB-C6B6-433E-92A5-AB94A200EE04}" presName="compositeShape" presStyleCnt="0">
        <dgm:presLayoutVars>
          <dgm:dir/>
          <dgm:resizeHandles/>
        </dgm:presLayoutVars>
      </dgm:prSet>
      <dgm:spPr/>
      <dgm:t>
        <a:bodyPr/>
        <a:lstStyle/>
        <a:p>
          <a:endParaRPr lang="zh-CN" altLang="en-US"/>
        </a:p>
      </dgm:t>
    </dgm:pt>
    <dgm:pt modelId="{E6F5C792-2028-46A2-B63A-64CB5C49A70B}" type="pres">
      <dgm:prSet presAssocID="{BFA526AB-C6B6-433E-92A5-AB94A200EE04}" presName="pyramid" presStyleLbl="node1" presStyleIdx="0" presStyleCnt="1"/>
      <dgm:spPr>
        <a:solidFill>
          <a:srgbClr val="686573"/>
        </a:solidFill>
      </dgm:spPr>
    </dgm:pt>
    <dgm:pt modelId="{B20A9263-EF03-4C2E-9BBD-E074C67906DE}" type="pres">
      <dgm:prSet presAssocID="{BFA526AB-C6B6-433E-92A5-AB94A200EE04}" presName="theList" presStyleCnt="0"/>
      <dgm:spPr/>
    </dgm:pt>
    <dgm:pt modelId="{147B0E55-75B2-42A0-A5EB-43A39928ACE5}" type="pres">
      <dgm:prSet presAssocID="{3868D754-4AE3-4BFE-ABE0-B1C4D094588E}" presName="aNode" presStyleLbl="fgAcc1" presStyleIdx="0" presStyleCnt="3" custScaleX="165949" custScaleY="143330">
        <dgm:presLayoutVars>
          <dgm:bulletEnabled val="1"/>
        </dgm:presLayoutVars>
      </dgm:prSet>
      <dgm:spPr/>
      <dgm:t>
        <a:bodyPr/>
        <a:lstStyle/>
        <a:p>
          <a:endParaRPr lang="zh-CN" altLang="en-US"/>
        </a:p>
      </dgm:t>
    </dgm:pt>
    <dgm:pt modelId="{B7D12E61-BA16-460D-A626-B93F33F6653C}" type="pres">
      <dgm:prSet presAssocID="{3868D754-4AE3-4BFE-ABE0-B1C4D094588E}" presName="aSpace" presStyleCnt="0"/>
      <dgm:spPr/>
    </dgm:pt>
    <dgm:pt modelId="{080AA955-78C1-4603-8DF9-17B09E26815D}" type="pres">
      <dgm:prSet presAssocID="{F4FD27C0-AD93-4401-9B64-C6768FBF89A0}" presName="aNode" presStyleLbl="fgAcc1" presStyleIdx="1" presStyleCnt="3" custScaleX="168012">
        <dgm:presLayoutVars>
          <dgm:bulletEnabled val="1"/>
        </dgm:presLayoutVars>
      </dgm:prSet>
      <dgm:spPr/>
      <dgm:t>
        <a:bodyPr/>
        <a:lstStyle/>
        <a:p>
          <a:endParaRPr lang="zh-CN" altLang="en-US"/>
        </a:p>
      </dgm:t>
    </dgm:pt>
    <dgm:pt modelId="{351EF51E-CD7A-48C8-8E03-BAE29D5EC335}" type="pres">
      <dgm:prSet presAssocID="{F4FD27C0-AD93-4401-9B64-C6768FBF89A0}" presName="aSpace" presStyleCnt="0"/>
      <dgm:spPr/>
    </dgm:pt>
    <dgm:pt modelId="{EC006A83-ADCF-471B-83CE-B8B626FEDA86}" type="pres">
      <dgm:prSet presAssocID="{DF07670F-67F9-4929-84AF-138F328B3547}" presName="aNode" presStyleLbl="fgAcc1" presStyleIdx="2" presStyleCnt="3" custScaleX="169586">
        <dgm:presLayoutVars>
          <dgm:bulletEnabled val="1"/>
        </dgm:presLayoutVars>
      </dgm:prSet>
      <dgm:spPr/>
      <dgm:t>
        <a:bodyPr/>
        <a:lstStyle/>
        <a:p>
          <a:endParaRPr lang="zh-CN" altLang="en-US"/>
        </a:p>
      </dgm:t>
    </dgm:pt>
    <dgm:pt modelId="{C8DFF7DC-AD85-4CB1-8B38-D0C262020758}" type="pres">
      <dgm:prSet presAssocID="{DF07670F-67F9-4929-84AF-138F328B3547}" presName="aSpace" presStyleCnt="0"/>
      <dgm:spPr/>
    </dgm:pt>
  </dgm:ptLst>
  <dgm:cxnLst>
    <dgm:cxn modelId="{24362A05-80B8-4643-9DF6-BB5759352465}" type="presOf" srcId="{BFA526AB-C6B6-433E-92A5-AB94A200EE04}" destId="{3CAD47F7-EFAD-4FB6-AE7E-7ECF2C136AAC}" srcOrd="0" destOrd="0" presId="urn:microsoft.com/office/officeart/2005/8/layout/pyramid2"/>
    <dgm:cxn modelId="{BDA203C4-E69E-477E-A208-E31D25ECA0DD}" srcId="{BFA526AB-C6B6-433E-92A5-AB94A200EE04}" destId="{DF07670F-67F9-4929-84AF-138F328B3547}" srcOrd="2" destOrd="0" parTransId="{19C69BA0-1605-424B-919C-F529CADD854E}" sibTransId="{CF4A8181-8450-47DC-A045-DE42648F6B34}"/>
    <dgm:cxn modelId="{4E93F325-2263-439F-B7C9-8F0C8B8D9196}" srcId="{BFA526AB-C6B6-433E-92A5-AB94A200EE04}" destId="{3868D754-4AE3-4BFE-ABE0-B1C4D094588E}" srcOrd="0" destOrd="0" parTransId="{270B5AE9-412D-4204-A4CC-D9C59B048F1D}" sibTransId="{62405722-14EC-427E-B79B-FD3F50BC1A5A}"/>
    <dgm:cxn modelId="{775D44C2-BC61-4010-86D5-C3489E806245}" type="presOf" srcId="{F4FD27C0-AD93-4401-9B64-C6768FBF89A0}" destId="{080AA955-78C1-4603-8DF9-17B09E26815D}" srcOrd="0" destOrd="0" presId="urn:microsoft.com/office/officeart/2005/8/layout/pyramid2"/>
    <dgm:cxn modelId="{46947607-3EDF-4FCD-B31E-FC2D6CD4BB14}" srcId="{BFA526AB-C6B6-433E-92A5-AB94A200EE04}" destId="{F4FD27C0-AD93-4401-9B64-C6768FBF89A0}" srcOrd="1" destOrd="0" parTransId="{5CCEB1A2-2FE9-4329-AE0C-C39FF16497E1}" sibTransId="{62AB040C-AE1B-416B-ABD7-261E55E9159B}"/>
    <dgm:cxn modelId="{71280920-AFE5-45EC-B7DC-39B1463B1E3A}" type="presOf" srcId="{DF07670F-67F9-4929-84AF-138F328B3547}" destId="{EC006A83-ADCF-471B-83CE-B8B626FEDA86}" srcOrd="0" destOrd="0" presId="urn:microsoft.com/office/officeart/2005/8/layout/pyramid2"/>
    <dgm:cxn modelId="{C1BE2E89-F158-4D7A-8232-C78D04F98D6B}" type="presOf" srcId="{3868D754-4AE3-4BFE-ABE0-B1C4D094588E}" destId="{147B0E55-75B2-42A0-A5EB-43A39928ACE5}" srcOrd="0" destOrd="0" presId="urn:microsoft.com/office/officeart/2005/8/layout/pyramid2"/>
    <dgm:cxn modelId="{3F456331-60F2-4CD9-8568-720EAA54CCE9}" type="presParOf" srcId="{3CAD47F7-EFAD-4FB6-AE7E-7ECF2C136AAC}" destId="{E6F5C792-2028-46A2-B63A-64CB5C49A70B}" srcOrd="0" destOrd="0" presId="urn:microsoft.com/office/officeart/2005/8/layout/pyramid2"/>
    <dgm:cxn modelId="{E93F251F-3A7A-4A4B-83D3-BB2BBC479786}" type="presParOf" srcId="{3CAD47F7-EFAD-4FB6-AE7E-7ECF2C136AAC}" destId="{B20A9263-EF03-4C2E-9BBD-E074C67906DE}" srcOrd="1" destOrd="0" presId="urn:microsoft.com/office/officeart/2005/8/layout/pyramid2"/>
    <dgm:cxn modelId="{090B78DB-A623-4B1B-AB2C-855AC4808557}" type="presParOf" srcId="{B20A9263-EF03-4C2E-9BBD-E074C67906DE}" destId="{147B0E55-75B2-42A0-A5EB-43A39928ACE5}" srcOrd="0" destOrd="0" presId="urn:microsoft.com/office/officeart/2005/8/layout/pyramid2"/>
    <dgm:cxn modelId="{A3D6CCC2-FF45-4A18-882B-8CB5C2EEC090}" type="presParOf" srcId="{B20A9263-EF03-4C2E-9BBD-E074C67906DE}" destId="{B7D12E61-BA16-460D-A626-B93F33F6653C}" srcOrd="1" destOrd="0" presId="urn:microsoft.com/office/officeart/2005/8/layout/pyramid2"/>
    <dgm:cxn modelId="{DC24C3F8-1D57-4C8D-8ABB-E9A9FCA098CE}" type="presParOf" srcId="{B20A9263-EF03-4C2E-9BBD-E074C67906DE}" destId="{080AA955-78C1-4603-8DF9-17B09E26815D}" srcOrd="2" destOrd="0" presId="urn:microsoft.com/office/officeart/2005/8/layout/pyramid2"/>
    <dgm:cxn modelId="{971CA5DB-9B92-454C-9D72-860C5219C0EB}" type="presParOf" srcId="{B20A9263-EF03-4C2E-9BBD-E074C67906DE}" destId="{351EF51E-CD7A-48C8-8E03-BAE29D5EC335}" srcOrd="3" destOrd="0" presId="urn:microsoft.com/office/officeart/2005/8/layout/pyramid2"/>
    <dgm:cxn modelId="{6AA1C293-D89B-4603-9083-A8039BB88759}" type="presParOf" srcId="{B20A9263-EF03-4C2E-9BBD-E074C67906DE}" destId="{EC006A83-ADCF-471B-83CE-B8B626FEDA86}" srcOrd="4" destOrd="0" presId="urn:microsoft.com/office/officeart/2005/8/layout/pyramid2"/>
    <dgm:cxn modelId="{F2ED747D-4709-4B64-A721-66B5C2D81BE4}" type="presParOf" srcId="{B20A9263-EF03-4C2E-9BBD-E074C67906DE}" destId="{C8DFF7DC-AD85-4CB1-8B38-D0C262020758}" srcOrd="5" destOrd="0" presId="urn:microsoft.com/office/officeart/2005/8/layout/pyramid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352A904A-F4DD-440E-8158-32F44F784C40}" type="doc">
      <dgm:prSet loTypeId="urn:microsoft.com/office/officeart/2005/8/layout/arrow2" loCatId="process" qsTypeId="urn:microsoft.com/office/officeart/2005/8/quickstyle/simple1" qsCatId="simple" csTypeId="urn:microsoft.com/office/officeart/2005/8/colors/colorful3" csCatId="colorful" phldr="1"/>
      <dgm:spPr/>
    </dgm:pt>
    <dgm:pt modelId="{70D0DC93-42C2-4033-942D-A0BD22067CE2}">
      <dgm:prSet phldrT="[文本]" custT="1"/>
      <dgm:spPr/>
      <dgm:t>
        <a:bodyPr/>
        <a:lstStyle/>
        <a:p>
          <a:r>
            <a:rPr lang="zh-CN" altLang="en-US" sz="3200" dirty="0">
              <a:latin typeface="造字工房尚雅体" pitchFamily="2" charset="-122"/>
              <a:ea typeface="造字工房尚雅体" pitchFamily="2" charset="-122"/>
            </a:rPr>
            <a:t>可行性研究报告</a:t>
          </a:r>
        </a:p>
      </dgm:t>
    </dgm:pt>
    <dgm:pt modelId="{02B0409D-22EB-4316-BC84-B1E6D13AD588}" type="parTrans" cxnId="{A80A3D6A-7C02-45B3-A9A5-304DCC2D8C23}">
      <dgm:prSet/>
      <dgm:spPr/>
      <dgm:t>
        <a:bodyPr/>
        <a:lstStyle/>
        <a:p>
          <a:endParaRPr lang="zh-CN" altLang="en-US" sz="3200">
            <a:latin typeface="造字工房尚雅体" pitchFamily="2" charset="-122"/>
            <a:ea typeface="造字工房尚雅体" pitchFamily="2" charset="-122"/>
          </a:endParaRPr>
        </a:p>
      </dgm:t>
    </dgm:pt>
    <dgm:pt modelId="{BD091889-DB72-482A-BE74-06CD6FF7299D}" type="sibTrans" cxnId="{A80A3D6A-7C02-45B3-A9A5-304DCC2D8C23}">
      <dgm:prSet/>
      <dgm:spPr/>
      <dgm:t>
        <a:bodyPr/>
        <a:lstStyle/>
        <a:p>
          <a:endParaRPr lang="zh-CN" altLang="en-US" sz="3200">
            <a:latin typeface="造字工房尚雅体" pitchFamily="2" charset="-122"/>
            <a:ea typeface="造字工房尚雅体" pitchFamily="2" charset="-122"/>
          </a:endParaRPr>
        </a:p>
      </dgm:t>
    </dgm:pt>
    <dgm:pt modelId="{3422C726-3465-480D-87E0-DC77D99F594A}">
      <dgm:prSet phldrT="[文本]" custT="1"/>
      <dgm:spPr/>
      <dgm:t>
        <a:bodyPr/>
        <a:lstStyle/>
        <a:p>
          <a:r>
            <a:rPr lang="zh-CN" altLang="en-US" sz="3200" dirty="0">
              <a:latin typeface="造字工房尚雅体" pitchFamily="2" charset="-122"/>
              <a:ea typeface="造字工房尚雅体" pitchFamily="2" charset="-122"/>
            </a:rPr>
            <a:t>甲方给出的设计任务书</a:t>
          </a:r>
        </a:p>
      </dgm:t>
    </dgm:pt>
    <dgm:pt modelId="{968A716D-CA1E-461D-B1D3-C8875571BD37}" type="parTrans" cxnId="{5EC89035-4B2A-47E6-BA34-CC7CE81F5E49}">
      <dgm:prSet/>
      <dgm:spPr/>
      <dgm:t>
        <a:bodyPr/>
        <a:lstStyle/>
        <a:p>
          <a:endParaRPr lang="zh-CN" altLang="en-US" sz="3200">
            <a:latin typeface="造字工房尚雅体" pitchFamily="2" charset="-122"/>
            <a:ea typeface="造字工房尚雅体" pitchFamily="2" charset="-122"/>
          </a:endParaRPr>
        </a:p>
      </dgm:t>
    </dgm:pt>
    <dgm:pt modelId="{730B8B89-26D8-4876-B6A5-CABE61720AE9}" type="sibTrans" cxnId="{5EC89035-4B2A-47E6-BA34-CC7CE81F5E49}">
      <dgm:prSet/>
      <dgm:spPr/>
      <dgm:t>
        <a:bodyPr/>
        <a:lstStyle/>
        <a:p>
          <a:endParaRPr lang="zh-CN" altLang="en-US" sz="3200">
            <a:latin typeface="造字工房尚雅体" pitchFamily="2" charset="-122"/>
            <a:ea typeface="造字工房尚雅体" pitchFamily="2" charset="-122"/>
          </a:endParaRPr>
        </a:p>
      </dgm:t>
    </dgm:pt>
    <dgm:pt modelId="{84E6D434-17A5-4B4B-AFBC-C9DF9A9B9854}">
      <dgm:prSet phldrT="[文本]" custT="1"/>
      <dgm:spPr/>
      <dgm:t>
        <a:bodyPr/>
        <a:lstStyle/>
        <a:p>
          <a:r>
            <a:rPr lang="zh-CN" altLang="en-US" sz="3200" dirty="0">
              <a:latin typeface="造字工房尚雅体" pitchFamily="2" charset="-122"/>
              <a:ea typeface="造字工房尚雅体" pitchFamily="2" charset="-122"/>
            </a:rPr>
            <a:t>初步设计和施工图设计</a:t>
          </a:r>
        </a:p>
      </dgm:t>
    </dgm:pt>
    <dgm:pt modelId="{9034ED37-3232-4450-93EF-122301435AE8}" type="parTrans" cxnId="{4262515F-4F41-4864-9C53-9EE1F572B0DC}">
      <dgm:prSet/>
      <dgm:spPr/>
      <dgm:t>
        <a:bodyPr/>
        <a:lstStyle/>
        <a:p>
          <a:endParaRPr lang="zh-CN" altLang="en-US" sz="3200">
            <a:latin typeface="造字工房尚雅体" pitchFamily="2" charset="-122"/>
            <a:ea typeface="造字工房尚雅体" pitchFamily="2" charset="-122"/>
          </a:endParaRPr>
        </a:p>
      </dgm:t>
    </dgm:pt>
    <dgm:pt modelId="{50086BEB-654C-4B0C-B317-EFD71117F2B6}" type="sibTrans" cxnId="{4262515F-4F41-4864-9C53-9EE1F572B0DC}">
      <dgm:prSet/>
      <dgm:spPr/>
      <dgm:t>
        <a:bodyPr/>
        <a:lstStyle/>
        <a:p>
          <a:endParaRPr lang="zh-CN" altLang="en-US" sz="3200">
            <a:latin typeface="造字工房尚雅体" pitchFamily="2" charset="-122"/>
            <a:ea typeface="造字工房尚雅体" pitchFamily="2" charset="-122"/>
          </a:endParaRPr>
        </a:p>
      </dgm:t>
    </dgm:pt>
    <dgm:pt modelId="{FBE47ADB-39AD-4DBB-A367-B7D55CB46803}" type="pres">
      <dgm:prSet presAssocID="{352A904A-F4DD-440E-8158-32F44F784C40}" presName="arrowDiagram" presStyleCnt="0">
        <dgm:presLayoutVars>
          <dgm:chMax val="5"/>
          <dgm:dir/>
          <dgm:resizeHandles val="exact"/>
        </dgm:presLayoutVars>
      </dgm:prSet>
      <dgm:spPr/>
    </dgm:pt>
    <dgm:pt modelId="{33516230-32BD-4D8B-ABF7-BB9FDFCAD646}" type="pres">
      <dgm:prSet presAssocID="{352A904A-F4DD-440E-8158-32F44F784C40}" presName="arrow" presStyleLbl="bgShp" presStyleIdx="0" presStyleCnt="1" custScaleX="117840"/>
      <dgm:spPr/>
    </dgm:pt>
    <dgm:pt modelId="{2FA803B4-2859-40F2-87E5-9CB16CFCA4F7}" type="pres">
      <dgm:prSet presAssocID="{352A904A-F4DD-440E-8158-32F44F784C40}" presName="arrowDiagram3" presStyleCnt="0"/>
      <dgm:spPr/>
    </dgm:pt>
    <dgm:pt modelId="{5CAF97D8-4120-4FF7-81F3-A0B419285334}" type="pres">
      <dgm:prSet presAssocID="{70D0DC93-42C2-4033-942D-A0BD22067CE2}" presName="bullet3a" presStyleLbl="node1" presStyleIdx="0" presStyleCnt="3"/>
      <dgm:spPr/>
    </dgm:pt>
    <dgm:pt modelId="{03143EE4-C1FD-41F6-9B51-2D16E90702F4}" type="pres">
      <dgm:prSet presAssocID="{70D0DC93-42C2-4033-942D-A0BD22067CE2}" presName="textBox3a" presStyleLbl="revTx" presStyleIdx="0" presStyleCnt="3" custScaleX="132289">
        <dgm:presLayoutVars>
          <dgm:bulletEnabled val="1"/>
        </dgm:presLayoutVars>
      </dgm:prSet>
      <dgm:spPr/>
      <dgm:t>
        <a:bodyPr/>
        <a:lstStyle/>
        <a:p>
          <a:endParaRPr lang="zh-CN" altLang="en-US"/>
        </a:p>
      </dgm:t>
    </dgm:pt>
    <dgm:pt modelId="{6B8640C7-5A7B-4175-A5F4-AC8589B07679}" type="pres">
      <dgm:prSet presAssocID="{3422C726-3465-480D-87E0-DC77D99F594A}" presName="bullet3b" presStyleLbl="node1" presStyleIdx="1" presStyleCnt="3"/>
      <dgm:spPr>
        <a:solidFill>
          <a:srgbClr val="7B7C74"/>
        </a:solidFill>
      </dgm:spPr>
    </dgm:pt>
    <dgm:pt modelId="{A688DDA1-0B6A-48AF-B23D-FE3FFF9F6173}" type="pres">
      <dgm:prSet presAssocID="{3422C726-3465-480D-87E0-DC77D99F594A}" presName="textBox3b" presStyleLbl="revTx" presStyleIdx="1" presStyleCnt="3" custScaleX="150493" custLinFactNeighborX="28882" custLinFactNeighborY="3219">
        <dgm:presLayoutVars>
          <dgm:bulletEnabled val="1"/>
        </dgm:presLayoutVars>
      </dgm:prSet>
      <dgm:spPr/>
      <dgm:t>
        <a:bodyPr/>
        <a:lstStyle/>
        <a:p>
          <a:endParaRPr lang="zh-CN" altLang="en-US"/>
        </a:p>
      </dgm:t>
    </dgm:pt>
    <dgm:pt modelId="{D5369D40-9FAA-4784-940B-5FBF0F4851CF}" type="pres">
      <dgm:prSet presAssocID="{84E6D434-17A5-4B4B-AFBC-C9DF9A9B9854}" presName="bullet3c" presStyleLbl="node1" presStyleIdx="2" presStyleCnt="3"/>
      <dgm:spPr>
        <a:solidFill>
          <a:srgbClr val="9196C3"/>
        </a:solidFill>
      </dgm:spPr>
    </dgm:pt>
    <dgm:pt modelId="{C6D4B788-248A-4AFC-A4B0-4810FA6665E7}" type="pres">
      <dgm:prSet presAssocID="{84E6D434-17A5-4B4B-AFBC-C9DF9A9B9854}" presName="textBox3c" presStyleLbl="revTx" presStyleIdx="2" presStyleCnt="3" custScaleX="128851" custLinFactNeighborX="28882" custLinFactNeighborY="5039">
        <dgm:presLayoutVars>
          <dgm:bulletEnabled val="1"/>
        </dgm:presLayoutVars>
      </dgm:prSet>
      <dgm:spPr/>
      <dgm:t>
        <a:bodyPr/>
        <a:lstStyle/>
        <a:p>
          <a:endParaRPr lang="zh-CN" altLang="en-US"/>
        </a:p>
      </dgm:t>
    </dgm:pt>
  </dgm:ptLst>
  <dgm:cxnLst>
    <dgm:cxn modelId="{5577A05C-C16F-4086-8DC5-6C7D54410473}" type="presOf" srcId="{70D0DC93-42C2-4033-942D-A0BD22067CE2}" destId="{03143EE4-C1FD-41F6-9B51-2D16E90702F4}" srcOrd="0" destOrd="0" presId="urn:microsoft.com/office/officeart/2005/8/layout/arrow2"/>
    <dgm:cxn modelId="{F3B64193-380C-4495-BE7D-212E2694C73B}" type="presOf" srcId="{3422C726-3465-480D-87E0-DC77D99F594A}" destId="{A688DDA1-0B6A-48AF-B23D-FE3FFF9F6173}" srcOrd="0" destOrd="0" presId="urn:microsoft.com/office/officeart/2005/8/layout/arrow2"/>
    <dgm:cxn modelId="{EEADBD0F-1627-4BB7-92CF-D4FA57C413A1}" type="presOf" srcId="{84E6D434-17A5-4B4B-AFBC-C9DF9A9B9854}" destId="{C6D4B788-248A-4AFC-A4B0-4810FA6665E7}" srcOrd="0" destOrd="0" presId="urn:microsoft.com/office/officeart/2005/8/layout/arrow2"/>
    <dgm:cxn modelId="{4262515F-4F41-4864-9C53-9EE1F572B0DC}" srcId="{352A904A-F4DD-440E-8158-32F44F784C40}" destId="{84E6D434-17A5-4B4B-AFBC-C9DF9A9B9854}" srcOrd="2" destOrd="0" parTransId="{9034ED37-3232-4450-93EF-122301435AE8}" sibTransId="{50086BEB-654C-4B0C-B317-EFD71117F2B6}"/>
    <dgm:cxn modelId="{49687EC9-5AD6-41C9-A389-026B864E026B}" type="presOf" srcId="{352A904A-F4DD-440E-8158-32F44F784C40}" destId="{FBE47ADB-39AD-4DBB-A367-B7D55CB46803}" srcOrd="0" destOrd="0" presId="urn:microsoft.com/office/officeart/2005/8/layout/arrow2"/>
    <dgm:cxn modelId="{5EC89035-4B2A-47E6-BA34-CC7CE81F5E49}" srcId="{352A904A-F4DD-440E-8158-32F44F784C40}" destId="{3422C726-3465-480D-87E0-DC77D99F594A}" srcOrd="1" destOrd="0" parTransId="{968A716D-CA1E-461D-B1D3-C8875571BD37}" sibTransId="{730B8B89-26D8-4876-B6A5-CABE61720AE9}"/>
    <dgm:cxn modelId="{A80A3D6A-7C02-45B3-A9A5-304DCC2D8C23}" srcId="{352A904A-F4DD-440E-8158-32F44F784C40}" destId="{70D0DC93-42C2-4033-942D-A0BD22067CE2}" srcOrd="0" destOrd="0" parTransId="{02B0409D-22EB-4316-BC84-B1E6D13AD588}" sibTransId="{BD091889-DB72-482A-BE74-06CD6FF7299D}"/>
    <dgm:cxn modelId="{D194A78D-68E9-4AFA-B190-7E796C6EF14E}" type="presParOf" srcId="{FBE47ADB-39AD-4DBB-A367-B7D55CB46803}" destId="{33516230-32BD-4D8B-ABF7-BB9FDFCAD646}" srcOrd="0" destOrd="0" presId="urn:microsoft.com/office/officeart/2005/8/layout/arrow2"/>
    <dgm:cxn modelId="{A3650BE9-290F-4100-A692-EBDFA94BD9F7}" type="presParOf" srcId="{FBE47ADB-39AD-4DBB-A367-B7D55CB46803}" destId="{2FA803B4-2859-40F2-87E5-9CB16CFCA4F7}" srcOrd="1" destOrd="0" presId="urn:microsoft.com/office/officeart/2005/8/layout/arrow2"/>
    <dgm:cxn modelId="{B44B7A0C-9FCB-4236-A3D4-4110AA85ED10}" type="presParOf" srcId="{2FA803B4-2859-40F2-87E5-9CB16CFCA4F7}" destId="{5CAF97D8-4120-4FF7-81F3-A0B419285334}" srcOrd="0" destOrd="0" presId="urn:microsoft.com/office/officeart/2005/8/layout/arrow2"/>
    <dgm:cxn modelId="{0D9E852C-FED2-4DEF-A548-276E48700A26}" type="presParOf" srcId="{2FA803B4-2859-40F2-87E5-9CB16CFCA4F7}" destId="{03143EE4-C1FD-41F6-9B51-2D16E90702F4}" srcOrd="1" destOrd="0" presId="urn:microsoft.com/office/officeart/2005/8/layout/arrow2"/>
    <dgm:cxn modelId="{72DED9BC-6396-47D6-A2FB-5EEC9AB153DC}" type="presParOf" srcId="{2FA803B4-2859-40F2-87E5-9CB16CFCA4F7}" destId="{6B8640C7-5A7B-4175-A5F4-AC8589B07679}" srcOrd="2" destOrd="0" presId="urn:microsoft.com/office/officeart/2005/8/layout/arrow2"/>
    <dgm:cxn modelId="{842C79C6-A686-4848-A5DF-4B48725C2E38}" type="presParOf" srcId="{2FA803B4-2859-40F2-87E5-9CB16CFCA4F7}" destId="{A688DDA1-0B6A-48AF-B23D-FE3FFF9F6173}" srcOrd="3" destOrd="0" presId="urn:microsoft.com/office/officeart/2005/8/layout/arrow2"/>
    <dgm:cxn modelId="{A8A93415-D084-46F8-BCAD-B76EA4029030}" type="presParOf" srcId="{2FA803B4-2859-40F2-87E5-9CB16CFCA4F7}" destId="{D5369D40-9FAA-4784-940B-5FBF0F4851CF}" srcOrd="4" destOrd="0" presId="urn:microsoft.com/office/officeart/2005/8/layout/arrow2"/>
    <dgm:cxn modelId="{5BE12DD2-FE2B-455B-BC48-BC9C3020A681}" type="presParOf" srcId="{2FA803B4-2859-40F2-87E5-9CB16CFCA4F7}" destId="{C6D4B788-248A-4AFC-A4B0-4810FA6665E7}" srcOrd="5" destOrd="0" presId="urn:microsoft.com/office/officeart/2005/8/layout/arrow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6D5803A3-41D4-4F3E-850E-F7D69B9DEE84}" type="doc">
      <dgm:prSet loTypeId="urn:microsoft.com/office/officeart/2005/8/layout/process1" loCatId="process" qsTypeId="urn:microsoft.com/office/officeart/2005/8/quickstyle/simple1" qsCatId="simple" csTypeId="urn:microsoft.com/office/officeart/2005/8/colors/colorful3" csCatId="colorful" phldr="1"/>
      <dgm:spPr/>
    </dgm:pt>
    <dgm:pt modelId="{74BADF34-51CB-4C5A-82F6-64CCE1BA3005}">
      <dgm:prSet phldrT="[文本]" custT="1"/>
      <dgm:spPr>
        <a:solidFill>
          <a:srgbClr val="7B7C74"/>
        </a:solidFill>
      </dgm:spPr>
      <dgm:t>
        <a:bodyPr/>
        <a:lstStyle/>
        <a:p>
          <a:r>
            <a:rPr lang="zh-CN" altLang="en-US" sz="2800" dirty="0">
              <a:latin typeface="造字工房尚雅体" pitchFamily="2" charset="-122"/>
              <a:ea typeface="造字工房尚雅体" pitchFamily="2" charset="-122"/>
            </a:rPr>
            <a:t>大型复杂项目</a:t>
          </a:r>
        </a:p>
      </dgm:t>
    </dgm:pt>
    <dgm:pt modelId="{405086B2-F64C-41E1-89ED-DD0C9968CB76}" type="parTrans" cxnId="{2ECA455F-20FD-419C-9256-7AFC4EC766C9}">
      <dgm:prSet/>
      <dgm:spPr/>
      <dgm:t>
        <a:bodyPr/>
        <a:lstStyle/>
        <a:p>
          <a:endParaRPr lang="zh-CN" altLang="en-US" sz="2800">
            <a:latin typeface="造字工房尚雅体" pitchFamily="2" charset="-122"/>
            <a:ea typeface="造字工房尚雅体" pitchFamily="2" charset="-122"/>
          </a:endParaRPr>
        </a:p>
      </dgm:t>
    </dgm:pt>
    <dgm:pt modelId="{81C6AEF1-4B81-4067-8C80-3814DC00735E}" type="sibTrans" cxnId="{2ECA455F-20FD-419C-9256-7AFC4EC766C9}">
      <dgm:prSet custT="1"/>
      <dgm:spPr>
        <a:solidFill>
          <a:srgbClr val="7B7C74"/>
        </a:solidFill>
      </dgm:spPr>
      <dgm:t>
        <a:bodyPr/>
        <a:lstStyle/>
        <a:p>
          <a:endParaRPr lang="zh-CN" altLang="en-US" sz="2800">
            <a:latin typeface="造字工房尚雅体" pitchFamily="2" charset="-122"/>
            <a:ea typeface="造字工房尚雅体" pitchFamily="2" charset="-122"/>
          </a:endParaRPr>
        </a:p>
      </dgm:t>
    </dgm:pt>
    <dgm:pt modelId="{8A0C009C-B36B-4050-9644-2E74E2FBEEA3}">
      <dgm:prSet phldrT="[文本]" custT="1"/>
      <dgm:spPr>
        <a:solidFill>
          <a:srgbClr val="9196C3"/>
        </a:solidFill>
      </dgm:spPr>
      <dgm:t>
        <a:bodyPr/>
        <a:lstStyle/>
        <a:p>
          <a:r>
            <a:rPr lang="zh-CN" altLang="en-US" sz="2800" dirty="0">
              <a:latin typeface="造字工房尚雅体" pitchFamily="2" charset="-122"/>
              <a:ea typeface="造字工房尚雅体" pitchFamily="2" charset="-122"/>
            </a:rPr>
            <a:t>三阶段设计：即初步设计、技术设计和施工图设计。</a:t>
          </a:r>
        </a:p>
      </dgm:t>
    </dgm:pt>
    <dgm:pt modelId="{EDD48049-64E6-430F-9599-3D6A5E47C192}" type="parTrans" cxnId="{D97CF905-3CC6-4658-BB6E-3EEBC4778012}">
      <dgm:prSet/>
      <dgm:spPr/>
      <dgm:t>
        <a:bodyPr/>
        <a:lstStyle/>
        <a:p>
          <a:endParaRPr lang="zh-CN" altLang="en-US" sz="2800">
            <a:latin typeface="造字工房尚雅体" pitchFamily="2" charset="-122"/>
            <a:ea typeface="造字工房尚雅体" pitchFamily="2" charset="-122"/>
          </a:endParaRPr>
        </a:p>
      </dgm:t>
    </dgm:pt>
    <dgm:pt modelId="{929A8BC3-9476-47DB-BDCA-4030AA0C4E4F}" type="sibTrans" cxnId="{D97CF905-3CC6-4658-BB6E-3EEBC4778012}">
      <dgm:prSet/>
      <dgm:spPr/>
      <dgm:t>
        <a:bodyPr/>
        <a:lstStyle/>
        <a:p>
          <a:endParaRPr lang="zh-CN" altLang="en-US" sz="2800">
            <a:latin typeface="造字工房尚雅体" pitchFamily="2" charset="-122"/>
            <a:ea typeface="造字工房尚雅体" pitchFamily="2" charset="-122"/>
          </a:endParaRPr>
        </a:p>
      </dgm:t>
    </dgm:pt>
    <dgm:pt modelId="{092C8634-3577-4C40-B3D0-A14B89BE14CB}" type="pres">
      <dgm:prSet presAssocID="{6D5803A3-41D4-4F3E-850E-F7D69B9DEE84}" presName="Name0" presStyleCnt="0">
        <dgm:presLayoutVars>
          <dgm:dir/>
          <dgm:resizeHandles val="exact"/>
        </dgm:presLayoutVars>
      </dgm:prSet>
      <dgm:spPr/>
    </dgm:pt>
    <dgm:pt modelId="{33696372-552B-47A1-9C46-C7E186D6E89B}" type="pres">
      <dgm:prSet presAssocID="{74BADF34-51CB-4C5A-82F6-64CCE1BA3005}" presName="node" presStyleLbl="node1" presStyleIdx="0" presStyleCnt="2">
        <dgm:presLayoutVars>
          <dgm:bulletEnabled val="1"/>
        </dgm:presLayoutVars>
      </dgm:prSet>
      <dgm:spPr/>
      <dgm:t>
        <a:bodyPr/>
        <a:lstStyle/>
        <a:p>
          <a:endParaRPr lang="zh-CN" altLang="en-US"/>
        </a:p>
      </dgm:t>
    </dgm:pt>
    <dgm:pt modelId="{28B6EB48-524E-438B-BD03-3CB4F2B8FE5F}" type="pres">
      <dgm:prSet presAssocID="{81C6AEF1-4B81-4067-8C80-3814DC00735E}" presName="sibTrans" presStyleLbl="sibTrans2D1" presStyleIdx="0" presStyleCnt="1"/>
      <dgm:spPr/>
      <dgm:t>
        <a:bodyPr/>
        <a:lstStyle/>
        <a:p>
          <a:endParaRPr lang="zh-CN" altLang="en-US"/>
        </a:p>
      </dgm:t>
    </dgm:pt>
    <dgm:pt modelId="{B010553A-DFD0-413C-844A-037182E7144A}" type="pres">
      <dgm:prSet presAssocID="{81C6AEF1-4B81-4067-8C80-3814DC00735E}" presName="connectorText" presStyleLbl="sibTrans2D1" presStyleIdx="0" presStyleCnt="1"/>
      <dgm:spPr/>
      <dgm:t>
        <a:bodyPr/>
        <a:lstStyle/>
        <a:p>
          <a:endParaRPr lang="zh-CN" altLang="en-US"/>
        </a:p>
      </dgm:t>
    </dgm:pt>
    <dgm:pt modelId="{B8538871-F71F-48BF-9DFC-9ED9651339C5}" type="pres">
      <dgm:prSet presAssocID="{8A0C009C-B36B-4050-9644-2E74E2FBEEA3}" presName="node" presStyleLbl="node1" presStyleIdx="1" presStyleCnt="2">
        <dgm:presLayoutVars>
          <dgm:bulletEnabled val="1"/>
        </dgm:presLayoutVars>
      </dgm:prSet>
      <dgm:spPr/>
      <dgm:t>
        <a:bodyPr/>
        <a:lstStyle/>
        <a:p>
          <a:endParaRPr lang="zh-CN" altLang="en-US"/>
        </a:p>
      </dgm:t>
    </dgm:pt>
  </dgm:ptLst>
  <dgm:cxnLst>
    <dgm:cxn modelId="{ED08EF0E-BC0B-4804-955A-2BF34F894EC7}" type="presOf" srcId="{81C6AEF1-4B81-4067-8C80-3814DC00735E}" destId="{B010553A-DFD0-413C-844A-037182E7144A}" srcOrd="1" destOrd="0" presId="urn:microsoft.com/office/officeart/2005/8/layout/process1"/>
    <dgm:cxn modelId="{2ECA455F-20FD-419C-9256-7AFC4EC766C9}" srcId="{6D5803A3-41D4-4F3E-850E-F7D69B9DEE84}" destId="{74BADF34-51CB-4C5A-82F6-64CCE1BA3005}" srcOrd="0" destOrd="0" parTransId="{405086B2-F64C-41E1-89ED-DD0C9968CB76}" sibTransId="{81C6AEF1-4B81-4067-8C80-3814DC00735E}"/>
    <dgm:cxn modelId="{B99440CA-7C41-42A5-88A4-BC16DED359B8}" type="presOf" srcId="{74BADF34-51CB-4C5A-82F6-64CCE1BA3005}" destId="{33696372-552B-47A1-9C46-C7E186D6E89B}" srcOrd="0" destOrd="0" presId="urn:microsoft.com/office/officeart/2005/8/layout/process1"/>
    <dgm:cxn modelId="{9D600584-D360-4504-B369-70F0CC3BDF30}" type="presOf" srcId="{81C6AEF1-4B81-4067-8C80-3814DC00735E}" destId="{28B6EB48-524E-438B-BD03-3CB4F2B8FE5F}" srcOrd="0" destOrd="0" presId="urn:microsoft.com/office/officeart/2005/8/layout/process1"/>
    <dgm:cxn modelId="{7C654761-FAE9-4F5F-A929-C7FCA9015111}" type="presOf" srcId="{8A0C009C-B36B-4050-9644-2E74E2FBEEA3}" destId="{B8538871-F71F-48BF-9DFC-9ED9651339C5}" srcOrd="0" destOrd="0" presId="urn:microsoft.com/office/officeart/2005/8/layout/process1"/>
    <dgm:cxn modelId="{B7B03017-CC43-48BB-AC34-18B6B4486A20}" type="presOf" srcId="{6D5803A3-41D4-4F3E-850E-F7D69B9DEE84}" destId="{092C8634-3577-4C40-B3D0-A14B89BE14CB}" srcOrd="0" destOrd="0" presId="urn:microsoft.com/office/officeart/2005/8/layout/process1"/>
    <dgm:cxn modelId="{D97CF905-3CC6-4658-BB6E-3EEBC4778012}" srcId="{6D5803A3-41D4-4F3E-850E-F7D69B9DEE84}" destId="{8A0C009C-B36B-4050-9644-2E74E2FBEEA3}" srcOrd="1" destOrd="0" parTransId="{EDD48049-64E6-430F-9599-3D6A5E47C192}" sibTransId="{929A8BC3-9476-47DB-BDCA-4030AA0C4E4F}"/>
    <dgm:cxn modelId="{76044774-C007-4B92-A90C-6E68AA70E17D}" type="presParOf" srcId="{092C8634-3577-4C40-B3D0-A14B89BE14CB}" destId="{33696372-552B-47A1-9C46-C7E186D6E89B}" srcOrd="0" destOrd="0" presId="urn:microsoft.com/office/officeart/2005/8/layout/process1"/>
    <dgm:cxn modelId="{8AE8D421-53E9-4398-A8B9-177DC812805F}" type="presParOf" srcId="{092C8634-3577-4C40-B3D0-A14B89BE14CB}" destId="{28B6EB48-524E-438B-BD03-3CB4F2B8FE5F}" srcOrd="1" destOrd="0" presId="urn:microsoft.com/office/officeart/2005/8/layout/process1"/>
    <dgm:cxn modelId="{A56123C2-4359-4B37-AB05-8FAF212AECB2}" type="presParOf" srcId="{28B6EB48-524E-438B-BD03-3CB4F2B8FE5F}" destId="{B010553A-DFD0-413C-844A-037182E7144A}" srcOrd="0" destOrd="0" presId="urn:microsoft.com/office/officeart/2005/8/layout/process1"/>
    <dgm:cxn modelId="{A84CBD29-1967-4A78-AE08-282DCB24A123}" type="presParOf" srcId="{092C8634-3577-4C40-B3D0-A14B89BE14CB}" destId="{B8538871-F71F-48BF-9DFC-9ED9651339C5}" srcOrd="2" destOrd="0" presId="urn:microsoft.com/office/officeart/2005/8/layout/process1"/>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58EED5D0-CC41-4ABE-9D95-4C24A2658867}" type="doc">
      <dgm:prSet loTypeId="urn:microsoft.com/office/officeart/2005/8/layout/target1" loCatId="relationship" qsTypeId="urn:microsoft.com/office/officeart/2005/8/quickstyle/simple1" qsCatId="simple" csTypeId="urn:microsoft.com/office/officeart/2005/8/colors/colorful3" csCatId="colorful" phldr="1"/>
      <dgm:spPr/>
      <dgm:t>
        <a:bodyPr/>
        <a:lstStyle/>
        <a:p>
          <a:endParaRPr lang="zh-CN" altLang="en-US"/>
        </a:p>
      </dgm:t>
    </dgm:pt>
    <dgm:pt modelId="{E59E1C7A-4A22-4581-91BF-6EFFBE12E642}">
      <dgm:prSet custT="1"/>
      <dgm:spPr/>
      <dgm:t>
        <a:bodyPr/>
        <a:lstStyle/>
        <a:p>
          <a:pPr rtl="0"/>
          <a:r>
            <a:rPr lang="zh-CN" altLang="en-US" sz="3200" dirty="0">
              <a:latin typeface="造字工房尚雅体" pitchFamily="2" charset="-122"/>
              <a:ea typeface="造字工房尚雅体" pitchFamily="2" charset="-122"/>
            </a:rPr>
            <a:t>单位工程验收</a:t>
          </a:r>
        </a:p>
      </dgm:t>
    </dgm:pt>
    <dgm:pt modelId="{09D44B81-C480-443C-AF7F-C9209CD3F934}" type="parTrans" cxnId="{57315E1C-80CA-4963-8C19-98D633605BCE}">
      <dgm:prSet/>
      <dgm:spPr/>
      <dgm:t>
        <a:bodyPr/>
        <a:lstStyle/>
        <a:p>
          <a:endParaRPr lang="zh-CN" altLang="en-US" sz="3200">
            <a:latin typeface="造字工房尚雅体" pitchFamily="2" charset="-122"/>
            <a:ea typeface="造字工房尚雅体" pitchFamily="2" charset="-122"/>
          </a:endParaRPr>
        </a:p>
      </dgm:t>
    </dgm:pt>
    <dgm:pt modelId="{99BBC3F0-756D-4073-A61B-435ED457388D}" type="sibTrans" cxnId="{57315E1C-80CA-4963-8C19-98D633605BCE}">
      <dgm:prSet/>
      <dgm:spPr/>
      <dgm:t>
        <a:bodyPr/>
        <a:lstStyle/>
        <a:p>
          <a:endParaRPr lang="zh-CN" altLang="en-US" sz="3200">
            <a:latin typeface="造字工房尚雅体" pitchFamily="2" charset="-122"/>
            <a:ea typeface="造字工房尚雅体" pitchFamily="2" charset="-122"/>
          </a:endParaRPr>
        </a:p>
      </dgm:t>
    </dgm:pt>
    <dgm:pt modelId="{10504714-70D0-48E2-9250-0247B37BACBA}">
      <dgm:prSet custT="1"/>
      <dgm:spPr/>
      <dgm:t>
        <a:bodyPr/>
        <a:lstStyle/>
        <a:p>
          <a:pPr rtl="0"/>
          <a:r>
            <a:rPr lang="zh-CN" altLang="en-US" sz="3200" dirty="0">
              <a:latin typeface="造字工房尚雅体" pitchFamily="2" charset="-122"/>
              <a:ea typeface="造字工房尚雅体" pitchFamily="2" charset="-122"/>
            </a:rPr>
            <a:t>单项工程验收</a:t>
          </a:r>
        </a:p>
      </dgm:t>
    </dgm:pt>
    <dgm:pt modelId="{3602D4C1-2A94-49BC-BF3E-39DFDADE3A1E}" type="parTrans" cxnId="{95F90CF5-D83E-4B4A-B506-FEE5D56604E2}">
      <dgm:prSet/>
      <dgm:spPr/>
      <dgm:t>
        <a:bodyPr/>
        <a:lstStyle/>
        <a:p>
          <a:endParaRPr lang="zh-CN" altLang="en-US" sz="3200">
            <a:latin typeface="造字工房尚雅体" pitchFamily="2" charset="-122"/>
            <a:ea typeface="造字工房尚雅体" pitchFamily="2" charset="-122"/>
          </a:endParaRPr>
        </a:p>
      </dgm:t>
    </dgm:pt>
    <dgm:pt modelId="{AE2AEC68-1E8B-45D8-AA52-A0E90A6FE2F8}" type="sibTrans" cxnId="{95F90CF5-D83E-4B4A-B506-FEE5D56604E2}">
      <dgm:prSet/>
      <dgm:spPr/>
      <dgm:t>
        <a:bodyPr/>
        <a:lstStyle/>
        <a:p>
          <a:endParaRPr lang="zh-CN" altLang="en-US" sz="3200">
            <a:latin typeface="造字工房尚雅体" pitchFamily="2" charset="-122"/>
            <a:ea typeface="造字工房尚雅体" pitchFamily="2" charset="-122"/>
          </a:endParaRPr>
        </a:p>
      </dgm:t>
    </dgm:pt>
    <dgm:pt modelId="{ED67456C-D89C-44CB-AE80-E2BBB05C2AB6}">
      <dgm:prSet custT="1"/>
      <dgm:spPr/>
      <dgm:t>
        <a:bodyPr/>
        <a:lstStyle/>
        <a:p>
          <a:pPr rtl="0"/>
          <a:r>
            <a:rPr lang="zh-CN" altLang="en-US" sz="3200" dirty="0">
              <a:latin typeface="造字工房尚雅体" pitchFamily="2" charset="-122"/>
              <a:ea typeface="造字工房尚雅体" pitchFamily="2" charset="-122"/>
            </a:rPr>
            <a:t>建设项目验收</a:t>
          </a:r>
        </a:p>
      </dgm:t>
    </dgm:pt>
    <dgm:pt modelId="{616ECC80-72B2-46E6-8FFE-E48DE68F73B6}" type="parTrans" cxnId="{A66FBC45-DF39-4CD9-BE72-BAE36A5E6556}">
      <dgm:prSet/>
      <dgm:spPr/>
      <dgm:t>
        <a:bodyPr/>
        <a:lstStyle/>
        <a:p>
          <a:endParaRPr lang="zh-CN" altLang="en-US" sz="3200">
            <a:latin typeface="造字工房尚雅体" pitchFamily="2" charset="-122"/>
            <a:ea typeface="造字工房尚雅体" pitchFamily="2" charset="-122"/>
          </a:endParaRPr>
        </a:p>
      </dgm:t>
    </dgm:pt>
    <dgm:pt modelId="{B617E48D-8D71-41EF-9C21-432E146E1F87}" type="sibTrans" cxnId="{A66FBC45-DF39-4CD9-BE72-BAE36A5E6556}">
      <dgm:prSet/>
      <dgm:spPr/>
      <dgm:t>
        <a:bodyPr/>
        <a:lstStyle/>
        <a:p>
          <a:endParaRPr lang="zh-CN" altLang="en-US" sz="3200">
            <a:latin typeface="造字工房尚雅体" pitchFamily="2" charset="-122"/>
            <a:ea typeface="造字工房尚雅体" pitchFamily="2" charset="-122"/>
          </a:endParaRPr>
        </a:p>
      </dgm:t>
    </dgm:pt>
    <dgm:pt modelId="{0E9763F3-887E-4E4B-A01A-9E3A314F552D}" type="pres">
      <dgm:prSet presAssocID="{58EED5D0-CC41-4ABE-9D95-4C24A2658867}" presName="composite" presStyleCnt="0">
        <dgm:presLayoutVars>
          <dgm:chMax val="5"/>
          <dgm:dir/>
          <dgm:resizeHandles val="exact"/>
        </dgm:presLayoutVars>
      </dgm:prSet>
      <dgm:spPr/>
      <dgm:t>
        <a:bodyPr/>
        <a:lstStyle/>
        <a:p>
          <a:endParaRPr lang="zh-CN" altLang="en-US"/>
        </a:p>
      </dgm:t>
    </dgm:pt>
    <dgm:pt modelId="{DA78CDF1-C440-4A73-93D1-BB20D3BE9B62}" type="pres">
      <dgm:prSet presAssocID="{E59E1C7A-4A22-4581-91BF-6EFFBE12E642}" presName="circle1" presStyleLbl="lnNode1" presStyleIdx="0" presStyleCnt="3"/>
      <dgm:spPr/>
    </dgm:pt>
    <dgm:pt modelId="{E37B3163-F5FC-4866-B94F-B40B502AEB2C}" type="pres">
      <dgm:prSet presAssocID="{E59E1C7A-4A22-4581-91BF-6EFFBE12E642}" presName="text1" presStyleLbl="revTx" presStyleIdx="0" presStyleCnt="3" custScaleX="171221" custLinFactNeighborX="18680" custLinFactNeighborY="-14176">
        <dgm:presLayoutVars>
          <dgm:bulletEnabled val="1"/>
        </dgm:presLayoutVars>
      </dgm:prSet>
      <dgm:spPr/>
      <dgm:t>
        <a:bodyPr/>
        <a:lstStyle/>
        <a:p>
          <a:endParaRPr lang="zh-CN" altLang="en-US"/>
        </a:p>
      </dgm:t>
    </dgm:pt>
    <dgm:pt modelId="{618BC8EF-F43E-4BBB-8987-22DE52895E8B}" type="pres">
      <dgm:prSet presAssocID="{E59E1C7A-4A22-4581-91BF-6EFFBE12E642}" presName="line1" presStyleLbl="callout" presStyleIdx="0" presStyleCnt="6"/>
      <dgm:spPr/>
    </dgm:pt>
    <dgm:pt modelId="{2AF89CFC-8042-4313-ACF1-1C6878D5F895}" type="pres">
      <dgm:prSet presAssocID="{E59E1C7A-4A22-4581-91BF-6EFFBE12E642}" presName="d1" presStyleLbl="callout" presStyleIdx="1" presStyleCnt="6"/>
      <dgm:spPr/>
    </dgm:pt>
    <dgm:pt modelId="{44A6EDAB-DA54-4927-8B60-948D1056F821}" type="pres">
      <dgm:prSet presAssocID="{10504714-70D0-48E2-9250-0247B37BACBA}" presName="circle2" presStyleLbl="lnNode1" presStyleIdx="1" presStyleCnt="3"/>
      <dgm:spPr/>
    </dgm:pt>
    <dgm:pt modelId="{51F1796F-FD66-4E21-99DE-BF36ABFA9C32}" type="pres">
      <dgm:prSet presAssocID="{10504714-70D0-48E2-9250-0247B37BACBA}" presName="text2" presStyleLbl="revTx" presStyleIdx="1" presStyleCnt="3" custScaleX="175864" custLinFactNeighborX="23349">
        <dgm:presLayoutVars>
          <dgm:bulletEnabled val="1"/>
        </dgm:presLayoutVars>
      </dgm:prSet>
      <dgm:spPr/>
      <dgm:t>
        <a:bodyPr/>
        <a:lstStyle/>
        <a:p>
          <a:endParaRPr lang="zh-CN" altLang="en-US"/>
        </a:p>
      </dgm:t>
    </dgm:pt>
    <dgm:pt modelId="{62EC823F-1261-450C-81F4-6D1051EB8EC3}" type="pres">
      <dgm:prSet presAssocID="{10504714-70D0-48E2-9250-0247B37BACBA}" presName="line2" presStyleLbl="callout" presStyleIdx="2" presStyleCnt="6"/>
      <dgm:spPr/>
    </dgm:pt>
    <dgm:pt modelId="{7F297442-088A-4A70-83CF-70E7D6D7524B}" type="pres">
      <dgm:prSet presAssocID="{10504714-70D0-48E2-9250-0247B37BACBA}" presName="d2" presStyleLbl="callout" presStyleIdx="3" presStyleCnt="6"/>
      <dgm:spPr/>
    </dgm:pt>
    <dgm:pt modelId="{CA6F9FE4-5A01-44C1-BE83-B0C8CF85F686}" type="pres">
      <dgm:prSet presAssocID="{ED67456C-D89C-44CB-AE80-E2BBB05C2AB6}" presName="circle3" presStyleLbl="lnNode1" presStyleIdx="2" presStyleCnt="3"/>
      <dgm:spPr/>
    </dgm:pt>
    <dgm:pt modelId="{B47DD40D-67C6-411B-AE73-93B2D18265E8}" type="pres">
      <dgm:prSet presAssocID="{ED67456C-D89C-44CB-AE80-E2BBB05C2AB6}" presName="text3" presStyleLbl="revTx" presStyleIdx="2" presStyleCnt="3" custScaleX="184412" custLinFactNeighborX="34245" custLinFactNeighborY="2668">
        <dgm:presLayoutVars>
          <dgm:bulletEnabled val="1"/>
        </dgm:presLayoutVars>
      </dgm:prSet>
      <dgm:spPr/>
      <dgm:t>
        <a:bodyPr/>
        <a:lstStyle/>
        <a:p>
          <a:endParaRPr lang="zh-CN" altLang="en-US"/>
        </a:p>
      </dgm:t>
    </dgm:pt>
    <dgm:pt modelId="{404710B4-739E-41A0-91AA-3DFF35ECEA0D}" type="pres">
      <dgm:prSet presAssocID="{ED67456C-D89C-44CB-AE80-E2BBB05C2AB6}" presName="line3" presStyleLbl="callout" presStyleIdx="4" presStyleCnt="6"/>
      <dgm:spPr/>
    </dgm:pt>
    <dgm:pt modelId="{2D0E06FB-8914-4A75-9578-122D29804A7A}" type="pres">
      <dgm:prSet presAssocID="{ED67456C-D89C-44CB-AE80-E2BBB05C2AB6}" presName="d3" presStyleLbl="callout" presStyleIdx="5" presStyleCnt="6"/>
      <dgm:spPr/>
    </dgm:pt>
  </dgm:ptLst>
  <dgm:cxnLst>
    <dgm:cxn modelId="{99885980-0969-43B3-95D1-AF2150A11BEA}" type="presOf" srcId="{58EED5D0-CC41-4ABE-9D95-4C24A2658867}" destId="{0E9763F3-887E-4E4B-A01A-9E3A314F552D}" srcOrd="0" destOrd="0" presId="urn:microsoft.com/office/officeart/2005/8/layout/target1"/>
    <dgm:cxn modelId="{8857AD42-8AC0-4491-B267-B34ACF3A0673}" type="presOf" srcId="{E59E1C7A-4A22-4581-91BF-6EFFBE12E642}" destId="{E37B3163-F5FC-4866-B94F-B40B502AEB2C}" srcOrd="0" destOrd="0" presId="urn:microsoft.com/office/officeart/2005/8/layout/target1"/>
    <dgm:cxn modelId="{C569FE11-6C17-4574-9149-316EAFE7B02F}" type="presOf" srcId="{ED67456C-D89C-44CB-AE80-E2BBB05C2AB6}" destId="{B47DD40D-67C6-411B-AE73-93B2D18265E8}" srcOrd="0" destOrd="0" presId="urn:microsoft.com/office/officeart/2005/8/layout/target1"/>
    <dgm:cxn modelId="{3807DD8B-5425-47B1-87CC-E37904EB2213}" type="presOf" srcId="{10504714-70D0-48E2-9250-0247B37BACBA}" destId="{51F1796F-FD66-4E21-99DE-BF36ABFA9C32}" srcOrd="0" destOrd="0" presId="urn:microsoft.com/office/officeart/2005/8/layout/target1"/>
    <dgm:cxn modelId="{95F90CF5-D83E-4B4A-B506-FEE5D56604E2}" srcId="{58EED5D0-CC41-4ABE-9D95-4C24A2658867}" destId="{10504714-70D0-48E2-9250-0247B37BACBA}" srcOrd="1" destOrd="0" parTransId="{3602D4C1-2A94-49BC-BF3E-39DFDADE3A1E}" sibTransId="{AE2AEC68-1E8B-45D8-AA52-A0E90A6FE2F8}"/>
    <dgm:cxn modelId="{57315E1C-80CA-4963-8C19-98D633605BCE}" srcId="{58EED5D0-CC41-4ABE-9D95-4C24A2658867}" destId="{E59E1C7A-4A22-4581-91BF-6EFFBE12E642}" srcOrd="0" destOrd="0" parTransId="{09D44B81-C480-443C-AF7F-C9209CD3F934}" sibTransId="{99BBC3F0-756D-4073-A61B-435ED457388D}"/>
    <dgm:cxn modelId="{A66FBC45-DF39-4CD9-BE72-BAE36A5E6556}" srcId="{58EED5D0-CC41-4ABE-9D95-4C24A2658867}" destId="{ED67456C-D89C-44CB-AE80-E2BBB05C2AB6}" srcOrd="2" destOrd="0" parTransId="{616ECC80-72B2-46E6-8FFE-E48DE68F73B6}" sibTransId="{B617E48D-8D71-41EF-9C21-432E146E1F87}"/>
    <dgm:cxn modelId="{633487EF-531F-41B9-A3F6-54E98D7DC68A}" type="presParOf" srcId="{0E9763F3-887E-4E4B-A01A-9E3A314F552D}" destId="{DA78CDF1-C440-4A73-93D1-BB20D3BE9B62}" srcOrd="0" destOrd="0" presId="urn:microsoft.com/office/officeart/2005/8/layout/target1"/>
    <dgm:cxn modelId="{D114A5EA-6B55-40D4-B42D-BAA571D9B63F}" type="presParOf" srcId="{0E9763F3-887E-4E4B-A01A-9E3A314F552D}" destId="{E37B3163-F5FC-4866-B94F-B40B502AEB2C}" srcOrd="1" destOrd="0" presId="urn:microsoft.com/office/officeart/2005/8/layout/target1"/>
    <dgm:cxn modelId="{7FB32EF7-D5D4-42E2-9C68-258E2C77C2F3}" type="presParOf" srcId="{0E9763F3-887E-4E4B-A01A-9E3A314F552D}" destId="{618BC8EF-F43E-4BBB-8987-22DE52895E8B}" srcOrd="2" destOrd="0" presId="urn:microsoft.com/office/officeart/2005/8/layout/target1"/>
    <dgm:cxn modelId="{E27EB9E4-F43F-4E09-A1C0-A41C8814AD87}" type="presParOf" srcId="{0E9763F3-887E-4E4B-A01A-9E3A314F552D}" destId="{2AF89CFC-8042-4313-ACF1-1C6878D5F895}" srcOrd="3" destOrd="0" presId="urn:microsoft.com/office/officeart/2005/8/layout/target1"/>
    <dgm:cxn modelId="{90D2F963-2E17-4BE9-8B24-1C054A9A3393}" type="presParOf" srcId="{0E9763F3-887E-4E4B-A01A-9E3A314F552D}" destId="{44A6EDAB-DA54-4927-8B60-948D1056F821}" srcOrd="4" destOrd="0" presId="urn:microsoft.com/office/officeart/2005/8/layout/target1"/>
    <dgm:cxn modelId="{088D173A-A695-46A2-B127-4AE596D14C4C}" type="presParOf" srcId="{0E9763F3-887E-4E4B-A01A-9E3A314F552D}" destId="{51F1796F-FD66-4E21-99DE-BF36ABFA9C32}" srcOrd="5" destOrd="0" presId="urn:microsoft.com/office/officeart/2005/8/layout/target1"/>
    <dgm:cxn modelId="{E2452D6E-03F5-4BDC-B44E-7DEEF9716AA7}" type="presParOf" srcId="{0E9763F3-887E-4E4B-A01A-9E3A314F552D}" destId="{62EC823F-1261-450C-81F4-6D1051EB8EC3}" srcOrd="6" destOrd="0" presId="urn:microsoft.com/office/officeart/2005/8/layout/target1"/>
    <dgm:cxn modelId="{6395AFB2-B8A7-4DD5-BEFB-46E6991A62EF}" type="presParOf" srcId="{0E9763F3-887E-4E4B-A01A-9E3A314F552D}" destId="{7F297442-088A-4A70-83CF-70E7D6D7524B}" srcOrd="7" destOrd="0" presId="urn:microsoft.com/office/officeart/2005/8/layout/target1"/>
    <dgm:cxn modelId="{52545C8F-1FA7-4F04-B69E-DA601056E760}" type="presParOf" srcId="{0E9763F3-887E-4E4B-A01A-9E3A314F552D}" destId="{CA6F9FE4-5A01-44C1-BE83-B0C8CF85F686}" srcOrd="8" destOrd="0" presId="urn:microsoft.com/office/officeart/2005/8/layout/target1"/>
    <dgm:cxn modelId="{0841CD0A-CACD-4F67-B6F2-8AE519419953}" type="presParOf" srcId="{0E9763F3-887E-4E4B-A01A-9E3A314F552D}" destId="{B47DD40D-67C6-411B-AE73-93B2D18265E8}" srcOrd="9" destOrd="0" presId="urn:microsoft.com/office/officeart/2005/8/layout/target1"/>
    <dgm:cxn modelId="{FE59CDB0-5645-4239-A318-E95C36BC61FB}" type="presParOf" srcId="{0E9763F3-887E-4E4B-A01A-9E3A314F552D}" destId="{404710B4-739E-41A0-91AA-3DFF35ECEA0D}" srcOrd="10" destOrd="0" presId="urn:microsoft.com/office/officeart/2005/8/layout/target1"/>
    <dgm:cxn modelId="{6191559F-885D-4D57-B75D-BE366502DC93}" type="presParOf" srcId="{0E9763F3-887E-4E4B-A01A-9E3A314F552D}" destId="{2D0E06FB-8914-4A75-9578-122D29804A7A}" srcOrd="11" destOrd="0" presId="urn:microsoft.com/office/officeart/2005/8/layout/targe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AAE411C0-738A-4C56-BACD-5344CA3F9407}" type="doc">
      <dgm:prSet loTypeId="urn:microsoft.com/office/officeart/2005/8/layout/process1" loCatId="process" qsTypeId="urn:microsoft.com/office/officeart/2005/8/quickstyle/simple1" qsCatId="simple" csTypeId="urn:microsoft.com/office/officeart/2005/8/colors/colorful3" csCatId="colorful" phldr="1"/>
      <dgm:spPr/>
      <dgm:t>
        <a:bodyPr/>
        <a:lstStyle/>
        <a:p>
          <a:endParaRPr lang="zh-CN" altLang="en-US"/>
        </a:p>
      </dgm:t>
    </dgm:pt>
    <dgm:pt modelId="{F680459C-590C-492A-AEC5-AFFFDF8257DC}">
      <dgm:prSet custT="1"/>
      <dgm:spPr>
        <a:solidFill>
          <a:srgbClr val="728799"/>
        </a:solidFill>
      </dgm:spPr>
      <dgm:t>
        <a:bodyPr/>
        <a:lstStyle/>
        <a:p>
          <a:pPr rtl="0"/>
          <a:r>
            <a:rPr lang="zh-CN" altLang="en-US" sz="2800" dirty="0">
              <a:latin typeface="造字工房尚雅体" pitchFamily="2" charset="-122"/>
              <a:ea typeface="造字工房尚雅体" pitchFamily="2" charset="-122"/>
            </a:rPr>
            <a:t>投资决策阶段</a:t>
          </a:r>
        </a:p>
      </dgm:t>
    </dgm:pt>
    <dgm:pt modelId="{498E87E9-600E-4B1A-BF61-C18BB4E49D91}" type="parTrans" cxnId="{44F9D8B0-9861-4A8F-8ED9-43DB1D64987E}">
      <dgm:prSet/>
      <dgm:spPr/>
      <dgm:t>
        <a:bodyPr/>
        <a:lstStyle/>
        <a:p>
          <a:endParaRPr lang="zh-CN" altLang="en-US" sz="2800">
            <a:latin typeface="造字工房尚雅体" pitchFamily="2" charset="-122"/>
            <a:ea typeface="造字工房尚雅体" pitchFamily="2" charset="-122"/>
          </a:endParaRPr>
        </a:p>
      </dgm:t>
    </dgm:pt>
    <dgm:pt modelId="{025120ED-42B2-482D-96B6-4063A1C6C094}" type="sibTrans" cxnId="{44F9D8B0-9861-4A8F-8ED9-43DB1D64987E}">
      <dgm:prSet custT="1"/>
      <dgm:spPr>
        <a:solidFill>
          <a:srgbClr val="686573"/>
        </a:solidFill>
      </dgm:spPr>
      <dgm:t>
        <a:bodyPr/>
        <a:lstStyle/>
        <a:p>
          <a:endParaRPr lang="zh-CN" altLang="en-US" sz="2800">
            <a:latin typeface="造字工房尚雅体" pitchFamily="2" charset="-122"/>
            <a:ea typeface="造字工房尚雅体" pitchFamily="2" charset="-122"/>
          </a:endParaRPr>
        </a:p>
      </dgm:t>
    </dgm:pt>
    <dgm:pt modelId="{01F0E0A8-4651-41A6-A027-43A2CF754C0E}">
      <dgm:prSet custT="1"/>
      <dgm:spPr>
        <a:solidFill>
          <a:srgbClr val="728799"/>
        </a:solidFill>
      </dgm:spPr>
      <dgm:t>
        <a:bodyPr/>
        <a:lstStyle/>
        <a:p>
          <a:pPr rtl="0"/>
          <a:r>
            <a:rPr lang="zh-CN" altLang="en-US" sz="2800">
              <a:latin typeface="造字工房尚雅体" pitchFamily="2" charset="-122"/>
              <a:ea typeface="造字工房尚雅体" pitchFamily="2" charset="-122"/>
            </a:rPr>
            <a:t>设计阶段</a:t>
          </a:r>
        </a:p>
      </dgm:t>
    </dgm:pt>
    <dgm:pt modelId="{529CF76A-8084-476E-BA8F-2215FC35E603}" type="parTrans" cxnId="{94EB639B-CD1E-49B5-B212-B21A8C5161E6}">
      <dgm:prSet/>
      <dgm:spPr/>
      <dgm:t>
        <a:bodyPr/>
        <a:lstStyle/>
        <a:p>
          <a:endParaRPr lang="zh-CN" altLang="en-US" sz="2800">
            <a:latin typeface="造字工房尚雅体" pitchFamily="2" charset="-122"/>
            <a:ea typeface="造字工房尚雅体" pitchFamily="2" charset="-122"/>
          </a:endParaRPr>
        </a:p>
      </dgm:t>
    </dgm:pt>
    <dgm:pt modelId="{BC30A2DA-500E-4D29-97D2-04FED41730E7}" type="sibTrans" cxnId="{94EB639B-CD1E-49B5-B212-B21A8C5161E6}">
      <dgm:prSet custT="1"/>
      <dgm:spPr>
        <a:solidFill>
          <a:srgbClr val="686573"/>
        </a:solidFill>
      </dgm:spPr>
      <dgm:t>
        <a:bodyPr/>
        <a:lstStyle/>
        <a:p>
          <a:endParaRPr lang="zh-CN" altLang="en-US" sz="2800">
            <a:latin typeface="造字工房尚雅体" pitchFamily="2" charset="-122"/>
            <a:ea typeface="造字工房尚雅体" pitchFamily="2" charset="-122"/>
          </a:endParaRPr>
        </a:p>
      </dgm:t>
    </dgm:pt>
    <dgm:pt modelId="{EEDCA3A7-20F0-4760-B857-88EDC69E6553}">
      <dgm:prSet custT="1"/>
      <dgm:spPr>
        <a:solidFill>
          <a:srgbClr val="728799"/>
        </a:solidFill>
      </dgm:spPr>
      <dgm:t>
        <a:bodyPr/>
        <a:lstStyle/>
        <a:p>
          <a:pPr rtl="0"/>
          <a:r>
            <a:rPr lang="zh-CN" altLang="en-US" sz="2800">
              <a:latin typeface="造字工房尚雅体" pitchFamily="2" charset="-122"/>
              <a:ea typeface="造字工房尚雅体" pitchFamily="2" charset="-122"/>
            </a:rPr>
            <a:t>发承包阶段</a:t>
          </a:r>
        </a:p>
      </dgm:t>
    </dgm:pt>
    <dgm:pt modelId="{64C90653-EB3C-400D-B17A-88D3112D7D32}" type="parTrans" cxnId="{3D01C091-C434-449E-ADCC-BA2F1B95A85C}">
      <dgm:prSet/>
      <dgm:spPr/>
      <dgm:t>
        <a:bodyPr/>
        <a:lstStyle/>
        <a:p>
          <a:endParaRPr lang="zh-CN" altLang="en-US" sz="2800">
            <a:latin typeface="造字工房尚雅体" pitchFamily="2" charset="-122"/>
            <a:ea typeface="造字工房尚雅体" pitchFamily="2" charset="-122"/>
          </a:endParaRPr>
        </a:p>
      </dgm:t>
    </dgm:pt>
    <dgm:pt modelId="{7C25D358-2935-41F1-8A8D-8693D76F5917}" type="sibTrans" cxnId="{3D01C091-C434-449E-ADCC-BA2F1B95A85C}">
      <dgm:prSet custT="1"/>
      <dgm:spPr>
        <a:solidFill>
          <a:srgbClr val="686573"/>
        </a:solidFill>
      </dgm:spPr>
      <dgm:t>
        <a:bodyPr/>
        <a:lstStyle/>
        <a:p>
          <a:endParaRPr lang="zh-CN" altLang="en-US" sz="2800">
            <a:latin typeface="造字工房尚雅体" pitchFamily="2" charset="-122"/>
            <a:ea typeface="造字工房尚雅体" pitchFamily="2" charset="-122"/>
          </a:endParaRPr>
        </a:p>
      </dgm:t>
    </dgm:pt>
    <dgm:pt modelId="{02116C73-572D-4D53-9C59-E67A9E3B84B9}">
      <dgm:prSet custT="1"/>
      <dgm:spPr>
        <a:solidFill>
          <a:srgbClr val="728799"/>
        </a:solidFill>
      </dgm:spPr>
      <dgm:t>
        <a:bodyPr/>
        <a:lstStyle/>
        <a:p>
          <a:pPr rtl="0"/>
          <a:r>
            <a:rPr lang="zh-CN" altLang="en-US" sz="2800">
              <a:latin typeface="造字工房尚雅体" pitchFamily="2" charset="-122"/>
              <a:ea typeface="造字工房尚雅体" pitchFamily="2" charset="-122"/>
            </a:rPr>
            <a:t>施工阶段</a:t>
          </a:r>
        </a:p>
      </dgm:t>
    </dgm:pt>
    <dgm:pt modelId="{20A173E8-3292-4C75-BBEC-794E589A3526}" type="parTrans" cxnId="{A66ACE6B-46CC-4F9F-9F03-E3800DFE1FCB}">
      <dgm:prSet/>
      <dgm:spPr/>
      <dgm:t>
        <a:bodyPr/>
        <a:lstStyle/>
        <a:p>
          <a:endParaRPr lang="zh-CN" altLang="en-US" sz="2800">
            <a:latin typeface="造字工房尚雅体" pitchFamily="2" charset="-122"/>
            <a:ea typeface="造字工房尚雅体" pitchFamily="2" charset="-122"/>
          </a:endParaRPr>
        </a:p>
      </dgm:t>
    </dgm:pt>
    <dgm:pt modelId="{C91894BE-C154-4904-9EEB-2CE4767C022B}" type="sibTrans" cxnId="{A66ACE6B-46CC-4F9F-9F03-E3800DFE1FCB}">
      <dgm:prSet custT="1"/>
      <dgm:spPr>
        <a:solidFill>
          <a:srgbClr val="686573"/>
        </a:solidFill>
      </dgm:spPr>
      <dgm:t>
        <a:bodyPr/>
        <a:lstStyle/>
        <a:p>
          <a:endParaRPr lang="zh-CN" altLang="en-US" sz="2800">
            <a:latin typeface="造字工房尚雅体" pitchFamily="2" charset="-122"/>
            <a:ea typeface="造字工房尚雅体" pitchFamily="2" charset="-122"/>
          </a:endParaRPr>
        </a:p>
      </dgm:t>
    </dgm:pt>
    <dgm:pt modelId="{A1E95C89-7BA7-489D-A952-C403BE7EE278}">
      <dgm:prSet custT="1"/>
      <dgm:spPr>
        <a:solidFill>
          <a:srgbClr val="728799"/>
        </a:solidFill>
      </dgm:spPr>
      <dgm:t>
        <a:bodyPr/>
        <a:lstStyle/>
        <a:p>
          <a:pPr rtl="0"/>
          <a:r>
            <a:rPr lang="zh-CN" altLang="en-US" sz="2800">
              <a:latin typeface="造字工房尚雅体" pitchFamily="2" charset="-122"/>
              <a:ea typeface="造字工房尚雅体" pitchFamily="2" charset="-122"/>
            </a:rPr>
            <a:t>竣工验收</a:t>
          </a:r>
        </a:p>
      </dgm:t>
    </dgm:pt>
    <dgm:pt modelId="{E38BAD76-3514-4CD7-92B4-92EFC533621C}" type="parTrans" cxnId="{8098418A-5DA5-4859-A1E0-3865CEC2A657}">
      <dgm:prSet/>
      <dgm:spPr/>
      <dgm:t>
        <a:bodyPr/>
        <a:lstStyle/>
        <a:p>
          <a:endParaRPr lang="zh-CN" altLang="en-US" sz="2800">
            <a:latin typeface="造字工房尚雅体" pitchFamily="2" charset="-122"/>
            <a:ea typeface="造字工房尚雅体" pitchFamily="2" charset="-122"/>
          </a:endParaRPr>
        </a:p>
      </dgm:t>
    </dgm:pt>
    <dgm:pt modelId="{FFF30D29-0361-4448-AAD6-5BC90A60862D}" type="sibTrans" cxnId="{8098418A-5DA5-4859-A1E0-3865CEC2A657}">
      <dgm:prSet custT="1"/>
      <dgm:spPr>
        <a:solidFill>
          <a:srgbClr val="686573"/>
        </a:solidFill>
      </dgm:spPr>
      <dgm:t>
        <a:bodyPr/>
        <a:lstStyle/>
        <a:p>
          <a:endParaRPr lang="zh-CN" altLang="en-US" sz="2800">
            <a:latin typeface="造字工房尚雅体" pitchFamily="2" charset="-122"/>
            <a:ea typeface="造字工房尚雅体" pitchFamily="2" charset="-122"/>
          </a:endParaRPr>
        </a:p>
      </dgm:t>
    </dgm:pt>
    <dgm:pt modelId="{AA4E0C70-8F56-48D2-8A04-0E1148C2A4E6}">
      <dgm:prSet custT="1"/>
      <dgm:spPr>
        <a:solidFill>
          <a:srgbClr val="728799"/>
        </a:solidFill>
      </dgm:spPr>
      <dgm:t>
        <a:bodyPr/>
        <a:lstStyle/>
        <a:p>
          <a:pPr rtl="0"/>
          <a:r>
            <a:rPr lang="zh-CN" altLang="en-US" sz="2800">
              <a:latin typeface="造字工房尚雅体" pitchFamily="2" charset="-122"/>
              <a:ea typeface="造字工房尚雅体" pitchFamily="2" charset="-122"/>
            </a:rPr>
            <a:t>交付使用</a:t>
          </a:r>
        </a:p>
      </dgm:t>
    </dgm:pt>
    <dgm:pt modelId="{26637A0F-BCD3-4CE2-A913-8B7DB0833FE8}" type="parTrans" cxnId="{7031E514-BEA8-421E-810A-6E3E95FFE501}">
      <dgm:prSet/>
      <dgm:spPr/>
      <dgm:t>
        <a:bodyPr/>
        <a:lstStyle/>
        <a:p>
          <a:endParaRPr lang="zh-CN" altLang="en-US" sz="2800">
            <a:latin typeface="造字工房尚雅体" pitchFamily="2" charset="-122"/>
            <a:ea typeface="造字工房尚雅体" pitchFamily="2" charset="-122"/>
          </a:endParaRPr>
        </a:p>
      </dgm:t>
    </dgm:pt>
    <dgm:pt modelId="{006238A4-3563-49D4-A00F-A88752C6115E}" type="sibTrans" cxnId="{7031E514-BEA8-421E-810A-6E3E95FFE501}">
      <dgm:prSet/>
      <dgm:spPr/>
      <dgm:t>
        <a:bodyPr/>
        <a:lstStyle/>
        <a:p>
          <a:endParaRPr lang="zh-CN" altLang="en-US" sz="2800">
            <a:latin typeface="造字工房尚雅体" pitchFamily="2" charset="-122"/>
            <a:ea typeface="造字工房尚雅体" pitchFamily="2" charset="-122"/>
          </a:endParaRPr>
        </a:p>
      </dgm:t>
    </dgm:pt>
    <dgm:pt modelId="{7298A885-7D4D-4CF1-87C9-5C31C0EB617A}" type="pres">
      <dgm:prSet presAssocID="{AAE411C0-738A-4C56-BACD-5344CA3F9407}" presName="Name0" presStyleCnt="0">
        <dgm:presLayoutVars>
          <dgm:dir/>
          <dgm:resizeHandles val="exact"/>
        </dgm:presLayoutVars>
      </dgm:prSet>
      <dgm:spPr/>
      <dgm:t>
        <a:bodyPr/>
        <a:lstStyle/>
        <a:p>
          <a:endParaRPr lang="zh-CN" altLang="en-US"/>
        </a:p>
      </dgm:t>
    </dgm:pt>
    <dgm:pt modelId="{22FC054C-0D35-46D2-932B-A83D467DA3B3}" type="pres">
      <dgm:prSet presAssocID="{F680459C-590C-492A-AEC5-AFFFDF8257DC}" presName="node" presStyleLbl="node1" presStyleIdx="0" presStyleCnt="6" custLinFactNeighborX="-39751" custLinFactNeighborY="1462">
        <dgm:presLayoutVars>
          <dgm:bulletEnabled val="1"/>
        </dgm:presLayoutVars>
      </dgm:prSet>
      <dgm:spPr/>
      <dgm:t>
        <a:bodyPr/>
        <a:lstStyle/>
        <a:p>
          <a:endParaRPr lang="zh-CN" altLang="en-US"/>
        </a:p>
      </dgm:t>
    </dgm:pt>
    <dgm:pt modelId="{62508F1B-900D-42E3-B249-19BEF9B2F7DA}" type="pres">
      <dgm:prSet presAssocID="{025120ED-42B2-482D-96B6-4063A1C6C094}" presName="sibTrans" presStyleLbl="sibTrans2D1" presStyleIdx="0" presStyleCnt="5"/>
      <dgm:spPr/>
      <dgm:t>
        <a:bodyPr/>
        <a:lstStyle/>
        <a:p>
          <a:endParaRPr lang="zh-CN" altLang="en-US"/>
        </a:p>
      </dgm:t>
    </dgm:pt>
    <dgm:pt modelId="{8B814A14-1831-49FD-870A-EEDC80D6042A}" type="pres">
      <dgm:prSet presAssocID="{025120ED-42B2-482D-96B6-4063A1C6C094}" presName="connectorText" presStyleLbl="sibTrans2D1" presStyleIdx="0" presStyleCnt="5"/>
      <dgm:spPr/>
      <dgm:t>
        <a:bodyPr/>
        <a:lstStyle/>
        <a:p>
          <a:endParaRPr lang="zh-CN" altLang="en-US"/>
        </a:p>
      </dgm:t>
    </dgm:pt>
    <dgm:pt modelId="{6088A5EE-E1D8-4BDB-9724-85C6CD11504B}" type="pres">
      <dgm:prSet presAssocID="{01F0E0A8-4651-41A6-A027-43A2CF754C0E}" presName="node" presStyleLbl="node1" presStyleIdx="1" presStyleCnt="6">
        <dgm:presLayoutVars>
          <dgm:bulletEnabled val="1"/>
        </dgm:presLayoutVars>
      </dgm:prSet>
      <dgm:spPr/>
      <dgm:t>
        <a:bodyPr/>
        <a:lstStyle/>
        <a:p>
          <a:endParaRPr lang="zh-CN" altLang="en-US"/>
        </a:p>
      </dgm:t>
    </dgm:pt>
    <dgm:pt modelId="{1C61E6D4-28F7-4F8F-906D-3C6FA73088F7}" type="pres">
      <dgm:prSet presAssocID="{BC30A2DA-500E-4D29-97D2-04FED41730E7}" presName="sibTrans" presStyleLbl="sibTrans2D1" presStyleIdx="1" presStyleCnt="5"/>
      <dgm:spPr/>
      <dgm:t>
        <a:bodyPr/>
        <a:lstStyle/>
        <a:p>
          <a:endParaRPr lang="zh-CN" altLang="en-US"/>
        </a:p>
      </dgm:t>
    </dgm:pt>
    <dgm:pt modelId="{9761CBC1-2047-4DB6-A280-6F63C6952F63}" type="pres">
      <dgm:prSet presAssocID="{BC30A2DA-500E-4D29-97D2-04FED41730E7}" presName="connectorText" presStyleLbl="sibTrans2D1" presStyleIdx="1" presStyleCnt="5"/>
      <dgm:spPr/>
      <dgm:t>
        <a:bodyPr/>
        <a:lstStyle/>
        <a:p>
          <a:endParaRPr lang="zh-CN" altLang="en-US"/>
        </a:p>
      </dgm:t>
    </dgm:pt>
    <dgm:pt modelId="{FE223B5B-E625-41D9-B0CB-B3CCD2F54D92}" type="pres">
      <dgm:prSet presAssocID="{EEDCA3A7-20F0-4760-B857-88EDC69E6553}" presName="node" presStyleLbl="node1" presStyleIdx="2" presStyleCnt="6">
        <dgm:presLayoutVars>
          <dgm:bulletEnabled val="1"/>
        </dgm:presLayoutVars>
      </dgm:prSet>
      <dgm:spPr/>
      <dgm:t>
        <a:bodyPr/>
        <a:lstStyle/>
        <a:p>
          <a:endParaRPr lang="zh-CN" altLang="en-US"/>
        </a:p>
      </dgm:t>
    </dgm:pt>
    <dgm:pt modelId="{61630603-7EA8-4564-8A40-6558211F3C04}" type="pres">
      <dgm:prSet presAssocID="{7C25D358-2935-41F1-8A8D-8693D76F5917}" presName="sibTrans" presStyleLbl="sibTrans2D1" presStyleIdx="2" presStyleCnt="5"/>
      <dgm:spPr/>
      <dgm:t>
        <a:bodyPr/>
        <a:lstStyle/>
        <a:p>
          <a:endParaRPr lang="zh-CN" altLang="en-US"/>
        </a:p>
      </dgm:t>
    </dgm:pt>
    <dgm:pt modelId="{C61D8D78-26C9-4C55-83A7-E14510ED8684}" type="pres">
      <dgm:prSet presAssocID="{7C25D358-2935-41F1-8A8D-8693D76F5917}" presName="connectorText" presStyleLbl="sibTrans2D1" presStyleIdx="2" presStyleCnt="5"/>
      <dgm:spPr/>
      <dgm:t>
        <a:bodyPr/>
        <a:lstStyle/>
        <a:p>
          <a:endParaRPr lang="zh-CN" altLang="en-US"/>
        </a:p>
      </dgm:t>
    </dgm:pt>
    <dgm:pt modelId="{DF333DC4-F9D2-4623-9D50-FD80D87F47B0}" type="pres">
      <dgm:prSet presAssocID="{02116C73-572D-4D53-9C59-E67A9E3B84B9}" presName="node" presStyleLbl="node1" presStyleIdx="3" presStyleCnt="6">
        <dgm:presLayoutVars>
          <dgm:bulletEnabled val="1"/>
        </dgm:presLayoutVars>
      </dgm:prSet>
      <dgm:spPr/>
      <dgm:t>
        <a:bodyPr/>
        <a:lstStyle/>
        <a:p>
          <a:endParaRPr lang="zh-CN" altLang="en-US"/>
        </a:p>
      </dgm:t>
    </dgm:pt>
    <dgm:pt modelId="{1359D44D-C857-40EA-916C-77D00A6C930E}" type="pres">
      <dgm:prSet presAssocID="{C91894BE-C154-4904-9EEB-2CE4767C022B}" presName="sibTrans" presStyleLbl="sibTrans2D1" presStyleIdx="3" presStyleCnt="5"/>
      <dgm:spPr/>
      <dgm:t>
        <a:bodyPr/>
        <a:lstStyle/>
        <a:p>
          <a:endParaRPr lang="zh-CN" altLang="en-US"/>
        </a:p>
      </dgm:t>
    </dgm:pt>
    <dgm:pt modelId="{CC6F86AB-6233-4C29-A3CC-600C7B94CFAE}" type="pres">
      <dgm:prSet presAssocID="{C91894BE-C154-4904-9EEB-2CE4767C022B}" presName="connectorText" presStyleLbl="sibTrans2D1" presStyleIdx="3" presStyleCnt="5"/>
      <dgm:spPr/>
      <dgm:t>
        <a:bodyPr/>
        <a:lstStyle/>
        <a:p>
          <a:endParaRPr lang="zh-CN" altLang="en-US"/>
        </a:p>
      </dgm:t>
    </dgm:pt>
    <dgm:pt modelId="{85C93F97-62B1-433D-AF1C-BD1D936ABE8A}" type="pres">
      <dgm:prSet presAssocID="{A1E95C89-7BA7-489D-A952-C403BE7EE278}" presName="node" presStyleLbl="node1" presStyleIdx="4" presStyleCnt="6">
        <dgm:presLayoutVars>
          <dgm:bulletEnabled val="1"/>
        </dgm:presLayoutVars>
      </dgm:prSet>
      <dgm:spPr/>
      <dgm:t>
        <a:bodyPr/>
        <a:lstStyle/>
        <a:p>
          <a:endParaRPr lang="zh-CN" altLang="en-US"/>
        </a:p>
      </dgm:t>
    </dgm:pt>
    <dgm:pt modelId="{E11C8C60-B5E5-40A2-9615-3B77DD759EFB}" type="pres">
      <dgm:prSet presAssocID="{FFF30D29-0361-4448-AAD6-5BC90A60862D}" presName="sibTrans" presStyleLbl="sibTrans2D1" presStyleIdx="4" presStyleCnt="5"/>
      <dgm:spPr/>
      <dgm:t>
        <a:bodyPr/>
        <a:lstStyle/>
        <a:p>
          <a:endParaRPr lang="zh-CN" altLang="en-US"/>
        </a:p>
      </dgm:t>
    </dgm:pt>
    <dgm:pt modelId="{C8A88ADA-E614-415B-BE96-474828B8A32F}" type="pres">
      <dgm:prSet presAssocID="{FFF30D29-0361-4448-AAD6-5BC90A60862D}" presName="connectorText" presStyleLbl="sibTrans2D1" presStyleIdx="4" presStyleCnt="5"/>
      <dgm:spPr/>
      <dgm:t>
        <a:bodyPr/>
        <a:lstStyle/>
        <a:p>
          <a:endParaRPr lang="zh-CN" altLang="en-US"/>
        </a:p>
      </dgm:t>
    </dgm:pt>
    <dgm:pt modelId="{CDD2F17F-4160-43C8-8F27-069A004B2E49}" type="pres">
      <dgm:prSet presAssocID="{AA4E0C70-8F56-48D2-8A04-0E1148C2A4E6}" presName="node" presStyleLbl="node1" presStyleIdx="5" presStyleCnt="6">
        <dgm:presLayoutVars>
          <dgm:bulletEnabled val="1"/>
        </dgm:presLayoutVars>
      </dgm:prSet>
      <dgm:spPr/>
      <dgm:t>
        <a:bodyPr/>
        <a:lstStyle/>
        <a:p>
          <a:endParaRPr lang="zh-CN" altLang="en-US"/>
        </a:p>
      </dgm:t>
    </dgm:pt>
  </dgm:ptLst>
  <dgm:cxnLst>
    <dgm:cxn modelId="{38CFCD3A-BE84-4141-AAF4-8B8ECCB953C8}" type="presOf" srcId="{FFF30D29-0361-4448-AAD6-5BC90A60862D}" destId="{E11C8C60-B5E5-40A2-9615-3B77DD759EFB}" srcOrd="0" destOrd="0" presId="urn:microsoft.com/office/officeart/2005/8/layout/process1"/>
    <dgm:cxn modelId="{3A8C1430-1860-4EF9-8EF0-5384A39BDB53}" type="presOf" srcId="{C91894BE-C154-4904-9EEB-2CE4767C022B}" destId="{CC6F86AB-6233-4C29-A3CC-600C7B94CFAE}" srcOrd="1" destOrd="0" presId="urn:microsoft.com/office/officeart/2005/8/layout/process1"/>
    <dgm:cxn modelId="{9802DEBB-419A-4C94-998B-632B90958BC8}" type="presOf" srcId="{02116C73-572D-4D53-9C59-E67A9E3B84B9}" destId="{DF333DC4-F9D2-4623-9D50-FD80D87F47B0}" srcOrd="0" destOrd="0" presId="urn:microsoft.com/office/officeart/2005/8/layout/process1"/>
    <dgm:cxn modelId="{32F4AFAD-1371-4F38-B5A7-D7F3573DA20C}" type="presOf" srcId="{01F0E0A8-4651-41A6-A027-43A2CF754C0E}" destId="{6088A5EE-E1D8-4BDB-9724-85C6CD11504B}" srcOrd="0" destOrd="0" presId="urn:microsoft.com/office/officeart/2005/8/layout/process1"/>
    <dgm:cxn modelId="{94EB639B-CD1E-49B5-B212-B21A8C5161E6}" srcId="{AAE411C0-738A-4C56-BACD-5344CA3F9407}" destId="{01F0E0A8-4651-41A6-A027-43A2CF754C0E}" srcOrd="1" destOrd="0" parTransId="{529CF76A-8084-476E-BA8F-2215FC35E603}" sibTransId="{BC30A2DA-500E-4D29-97D2-04FED41730E7}"/>
    <dgm:cxn modelId="{2C8759EA-79F2-4412-BA45-A34B0F624072}" type="presOf" srcId="{BC30A2DA-500E-4D29-97D2-04FED41730E7}" destId="{1C61E6D4-28F7-4F8F-906D-3C6FA73088F7}" srcOrd="0" destOrd="0" presId="urn:microsoft.com/office/officeart/2005/8/layout/process1"/>
    <dgm:cxn modelId="{21878E5B-D092-4B5F-A52B-27C2E976AA3A}" type="presOf" srcId="{025120ED-42B2-482D-96B6-4063A1C6C094}" destId="{62508F1B-900D-42E3-B249-19BEF9B2F7DA}" srcOrd="0" destOrd="0" presId="urn:microsoft.com/office/officeart/2005/8/layout/process1"/>
    <dgm:cxn modelId="{3D01C091-C434-449E-ADCC-BA2F1B95A85C}" srcId="{AAE411C0-738A-4C56-BACD-5344CA3F9407}" destId="{EEDCA3A7-20F0-4760-B857-88EDC69E6553}" srcOrd="2" destOrd="0" parTransId="{64C90653-EB3C-400D-B17A-88D3112D7D32}" sibTransId="{7C25D358-2935-41F1-8A8D-8693D76F5917}"/>
    <dgm:cxn modelId="{48F2EA31-D438-4C92-8F4E-1BBE389A336B}" type="presOf" srcId="{7C25D358-2935-41F1-8A8D-8693D76F5917}" destId="{C61D8D78-26C9-4C55-83A7-E14510ED8684}" srcOrd="1" destOrd="0" presId="urn:microsoft.com/office/officeart/2005/8/layout/process1"/>
    <dgm:cxn modelId="{8F9EA473-5364-42B0-87E7-46168DC97549}" type="presOf" srcId="{F680459C-590C-492A-AEC5-AFFFDF8257DC}" destId="{22FC054C-0D35-46D2-932B-A83D467DA3B3}" srcOrd="0" destOrd="0" presId="urn:microsoft.com/office/officeart/2005/8/layout/process1"/>
    <dgm:cxn modelId="{78B71D35-C721-4165-98C8-7B7D2ECDA4F5}" type="presOf" srcId="{A1E95C89-7BA7-489D-A952-C403BE7EE278}" destId="{85C93F97-62B1-433D-AF1C-BD1D936ABE8A}" srcOrd="0" destOrd="0" presId="urn:microsoft.com/office/officeart/2005/8/layout/process1"/>
    <dgm:cxn modelId="{0B1134F8-1566-47C9-9CAD-36FAE79AE28F}" type="presOf" srcId="{AAE411C0-738A-4C56-BACD-5344CA3F9407}" destId="{7298A885-7D4D-4CF1-87C9-5C31C0EB617A}" srcOrd="0" destOrd="0" presId="urn:microsoft.com/office/officeart/2005/8/layout/process1"/>
    <dgm:cxn modelId="{7031E514-BEA8-421E-810A-6E3E95FFE501}" srcId="{AAE411C0-738A-4C56-BACD-5344CA3F9407}" destId="{AA4E0C70-8F56-48D2-8A04-0E1148C2A4E6}" srcOrd="5" destOrd="0" parTransId="{26637A0F-BCD3-4CE2-A913-8B7DB0833FE8}" sibTransId="{006238A4-3563-49D4-A00F-A88752C6115E}"/>
    <dgm:cxn modelId="{80C96106-D2F7-48CC-BDC0-14AEB32E3691}" type="presOf" srcId="{AA4E0C70-8F56-48D2-8A04-0E1148C2A4E6}" destId="{CDD2F17F-4160-43C8-8F27-069A004B2E49}" srcOrd="0" destOrd="0" presId="urn:microsoft.com/office/officeart/2005/8/layout/process1"/>
    <dgm:cxn modelId="{11C2DD16-C75E-48AA-92F4-FA952169E309}" type="presOf" srcId="{025120ED-42B2-482D-96B6-4063A1C6C094}" destId="{8B814A14-1831-49FD-870A-EEDC80D6042A}" srcOrd="1" destOrd="0" presId="urn:microsoft.com/office/officeart/2005/8/layout/process1"/>
    <dgm:cxn modelId="{C8F7F602-D18B-4CEF-ADC3-66ADFDFEAED1}" type="presOf" srcId="{EEDCA3A7-20F0-4760-B857-88EDC69E6553}" destId="{FE223B5B-E625-41D9-B0CB-B3CCD2F54D92}" srcOrd="0" destOrd="0" presId="urn:microsoft.com/office/officeart/2005/8/layout/process1"/>
    <dgm:cxn modelId="{DEAE08D5-454A-4C63-A705-614DC2B56DFB}" type="presOf" srcId="{C91894BE-C154-4904-9EEB-2CE4767C022B}" destId="{1359D44D-C857-40EA-916C-77D00A6C930E}" srcOrd="0" destOrd="0" presId="urn:microsoft.com/office/officeart/2005/8/layout/process1"/>
    <dgm:cxn modelId="{44F9D8B0-9861-4A8F-8ED9-43DB1D64987E}" srcId="{AAE411C0-738A-4C56-BACD-5344CA3F9407}" destId="{F680459C-590C-492A-AEC5-AFFFDF8257DC}" srcOrd="0" destOrd="0" parTransId="{498E87E9-600E-4B1A-BF61-C18BB4E49D91}" sibTransId="{025120ED-42B2-482D-96B6-4063A1C6C094}"/>
    <dgm:cxn modelId="{796C52AC-3659-48DD-B94B-DF2ED2DA48ED}" type="presOf" srcId="{7C25D358-2935-41F1-8A8D-8693D76F5917}" destId="{61630603-7EA8-4564-8A40-6558211F3C04}" srcOrd="0" destOrd="0" presId="urn:microsoft.com/office/officeart/2005/8/layout/process1"/>
    <dgm:cxn modelId="{904BDED4-9753-4AD8-BD3B-789133192B24}" type="presOf" srcId="{BC30A2DA-500E-4D29-97D2-04FED41730E7}" destId="{9761CBC1-2047-4DB6-A280-6F63C6952F63}" srcOrd="1" destOrd="0" presId="urn:microsoft.com/office/officeart/2005/8/layout/process1"/>
    <dgm:cxn modelId="{A66ACE6B-46CC-4F9F-9F03-E3800DFE1FCB}" srcId="{AAE411C0-738A-4C56-BACD-5344CA3F9407}" destId="{02116C73-572D-4D53-9C59-E67A9E3B84B9}" srcOrd="3" destOrd="0" parTransId="{20A173E8-3292-4C75-BBEC-794E589A3526}" sibTransId="{C91894BE-C154-4904-9EEB-2CE4767C022B}"/>
    <dgm:cxn modelId="{8098418A-5DA5-4859-A1E0-3865CEC2A657}" srcId="{AAE411C0-738A-4C56-BACD-5344CA3F9407}" destId="{A1E95C89-7BA7-489D-A952-C403BE7EE278}" srcOrd="4" destOrd="0" parTransId="{E38BAD76-3514-4CD7-92B4-92EFC533621C}" sibTransId="{FFF30D29-0361-4448-AAD6-5BC90A60862D}"/>
    <dgm:cxn modelId="{9BB979D9-392F-4158-B881-401AA880828A}" type="presOf" srcId="{FFF30D29-0361-4448-AAD6-5BC90A60862D}" destId="{C8A88ADA-E614-415B-BE96-474828B8A32F}" srcOrd="1" destOrd="0" presId="urn:microsoft.com/office/officeart/2005/8/layout/process1"/>
    <dgm:cxn modelId="{5B2E0F33-7184-438A-82A4-668CB90B3F21}" type="presParOf" srcId="{7298A885-7D4D-4CF1-87C9-5C31C0EB617A}" destId="{22FC054C-0D35-46D2-932B-A83D467DA3B3}" srcOrd="0" destOrd="0" presId="urn:microsoft.com/office/officeart/2005/8/layout/process1"/>
    <dgm:cxn modelId="{F0CAD41C-7416-4949-897F-3CCD65D1670C}" type="presParOf" srcId="{7298A885-7D4D-4CF1-87C9-5C31C0EB617A}" destId="{62508F1B-900D-42E3-B249-19BEF9B2F7DA}" srcOrd="1" destOrd="0" presId="urn:microsoft.com/office/officeart/2005/8/layout/process1"/>
    <dgm:cxn modelId="{F78EC7F6-C9E6-4F47-9E2D-468CB45B90F5}" type="presParOf" srcId="{62508F1B-900D-42E3-B249-19BEF9B2F7DA}" destId="{8B814A14-1831-49FD-870A-EEDC80D6042A}" srcOrd="0" destOrd="0" presId="urn:microsoft.com/office/officeart/2005/8/layout/process1"/>
    <dgm:cxn modelId="{ACED7724-7D83-46C6-A3F0-934A871FBF84}" type="presParOf" srcId="{7298A885-7D4D-4CF1-87C9-5C31C0EB617A}" destId="{6088A5EE-E1D8-4BDB-9724-85C6CD11504B}" srcOrd="2" destOrd="0" presId="urn:microsoft.com/office/officeart/2005/8/layout/process1"/>
    <dgm:cxn modelId="{2B7AB917-D177-4BE9-B369-EF06FDD99806}" type="presParOf" srcId="{7298A885-7D4D-4CF1-87C9-5C31C0EB617A}" destId="{1C61E6D4-28F7-4F8F-906D-3C6FA73088F7}" srcOrd="3" destOrd="0" presId="urn:microsoft.com/office/officeart/2005/8/layout/process1"/>
    <dgm:cxn modelId="{B84C7C44-A66B-48CE-8A61-6F8CB101FDB3}" type="presParOf" srcId="{1C61E6D4-28F7-4F8F-906D-3C6FA73088F7}" destId="{9761CBC1-2047-4DB6-A280-6F63C6952F63}" srcOrd="0" destOrd="0" presId="urn:microsoft.com/office/officeart/2005/8/layout/process1"/>
    <dgm:cxn modelId="{31090870-A8CA-4F5C-8E8B-05EA22E127F6}" type="presParOf" srcId="{7298A885-7D4D-4CF1-87C9-5C31C0EB617A}" destId="{FE223B5B-E625-41D9-B0CB-B3CCD2F54D92}" srcOrd="4" destOrd="0" presId="urn:microsoft.com/office/officeart/2005/8/layout/process1"/>
    <dgm:cxn modelId="{AE6E4DAC-1B6D-4BFD-AF44-EF31A900CC32}" type="presParOf" srcId="{7298A885-7D4D-4CF1-87C9-5C31C0EB617A}" destId="{61630603-7EA8-4564-8A40-6558211F3C04}" srcOrd="5" destOrd="0" presId="urn:microsoft.com/office/officeart/2005/8/layout/process1"/>
    <dgm:cxn modelId="{52766E6C-14BE-4917-BDD7-89D6DA84E3D6}" type="presParOf" srcId="{61630603-7EA8-4564-8A40-6558211F3C04}" destId="{C61D8D78-26C9-4C55-83A7-E14510ED8684}" srcOrd="0" destOrd="0" presId="urn:microsoft.com/office/officeart/2005/8/layout/process1"/>
    <dgm:cxn modelId="{84686B40-0A9C-4C09-BAAC-1E7638CD32A3}" type="presParOf" srcId="{7298A885-7D4D-4CF1-87C9-5C31C0EB617A}" destId="{DF333DC4-F9D2-4623-9D50-FD80D87F47B0}" srcOrd="6" destOrd="0" presId="urn:microsoft.com/office/officeart/2005/8/layout/process1"/>
    <dgm:cxn modelId="{567671C0-4261-4E12-BF35-BFA3E766FECA}" type="presParOf" srcId="{7298A885-7D4D-4CF1-87C9-5C31C0EB617A}" destId="{1359D44D-C857-40EA-916C-77D00A6C930E}" srcOrd="7" destOrd="0" presId="urn:microsoft.com/office/officeart/2005/8/layout/process1"/>
    <dgm:cxn modelId="{9D8710D2-4CB0-4512-8E16-FB4CA914E303}" type="presParOf" srcId="{1359D44D-C857-40EA-916C-77D00A6C930E}" destId="{CC6F86AB-6233-4C29-A3CC-600C7B94CFAE}" srcOrd="0" destOrd="0" presId="urn:microsoft.com/office/officeart/2005/8/layout/process1"/>
    <dgm:cxn modelId="{941816D0-749A-4967-8DEF-50DC3E4D745E}" type="presParOf" srcId="{7298A885-7D4D-4CF1-87C9-5C31C0EB617A}" destId="{85C93F97-62B1-433D-AF1C-BD1D936ABE8A}" srcOrd="8" destOrd="0" presId="urn:microsoft.com/office/officeart/2005/8/layout/process1"/>
    <dgm:cxn modelId="{1391A18E-22D5-4D9A-9E93-597A597B4448}" type="presParOf" srcId="{7298A885-7D4D-4CF1-87C9-5C31C0EB617A}" destId="{E11C8C60-B5E5-40A2-9615-3B77DD759EFB}" srcOrd="9" destOrd="0" presId="urn:microsoft.com/office/officeart/2005/8/layout/process1"/>
    <dgm:cxn modelId="{EEF3A7A1-28F5-4287-82F9-E3B20DDEE611}" type="presParOf" srcId="{E11C8C60-B5E5-40A2-9615-3B77DD759EFB}" destId="{C8A88ADA-E614-415B-BE96-474828B8A32F}" srcOrd="0" destOrd="0" presId="urn:microsoft.com/office/officeart/2005/8/layout/process1"/>
    <dgm:cxn modelId="{402F3CB3-420C-4A3C-97E0-AABC185D258D}" type="presParOf" srcId="{7298A885-7D4D-4CF1-87C9-5C31C0EB617A}" destId="{CDD2F17F-4160-43C8-8F27-069A004B2E49}" srcOrd="10" destOrd="0" presId="urn:microsoft.com/office/officeart/2005/8/layout/process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291D4BF-14CF-4ABB-A66F-129EDED42F6A}" type="doc">
      <dgm:prSet loTypeId="urn:microsoft.com/office/officeart/2005/8/layout/process1" loCatId="process" qsTypeId="urn:microsoft.com/office/officeart/2005/8/quickstyle/simple1" qsCatId="simple" csTypeId="urn:microsoft.com/office/officeart/2005/8/colors/colorful3" csCatId="colorful" phldr="1"/>
      <dgm:spPr/>
      <dgm:t>
        <a:bodyPr/>
        <a:lstStyle/>
        <a:p>
          <a:endParaRPr lang="zh-CN" altLang="en-US"/>
        </a:p>
      </dgm:t>
    </dgm:pt>
    <dgm:pt modelId="{D133BE48-5EBE-4BA5-9ABB-E7CB7213943F}">
      <dgm:prSet custT="1"/>
      <dgm:spPr>
        <a:solidFill>
          <a:srgbClr val="686573"/>
        </a:solidFill>
      </dgm:spPr>
      <dgm:t>
        <a:bodyPr/>
        <a:lstStyle/>
        <a:p>
          <a:pPr rtl="0"/>
          <a:r>
            <a:rPr lang="zh-CN" altLang="en-US" sz="3200">
              <a:latin typeface="造字工房尚雅体" pitchFamily="2" charset="-122"/>
              <a:ea typeface="造字工房尚雅体" pitchFamily="2" charset="-122"/>
            </a:rPr>
            <a:t>建设项目</a:t>
          </a:r>
        </a:p>
      </dgm:t>
    </dgm:pt>
    <dgm:pt modelId="{774C4779-3E0D-4F8C-AB18-7D7069FBC144}" type="parTrans" cxnId="{5227A7AD-7BF5-4952-9CEA-A9C96E44637B}">
      <dgm:prSet/>
      <dgm:spPr/>
      <dgm:t>
        <a:bodyPr/>
        <a:lstStyle/>
        <a:p>
          <a:endParaRPr lang="zh-CN" altLang="en-US" sz="3200">
            <a:latin typeface="造字工房尚雅体" pitchFamily="2" charset="-122"/>
            <a:ea typeface="造字工房尚雅体" pitchFamily="2" charset="-122"/>
          </a:endParaRPr>
        </a:p>
      </dgm:t>
    </dgm:pt>
    <dgm:pt modelId="{F38C6233-B0DE-4E78-BC16-58EA08109169}" type="sibTrans" cxnId="{5227A7AD-7BF5-4952-9CEA-A9C96E44637B}">
      <dgm:prSet custT="1"/>
      <dgm:spPr>
        <a:solidFill>
          <a:srgbClr val="686573"/>
        </a:solidFill>
      </dgm:spPr>
      <dgm:t>
        <a:bodyPr/>
        <a:lstStyle/>
        <a:p>
          <a:endParaRPr lang="zh-CN" altLang="en-US" sz="3200">
            <a:latin typeface="造字工房尚雅体" pitchFamily="2" charset="-122"/>
            <a:ea typeface="造字工房尚雅体" pitchFamily="2" charset="-122"/>
          </a:endParaRPr>
        </a:p>
      </dgm:t>
    </dgm:pt>
    <dgm:pt modelId="{F06A3CFE-6E1C-4FE6-AE17-200F243B98CF}">
      <dgm:prSet custT="1"/>
      <dgm:spPr>
        <a:solidFill>
          <a:srgbClr val="9196C3"/>
        </a:solidFill>
      </dgm:spPr>
      <dgm:t>
        <a:bodyPr/>
        <a:lstStyle/>
        <a:p>
          <a:pPr rtl="0"/>
          <a:r>
            <a:rPr lang="zh-CN" altLang="en-US" sz="3200">
              <a:latin typeface="造字工房尚雅体" pitchFamily="2" charset="-122"/>
              <a:ea typeface="造字工房尚雅体" pitchFamily="2" charset="-122"/>
            </a:rPr>
            <a:t>单项工程</a:t>
          </a:r>
        </a:p>
      </dgm:t>
    </dgm:pt>
    <dgm:pt modelId="{BA4090A1-4C44-4655-92D0-408DB1D03D19}" type="parTrans" cxnId="{863080BE-97EF-4DDB-8B05-B6443A22FB3A}">
      <dgm:prSet/>
      <dgm:spPr/>
      <dgm:t>
        <a:bodyPr/>
        <a:lstStyle/>
        <a:p>
          <a:endParaRPr lang="zh-CN" altLang="en-US" sz="3200">
            <a:latin typeface="造字工房尚雅体" pitchFamily="2" charset="-122"/>
            <a:ea typeface="造字工房尚雅体" pitchFamily="2" charset="-122"/>
          </a:endParaRPr>
        </a:p>
      </dgm:t>
    </dgm:pt>
    <dgm:pt modelId="{BEF63715-4BD3-4FC8-B858-6BF9F732FF0A}" type="sibTrans" cxnId="{863080BE-97EF-4DDB-8B05-B6443A22FB3A}">
      <dgm:prSet/>
      <dgm:spPr/>
      <dgm:t>
        <a:bodyPr/>
        <a:lstStyle/>
        <a:p>
          <a:endParaRPr lang="zh-CN" altLang="en-US" sz="3200">
            <a:latin typeface="造字工房尚雅体" pitchFamily="2" charset="-122"/>
            <a:ea typeface="造字工房尚雅体" pitchFamily="2" charset="-122"/>
          </a:endParaRPr>
        </a:p>
      </dgm:t>
    </dgm:pt>
    <dgm:pt modelId="{714C9126-0F09-48D3-A9B2-54E9FA37961E}" type="pres">
      <dgm:prSet presAssocID="{D291D4BF-14CF-4ABB-A66F-129EDED42F6A}" presName="Name0" presStyleCnt="0">
        <dgm:presLayoutVars>
          <dgm:dir/>
          <dgm:resizeHandles val="exact"/>
        </dgm:presLayoutVars>
      </dgm:prSet>
      <dgm:spPr/>
      <dgm:t>
        <a:bodyPr/>
        <a:lstStyle/>
        <a:p>
          <a:endParaRPr lang="zh-CN" altLang="en-US"/>
        </a:p>
      </dgm:t>
    </dgm:pt>
    <dgm:pt modelId="{94B60CEE-F9A7-437A-A3EE-CB976406006F}" type="pres">
      <dgm:prSet presAssocID="{D133BE48-5EBE-4BA5-9ABB-E7CB7213943F}" presName="node" presStyleLbl="node1" presStyleIdx="0" presStyleCnt="2">
        <dgm:presLayoutVars>
          <dgm:bulletEnabled val="1"/>
        </dgm:presLayoutVars>
      </dgm:prSet>
      <dgm:spPr/>
      <dgm:t>
        <a:bodyPr/>
        <a:lstStyle/>
        <a:p>
          <a:endParaRPr lang="zh-CN" altLang="en-US"/>
        </a:p>
      </dgm:t>
    </dgm:pt>
    <dgm:pt modelId="{B314E5FB-B1C5-4C1F-8015-1F3F458F774E}" type="pres">
      <dgm:prSet presAssocID="{F38C6233-B0DE-4E78-BC16-58EA08109169}" presName="sibTrans" presStyleLbl="sibTrans2D1" presStyleIdx="0" presStyleCnt="1"/>
      <dgm:spPr/>
      <dgm:t>
        <a:bodyPr/>
        <a:lstStyle/>
        <a:p>
          <a:endParaRPr lang="zh-CN" altLang="en-US"/>
        </a:p>
      </dgm:t>
    </dgm:pt>
    <dgm:pt modelId="{A206843D-DBB3-417D-88A7-010CC0EB75D4}" type="pres">
      <dgm:prSet presAssocID="{F38C6233-B0DE-4E78-BC16-58EA08109169}" presName="connectorText" presStyleLbl="sibTrans2D1" presStyleIdx="0" presStyleCnt="1"/>
      <dgm:spPr/>
      <dgm:t>
        <a:bodyPr/>
        <a:lstStyle/>
        <a:p>
          <a:endParaRPr lang="zh-CN" altLang="en-US"/>
        </a:p>
      </dgm:t>
    </dgm:pt>
    <dgm:pt modelId="{EC7C6A0B-15ED-4C7E-BB4D-C0115BAEC6E2}" type="pres">
      <dgm:prSet presAssocID="{F06A3CFE-6E1C-4FE6-AE17-200F243B98CF}" presName="node" presStyleLbl="node1" presStyleIdx="1" presStyleCnt="2">
        <dgm:presLayoutVars>
          <dgm:bulletEnabled val="1"/>
        </dgm:presLayoutVars>
      </dgm:prSet>
      <dgm:spPr/>
      <dgm:t>
        <a:bodyPr/>
        <a:lstStyle/>
        <a:p>
          <a:endParaRPr lang="zh-CN" altLang="en-US"/>
        </a:p>
      </dgm:t>
    </dgm:pt>
  </dgm:ptLst>
  <dgm:cxnLst>
    <dgm:cxn modelId="{BCE39E14-8D9E-4EFF-B307-62EFEBFBC739}" type="presOf" srcId="{D291D4BF-14CF-4ABB-A66F-129EDED42F6A}" destId="{714C9126-0F09-48D3-A9B2-54E9FA37961E}" srcOrd="0" destOrd="0" presId="urn:microsoft.com/office/officeart/2005/8/layout/process1"/>
    <dgm:cxn modelId="{863080BE-97EF-4DDB-8B05-B6443A22FB3A}" srcId="{D291D4BF-14CF-4ABB-A66F-129EDED42F6A}" destId="{F06A3CFE-6E1C-4FE6-AE17-200F243B98CF}" srcOrd="1" destOrd="0" parTransId="{BA4090A1-4C44-4655-92D0-408DB1D03D19}" sibTransId="{BEF63715-4BD3-4FC8-B858-6BF9F732FF0A}"/>
    <dgm:cxn modelId="{B2AE32AD-CAD3-4AE4-988F-AFAC3EB244BA}" type="presOf" srcId="{F06A3CFE-6E1C-4FE6-AE17-200F243B98CF}" destId="{EC7C6A0B-15ED-4C7E-BB4D-C0115BAEC6E2}" srcOrd="0" destOrd="0" presId="urn:microsoft.com/office/officeart/2005/8/layout/process1"/>
    <dgm:cxn modelId="{8BEE8C25-6672-4B82-9870-0FDA44DC6A3C}" type="presOf" srcId="{F38C6233-B0DE-4E78-BC16-58EA08109169}" destId="{A206843D-DBB3-417D-88A7-010CC0EB75D4}" srcOrd="1" destOrd="0" presId="urn:microsoft.com/office/officeart/2005/8/layout/process1"/>
    <dgm:cxn modelId="{5C4C7842-8604-43E8-8C06-D0106C0CB03C}" type="presOf" srcId="{F38C6233-B0DE-4E78-BC16-58EA08109169}" destId="{B314E5FB-B1C5-4C1F-8015-1F3F458F774E}" srcOrd="0" destOrd="0" presId="urn:microsoft.com/office/officeart/2005/8/layout/process1"/>
    <dgm:cxn modelId="{1EB569AE-5F6C-41B7-973C-D965B3759728}" type="presOf" srcId="{D133BE48-5EBE-4BA5-9ABB-E7CB7213943F}" destId="{94B60CEE-F9A7-437A-A3EE-CB976406006F}" srcOrd="0" destOrd="0" presId="urn:microsoft.com/office/officeart/2005/8/layout/process1"/>
    <dgm:cxn modelId="{5227A7AD-7BF5-4952-9CEA-A9C96E44637B}" srcId="{D291D4BF-14CF-4ABB-A66F-129EDED42F6A}" destId="{D133BE48-5EBE-4BA5-9ABB-E7CB7213943F}" srcOrd="0" destOrd="0" parTransId="{774C4779-3E0D-4F8C-AB18-7D7069FBC144}" sibTransId="{F38C6233-B0DE-4E78-BC16-58EA08109169}"/>
    <dgm:cxn modelId="{D3CD7ACF-3623-49A8-8382-A3BB701D8B0B}" type="presParOf" srcId="{714C9126-0F09-48D3-A9B2-54E9FA37961E}" destId="{94B60CEE-F9A7-437A-A3EE-CB976406006F}" srcOrd="0" destOrd="0" presId="urn:microsoft.com/office/officeart/2005/8/layout/process1"/>
    <dgm:cxn modelId="{2AF7E75B-F868-4CE0-9B90-9A6AADBFD634}" type="presParOf" srcId="{714C9126-0F09-48D3-A9B2-54E9FA37961E}" destId="{B314E5FB-B1C5-4C1F-8015-1F3F458F774E}" srcOrd="1" destOrd="0" presId="urn:microsoft.com/office/officeart/2005/8/layout/process1"/>
    <dgm:cxn modelId="{1BCE026B-EABE-425F-8226-C6CCA37F95AD}" type="presParOf" srcId="{B314E5FB-B1C5-4C1F-8015-1F3F458F774E}" destId="{A206843D-DBB3-417D-88A7-010CC0EB75D4}" srcOrd="0" destOrd="0" presId="urn:microsoft.com/office/officeart/2005/8/layout/process1"/>
    <dgm:cxn modelId="{355A5FAC-4111-477F-B47F-4B5CDC008BE7}" type="presParOf" srcId="{714C9126-0F09-48D3-A9B2-54E9FA37961E}" destId="{EC7C6A0B-15ED-4C7E-BB4D-C0115BAEC6E2}" srcOrd="2" destOrd="0" presId="urn:microsoft.com/office/officeart/2005/8/layout/process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5A6926F-1DFF-40F0-9311-CD7F9D21A553}" type="doc">
      <dgm:prSet loTypeId="urn:microsoft.com/office/officeart/2005/8/layout/hierarchy2" loCatId="hierarchy" qsTypeId="urn:microsoft.com/office/officeart/2005/8/quickstyle/simple1" qsCatId="simple" csTypeId="urn:microsoft.com/office/officeart/2005/8/colors/colorful2" csCatId="colorful" phldr="1"/>
      <dgm:spPr/>
      <dgm:t>
        <a:bodyPr/>
        <a:lstStyle/>
        <a:p>
          <a:endParaRPr lang="zh-CN" altLang="en-US"/>
        </a:p>
      </dgm:t>
    </dgm:pt>
    <dgm:pt modelId="{1111829C-CE2C-4845-BB6F-61DB8DB70599}">
      <dgm:prSet phldrT="[文本]" custT="1"/>
      <dgm:spPr>
        <a:solidFill>
          <a:srgbClr val="7B7C74"/>
        </a:solidFill>
      </dgm:spPr>
      <dgm:t>
        <a:bodyPr/>
        <a:lstStyle/>
        <a:p>
          <a:r>
            <a:rPr lang="zh-CN" altLang="en-US" sz="2400" dirty="0">
              <a:latin typeface="造字工房尚雅体" pitchFamily="2" charset="-122"/>
              <a:ea typeface="造字工房尚雅体" pitchFamily="2" charset="-122"/>
            </a:rPr>
            <a:t>学校</a:t>
          </a:r>
        </a:p>
      </dgm:t>
    </dgm:pt>
    <dgm:pt modelId="{FF907E90-4C1D-47DD-945F-ED8848FA3ECC}" type="parTrans" cxnId="{F10F6547-AC70-423C-B4EA-7C78F1C4CEDD}">
      <dgm:prSet/>
      <dgm:spPr/>
      <dgm:t>
        <a:bodyPr/>
        <a:lstStyle/>
        <a:p>
          <a:endParaRPr lang="zh-CN" altLang="en-US" sz="2400">
            <a:latin typeface="造字工房尚雅体" pitchFamily="2" charset="-122"/>
            <a:ea typeface="造字工房尚雅体" pitchFamily="2" charset="-122"/>
          </a:endParaRPr>
        </a:p>
      </dgm:t>
    </dgm:pt>
    <dgm:pt modelId="{845E0FD8-16E2-4452-9E1B-985887037AC9}" type="sibTrans" cxnId="{F10F6547-AC70-423C-B4EA-7C78F1C4CEDD}">
      <dgm:prSet/>
      <dgm:spPr/>
      <dgm:t>
        <a:bodyPr/>
        <a:lstStyle/>
        <a:p>
          <a:endParaRPr lang="zh-CN" altLang="en-US" sz="2400">
            <a:latin typeface="造字工房尚雅体" pitchFamily="2" charset="-122"/>
            <a:ea typeface="造字工房尚雅体" pitchFamily="2" charset="-122"/>
          </a:endParaRPr>
        </a:p>
      </dgm:t>
    </dgm:pt>
    <dgm:pt modelId="{57A13667-E321-4648-BA57-A06D3B82B926}">
      <dgm:prSet phldrT="[文本]" custT="1"/>
      <dgm:spPr>
        <a:solidFill>
          <a:srgbClr val="686573"/>
        </a:solidFill>
      </dgm:spPr>
      <dgm:t>
        <a:bodyPr/>
        <a:lstStyle/>
        <a:p>
          <a:r>
            <a:rPr lang="zh-CN" altLang="en-US" sz="2400" dirty="0">
              <a:latin typeface="造字工房尚雅体" pitchFamily="2" charset="-122"/>
              <a:ea typeface="造字工房尚雅体" pitchFamily="2" charset="-122"/>
            </a:rPr>
            <a:t>行政办公楼</a:t>
          </a:r>
        </a:p>
      </dgm:t>
    </dgm:pt>
    <dgm:pt modelId="{B897917A-DDFA-4AB5-B463-BE707BD7E745}" type="parTrans" cxnId="{E8428B1E-8EE0-4060-8A6F-63E4A3AC158A}">
      <dgm:prSet custT="1"/>
      <dgm:spPr/>
      <dgm:t>
        <a:bodyPr/>
        <a:lstStyle/>
        <a:p>
          <a:endParaRPr lang="zh-CN" altLang="en-US" sz="2400">
            <a:latin typeface="造字工房尚雅体" pitchFamily="2" charset="-122"/>
            <a:ea typeface="造字工房尚雅体" pitchFamily="2" charset="-122"/>
          </a:endParaRPr>
        </a:p>
      </dgm:t>
    </dgm:pt>
    <dgm:pt modelId="{7B2FC8B8-FED1-4628-9B8B-32D6C393FB85}" type="sibTrans" cxnId="{E8428B1E-8EE0-4060-8A6F-63E4A3AC158A}">
      <dgm:prSet/>
      <dgm:spPr/>
      <dgm:t>
        <a:bodyPr/>
        <a:lstStyle/>
        <a:p>
          <a:endParaRPr lang="zh-CN" altLang="en-US" sz="2400">
            <a:latin typeface="造字工房尚雅体" pitchFamily="2" charset="-122"/>
            <a:ea typeface="造字工房尚雅体" pitchFamily="2" charset="-122"/>
          </a:endParaRPr>
        </a:p>
      </dgm:t>
    </dgm:pt>
    <dgm:pt modelId="{5FC3E02D-DE71-4162-8AAC-F5029DFFE8F7}">
      <dgm:prSet phldrT="[文本]" custT="1"/>
      <dgm:spPr>
        <a:solidFill>
          <a:srgbClr val="686573"/>
        </a:solidFill>
      </dgm:spPr>
      <dgm:t>
        <a:bodyPr/>
        <a:lstStyle/>
        <a:p>
          <a:r>
            <a:rPr lang="zh-CN" altLang="en-US" sz="2400" dirty="0">
              <a:latin typeface="造字工房尚雅体" pitchFamily="2" charset="-122"/>
              <a:ea typeface="造字工房尚雅体" pitchFamily="2" charset="-122"/>
            </a:rPr>
            <a:t>教学楼</a:t>
          </a:r>
        </a:p>
      </dgm:t>
    </dgm:pt>
    <dgm:pt modelId="{1DE0CCB1-EA77-4DCA-A0E5-1E82391EBB7D}" type="parTrans" cxnId="{B9A2E385-283E-4C5E-BB33-4C52F3618B69}">
      <dgm:prSet custT="1"/>
      <dgm:spPr/>
      <dgm:t>
        <a:bodyPr/>
        <a:lstStyle/>
        <a:p>
          <a:endParaRPr lang="zh-CN" altLang="en-US" sz="2400">
            <a:latin typeface="造字工房尚雅体" pitchFamily="2" charset="-122"/>
            <a:ea typeface="造字工房尚雅体" pitchFamily="2" charset="-122"/>
          </a:endParaRPr>
        </a:p>
      </dgm:t>
    </dgm:pt>
    <dgm:pt modelId="{A6364240-A642-49B4-9C12-01287B74F918}" type="sibTrans" cxnId="{B9A2E385-283E-4C5E-BB33-4C52F3618B69}">
      <dgm:prSet/>
      <dgm:spPr/>
      <dgm:t>
        <a:bodyPr/>
        <a:lstStyle/>
        <a:p>
          <a:endParaRPr lang="zh-CN" altLang="en-US" sz="2400">
            <a:latin typeface="造字工房尚雅体" pitchFamily="2" charset="-122"/>
            <a:ea typeface="造字工房尚雅体" pitchFamily="2" charset="-122"/>
          </a:endParaRPr>
        </a:p>
      </dgm:t>
    </dgm:pt>
    <dgm:pt modelId="{1A755736-A967-4126-8B16-CB7CFC5E5299}">
      <dgm:prSet custT="1"/>
      <dgm:spPr>
        <a:solidFill>
          <a:srgbClr val="686573"/>
        </a:solidFill>
      </dgm:spPr>
      <dgm:t>
        <a:bodyPr/>
        <a:lstStyle/>
        <a:p>
          <a:r>
            <a:rPr lang="zh-CN" altLang="en-US" sz="2400" dirty="0">
              <a:latin typeface="造字工房尚雅体" pitchFamily="2" charset="-122"/>
              <a:ea typeface="造字工房尚雅体" pitchFamily="2" charset="-122"/>
            </a:rPr>
            <a:t>图书馆</a:t>
          </a:r>
        </a:p>
      </dgm:t>
    </dgm:pt>
    <dgm:pt modelId="{D72BD612-FC52-4DA1-81F8-5879A9E46441}" type="parTrans" cxnId="{E4534E83-CE22-43A4-A2A0-AB36CEBD204E}">
      <dgm:prSet custT="1"/>
      <dgm:spPr/>
      <dgm:t>
        <a:bodyPr/>
        <a:lstStyle/>
        <a:p>
          <a:endParaRPr lang="zh-CN" altLang="en-US" sz="2400">
            <a:latin typeface="造字工房尚雅体" pitchFamily="2" charset="-122"/>
            <a:ea typeface="造字工房尚雅体" pitchFamily="2" charset="-122"/>
          </a:endParaRPr>
        </a:p>
      </dgm:t>
    </dgm:pt>
    <dgm:pt modelId="{F97560C0-74D1-4B6F-BF98-8AC13A1BF18A}" type="sibTrans" cxnId="{E4534E83-CE22-43A4-A2A0-AB36CEBD204E}">
      <dgm:prSet/>
      <dgm:spPr/>
      <dgm:t>
        <a:bodyPr/>
        <a:lstStyle/>
        <a:p>
          <a:endParaRPr lang="zh-CN" altLang="en-US" sz="2400">
            <a:latin typeface="造字工房尚雅体" pitchFamily="2" charset="-122"/>
            <a:ea typeface="造字工房尚雅体" pitchFamily="2" charset="-122"/>
          </a:endParaRPr>
        </a:p>
      </dgm:t>
    </dgm:pt>
    <dgm:pt modelId="{0FEA6D5E-FCED-4133-85F5-0BFC798C187D}">
      <dgm:prSet custT="1"/>
      <dgm:spPr>
        <a:solidFill>
          <a:srgbClr val="686573"/>
        </a:solidFill>
      </dgm:spPr>
      <dgm:t>
        <a:bodyPr/>
        <a:lstStyle/>
        <a:p>
          <a:r>
            <a:rPr lang="zh-CN" altLang="en-US" sz="2400">
              <a:latin typeface="造字工房尚雅体" pitchFamily="2" charset="-122"/>
              <a:ea typeface="造字工房尚雅体" pitchFamily="2" charset="-122"/>
            </a:rPr>
            <a:t>校医院</a:t>
          </a:r>
        </a:p>
      </dgm:t>
    </dgm:pt>
    <dgm:pt modelId="{D674D39E-DD15-42E4-9B3C-A675312B44D3}" type="parTrans" cxnId="{C2D35AE9-DF0C-4BC2-A8C9-714F1F2C385E}">
      <dgm:prSet custT="1"/>
      <dgm:spPr/>
      <dgm:t>
        <a:bodyPr/>
        <a:lstStyle/>
        <a:p>
          <a:endParaRPr lang="zh-CN" altLang="en-US" sz="2400">
            <a:latin typeface="造字工房尚雅体" pitchFamily="2" charset="-122"/>
            <a:ea typeface="造字工房尚雅体" pitchFamily="2" charset="-122"/>
          </a:endParaRPr>
        </a:p>
      </dgm:t>
    </dgm:pt>
    <dgm:pt modelId="{E6AEE483-5925-4848-8351-926FAD05C58D}" type="sibTrans" cxnId="{C2D35AE9-DF0C-4BC2-A8C9-714F1F2C385E}">
      <dgm:prSet/>
      <dgm:spPr/>
      <dgm:t>
        <a:bodyPr/>
        <a:lstStyle/>
        <a:p>
          <a:endParaRPr lang="zh-CN" altLang="en-US" sz="2400">
            <a:latin typeface="造字工房尚雅体" pitchFamily="2" charset="-122"/>
            <a:ea typeface="造字工房尚雅体" pitchFamily="2" charset="-122"/>
          </a:endParaRPr>
        </a:p>
      </dgm:t>
    </dgm:pt>
    <dgm:pt modelId="{15810721-0EE4-41F7-9AA6-BB863C79243F}">
      <dgm:prSet custT="1"/>
      <dgm:spPr>
        <a:solidFill>
          <a:srgbClr val="686573"/>
        </a:solidFill>
      </dgm:spPr>
      <dgm:t>
        <a:bodyPr/>
        <a:lstStyle/>
        <a:p>
          <a:r>
            <a:rPr lang="zh-CN" altLang="en-US" sz="2400">
              <a:latin typeface="造字工房尚雅体" pitchFamily="2" charset="-122"/>
              <a:ea typeface="造字工房尚雅体" pitchFamily="2" charset="-122"/>
            </a:rPr>
            <a:t>宿舍楼</a:t>
          </a:r>
        </a:p>
      </dgm:t>
    </dgm:pt>
    <dgm:pt modelId="{6747B553-560F-4D69-8597-03D35532BAE0}" type="parTrans" cxnId="{008DFC41-90AB-490B-ACE0-513FD26E4BF6}">
      <dgm:prSet custT="1"/>
      <dgm:spPr/>
      <dgm:t>
        <a:bodyPr/>
        <a:lstStyle/>
        <a:p>
          <a:endParaRPr lang="zh-CN" altLang="en-US" sz="2400">
            <a:latin typeface="造字工房尚雅体" pitchFamily="2" charset="-122"/>
            <a:ea typeface="造字工房尚雅体" pitchFamily="2" charset="-122"/>
          </a:endParaRPr>
        </a:p>
      </dgm:t>
    </dgm:pt>
    <dgm:pt modelId="{59DD8300-F229-4EE5-A8E8-2AA66648D6DF}" type="sibTrans" cxnId="{008DFC41-90AB-490B-ACE0-513FD26E4BF6}">
      <dgm:prSet/>
      <dgm:spPr/>
      <dgm:t>
        <a:bodyPr/>
        <a:lstStyle/>
        <a:p>
          <a:endParaRPr lang="zh-CN" altLang="en-US" sz="2400">
            <a:latin typeface="造字工房尚雅体" pitchFamily="2" charset="-122"/>
            <a:ea typeface="造字工房尚雅体" pitchFamily="2" charset="-122"/>
          </a:endParaRPr>
        </a:p>
      </dgm:t>
    </dgm:pt>
    <dgm:pt modelId="{E065893C-D5D3-41CC-BFC5-768E9A08E2AE}">
      <dgm:prSet custT="1"/>
      <dgm:spPr>
        <a:solidFill>
          <a:srgbClr val="686573"/>
        </a:solidFill>
      </dgm:spPr>
      <dgm:t>
        <a:bodyPr/>
        <a:lstStyle/>
        <a:p>
          <a:r>
            <a:rPr lang="zh-CN" altLang="en-US" sz="2400" dirty="0">
              <a:latin typeface="造字工房尚雅体" pitchFamily="2" charset="-122"/>
              <a:ea typeface="造字工房尚雅体" pitchFamily="2" charset="-122"/>
            </a:rPr>
            <a:t>学生饭堂</a:t>
          </a:r>
        </a:p>
      </dgm:t>
    </dgm:pt>
    <dgm:pt modelId="{8921F872-8F95-4EA5-ADDD-7FAE1FC92052}" type="parTrans" cxnId="{C3BA8A6C-372E-46E5-9BF6-55C4FCCE1950}">
      <dgm:prSet custT="1"/>
      <dgm:spPr/>
      <dgm:t>
        <a:bodyPr/>
        <a:lstStyle/>
        <a:p>
          <a:endParaRPr lang="zh-CN" altLang="en-US" sz="2400">
            <a:latin typeface="造字工房尚雅体" pitchFamily="2" charset="-122"/>
            <a:ea typeface="造字工房尚雅体" pitchFamily="2" charset="-122"/>
          </a:endParaRPr>
        </a:p>
      </dgm:t>
    </dgm:pt>
    <dgm:pt modelId="{E0653329-5911-45ED-821F-552AEDD12AF8}" type="sibTrans" cxnId="{C3BA8A6C-372E-46E5-9BF6-55C4FCCE1950}">
      <dgm:prSet/>
      <dgm:spPr/>
      <dgm:t>
        <a:bodyPr/>
        <a:lstStyle/>
        <a:p>
          <a:endParaRPr lang="zh-CN" altLang="en-US" sz="2400">
            <a:latin typeface="造字工房尚雅体" pitchFamily="2" charset="-122"/>
            <a:ea typeface="造字工房尚雅体" pitchFamily="2" charset="-122"/>
          </a:endParaRPr>
        </a:p>
      </dgm:t>
    </dgm:pt>
    <dgm:pt modelId="{B5AB8BFE-356D-4969-BD99-8B5F49AEAA0B}">
      <dgm:prSet phldrT="[文本]" custT="1"/>
      <dgm:spPr>
        <a:solidFill>
          <a:srgbClr val="9196C3"/>
        </a:solidFill>
        <a:ln>
          <a:solidFill>
            <a:srgbClr val="9196C3"/>
          </a:solidFill>
        </a:ln>
      </dgm:spPr>
      <dgm:t>
        <a:bodyPr/>
        <a:lstStyle/>
        <a:p>
          <a:r>
            <a:rPr lang="zh-CN" sz="2400" dirty="0">
              <a:latin typeface="造字工房尚雅体" pitchFamily="2" charset="-122"/>
              <a:ea typeface="造字工房尚雅体" pitchFamily="2" charset="-122"/>
            </a:rPr>
            <a:t>完成学校行政办公</a:t>
          </a:r>
          <a:endParaRPr lang="zh-CN" altLang="en-US" sz="2400" dirty="0">
            <a:latin typeface="造字工房尚雅体" pitchFamily="2" charset="-122"/>
            <a:ea typeface="造字工房尚雅体" pitchFamily="2" charset="-122"/>
          </a:endParaRPr>
        </a:p>
      </dgm:t>
    </dgm:pt>
    <dgm:pt modelId="{05AFFB1B-0C7A-4278-9EC9-639128A3E364}" type="parTrans" cxnId="{1243BB09-DDC5-4E40-ACA4-DBEBC7C74E32}">
      <dgm:prSet/>
      <dgm:spPr>
        <a:solidFill>
          <a:srgbClr val="9196C3"/>
        </a:solidFill>
        <a:ln>
          <a:solidFill>
            <a:srgbClr val="9196C3"/>
          </a:solidFill>
        </a:ln>
      </dgm:spPr>
      <dgm:t>
        <a:bodyPr/>
        <a:lstStyle/>
        <a:p>
          <a:endParaRPr lang="zh-CN" altLang="en-US">
            <a:latin typeface="造字工房尚雅体" pitchFamily="2" charset="-122"/>
            <a:ea typeface="造字工房尚雅体" pitchFamily="2" charset="-122"/>
          </a:endParaRPr>
        </a:p>
      </dgm:t>
    </dgm:pt>
    <dgm:pt modelId="{9AE99E50-DC13-4C42-8122-EE975110A424}" type="sibTrans" cxnId="{1243BB09-DDC5-4E40-ACA4-DBEBC7C74E32}">
      <dgm:prSet/>
      <dgm:spPr/>
      <dgm:t>
        <a:bodyPr/>
        <a:lstStyle/>
        <a:p>
          <a:endParaRPr lang="zh-CN" altLang="en-US">
            <a:latin typeface="造字工房尚雅体" pitchFamily="2" charset="-122"/>
            <a:ea typeface="造字工房尚雅体" pitchFamily="2" charset="-122"/>
          </a:endParaRPr>
        </a:p>
      </dgm:t>
    </dgm:pt>
    <dgm:pt modelId="{8B9D6022-45AD-4CEF-84C6-72962002E7F1}">
      <dgm:prSet custT="1"/>
      <dgm:spPr>
        <a:solidFill>
          <a:srgbClr val="9196C3"/>
        </a:solidFill>
        <a:ln>
          <a:solidFill>
            <a:srgbClr val="9196C3"/>
          </a:solidFill>
        </a:ln>
      </dgm:spPr>
      <dgm:t>
        <a:bodyPr/>
        <a:lstStyle/>
        <a:p>
          <a:r>
            <a:rPr lang="zh-CN" sz="2400" dirty="0">
              <a:latin typeface="造字工房尚雅体" pitchFamily="2" charset="-122"/>
              <a:ea typeface="造字工房尚雅体" pitchFamily="2" charset="-122"/>
            </a:rPr>
            <a:t>提供师生就餐</a:t>
          </a:r>
          <a:endParaRPr lang="zh-CN" altLang="en-US" sz="2400" dirty="0">
            <a:latin typeface="造字工房尚雅体" pitchFamily="2" charset="-122"/>
            <a:ea typeface="造字工房尚雅体" pitchFamily="2" charset="-122"/>
          </a:endParaRPr>
        </a:p>
      </dgm:t>
    </dgm:pt>
    <dgm:pt modelId="{F92D8BDD-568D-4E2C-9452-9F033EF728EA}" type="parTrans" cxnId="{A9A3531F-FE76-4E0D-B225-AADF6DD29445}">
      <dgm:prSet/>
      <dgm:spPr>
        <a:solidFill>
          <a:srgbClr val="9196C3"/>
        </a:solidFill>
        <a:ln>
          <a:solidFill>
            <a:srgbClr val="9196C3"/>
          </a:solidFill>
        </a:ln>
      </dgm:spPr>
      <dgm:t>
        <a:bodyPr/>
        <a:lstStyle/>
        <a:p>
          <a:endParaRPr lang="zh-CN" altLang="en-US">
            <a:latin typeface="造字工房尚雅体" pitchFamily="2" charset="-122"/>
            <a:ea typeface="造字工房尚雅体" pitchFamily="2" charset="-122"/>
          </a:endParaRPr>
        </a:p>
      </dgm:t>
    </dgm:pt>
    <dgm:pt modelId="{E77AE0FA-CB1D-4480-AE19-1F0010C55BEB}" type="sibTrans" cxnId="{A9A3531F-FE76-4E0D-B225-AADF6DD29445}">
      <dgm:prSet/>
      <dgm:spPr/>
      <dgm:t>
        <a:bodyPr/>
        <a:lstStyle/>
        <a:p>
          <a:endParaRPr lang="zh-CN" altLang="en-US">
            <a:latin typeface="造字工房尚雅体" pitchFamily="2" charset="-122"/>
            <a:ea typeface="造字工房尚雅体" pitchFamily="2" charset="-122"/>
          </a:endParaRPr>
        </a:p>
      </dgm:t>
    </dgm:pt>
    <dgm:pt modelId="{7034C356-998A-408A-B0E5-3530F1B00DF5}">
      <dgm:prSet phldrT="[文本]" custT="1"/>
      <dgm:spPr>
        <a:solidFill>
          <a:srgbClr val="9196C3"/>
        </a:solidFill>
        <a:ln>
          <a:solidFill>
            <a:srgbClr val="9196C3"/>
          </a:solidFill>
        </a:ln>
      </dgm:spPr>
      <dgm:t>
        <a:bodyPr/>
        <a:lstStyle/>
        <a:p>
          <a:r>
            <a:rPr lang="zh-CN" sz="2400">
              <a:latin typeface="造字工房尚雅体" pitchFamily="2" charset="-122"/>
              <a:ea typeface="造字工房尚雅体" pitchFamily="2" charset="-122"/>
            </a:rPr>
            <a:t>实现教学</a:t>
          </a:r>
          <a:endParaRPr lang="zh-CN" altLang="en-US" sz="2400" dirty="0">
            <a:latin typeface="造字工房尚雅体" pitchFamily="2" charset="-122"/>
            <a:ea typeface="造字工房尚雅体" pitchFamily="2" charset="-122"/>
          </a:endParaRPr>
        </a:p>
      </dgm:t>
    </dgm:pt>
    <dgm:pt modelId="{6B9AEC19-04CE-4C68-B96C-60DB08C0262C}" type="parTrans" cxnId="{92DEEAED-13AC-449D-9FBA-78F7C6510BC4}">
      <dgm:prSet/>
      <dgm:spPr>
        <a:solidFill>
          <a:srgbClr val="9196C3"/>
        </a:solidFill>
        <a:ln>
          <a:solidFill>
            <a:srgbClr val="9196C3"/>
          </a:solidFill>
        </a:ln>
      </dgm:spPr>
      <dgm:t>
        <a:bodyPr/>
        <a:lstStyle/>
        <a:p>
          <a:endParaRPr lang="zh-CN" altLang="en-US">
            <a:latin typeface="造字工房尚雅体" pitchFamily="2" charset="-122"/>
            <a:ea typeface="造字工房尚雅体" pitchFamily="2" charset="-122"/>
          </a:endParaRPr>
        </a:p>
      </dgm:t>
    </dgm:pt>
    <dgm:pt modelId="{09BCBD39-C370-480C-882D-EC6A994453AC}" type="sibTrans" cxnId="{92DEEAED-13AC-449D-9FBA-78F7C6510BC4}">
      <dgm:prSet/>
      <dgm:spPr/>
      <dgm:t>
        <a:bodyPr/>
        <a:lstStyle/>
        <a:p>
          <a:endParaRPr lang="zh-CN" altLang="en-US">
            <a:latin typeface="造字工房尚雅体" pitchFamily="2" charset="-122"/>
            <a:ea typeface="造字工房尚雅体" pitchFamily="2" charset="-122"/>
          </a:endParaRPr>
        </a:p>
      </dgm:t>
    </dgm:pt>
    <dgm:pt modelId="{439FAE12-F73A-41B7-940D-EC9921B87209}" type="pres">
      <dgm:prSet presAssocID="{95A6926F-1DFF-40F0-9311-CD7F9D21A553}" presName="diagram" presStyleCnt="0">
        <dgm:presLayoutVars>
          <dgm:chPref val="1"/>
          <dgm:dir/>
          <dgm:animOne val="branch"/>
          <dgm:animLvl val="lvl"/>
          <dgm:resizeHandles val="exact"/>
        </dgm:presLayoutVars>
      </dgm:prSet>
      <dgm:spPr/>
      <dgm:t>
        <a:bodyPr/>
        <a:lstStyle/>
        <a:p>
          <a:endParaRPr lang="zh-CN" altLang="en-US"/>
        </a:p>
      </dgm:t>
    </dgm:pt>
    <dgm:pt modelId="{CAA2526B-847A-4A3D-8177-41F2C409D934}" type="pres">
      <dgm:prSet presAssocID="{1111829C-CE2C-4845-BB6F-61DB8DB70599}" presName="root1" presStyleCnt="0"/>
      <dgm:spPr/>
    </dgm:pt>
    <dgm:pt modelId="{8FD5FDD1-14D6-4A44-9F0F-E7FA7FF85FE2}" type="pres">
      <dgm:prSet presAssocID="{1111829C-CE2C-4845-BB6F-61DB8DB70599}" presName="LevelOneTextNode" presStyleLbl="node0" presStyleIdx="0" presStyleCnt="1">
        <dgm:presLayoutVars>
          <dgm:chPref val="3"/>
        </dgm:presLayoutVars>
      </dgm:prSet>
      <dgm:spPr/>
      <dgm:t>
        <a:bodyPr/>
        <a:lstStyle/>
        <a:p>
          <a:endParaRPr lang="zh-CN" altLang="en-US"/>
        </a:p>
      </dgm:t>
    </dgm:pt>
    <dgm:pt modelId="{FF900049-CF0E-4349-8BCB-EE6658322A59}" type="pres">
      <dgm:prSet presAssocID="{1111829C-CE2C-4845-BB6F-61DB8DB70599}" presName="level2hierChild" presStyleCnt="0"/>
      <dgm:spPr/>
    </dgm:pt>
    <dgm:pt modelId="{AA7FD83E-30B7-4A25-8176-CFEF1142D9EB}" type="pres">
      <dgm:prSet presAssocID="{B897917A-DDFA-4AB5-B463-BE707BD7E745}" presName="conn2-1" presStyleLbl="parChTrans1D2" presStyleIdx="0" presStyleCnt="6"/>
      <dgm:spPr/>
      <dgm:t>
        <a:bodyPr/>
        <a:lstStyle/>
        <a:p>
          <a:endParaRPr lang="zh-CN" altLang="en-US"/>
        </a:p>
      </dgm:t>
    </dgm:pt>
    <dgm:pt modelId="{A7140CB3-C5E1-40AC-B893-B0E32973D06B}" type="pres">
      <dgm:prSet presAssocID="{B897917A-DDFA-4AB5-B463-BE707BD7E745}" presName="connTx" presStyleLbl="parChTrans1D2" presStyleIdx="0" presStyleCnt="6"/>
      <dgm:spPr/>
      <dgm:t>
        <a:bodyPr/>
        <a:lstStyle/>
        <a:p>
          <a:endParaRPr lang="zh-CN" altLang="en-US"/>
        </a:p>
      </dgm:t>
    </dgm:pt>
    <dgm:pt modelId="{9D85AF5A-DD0D-4C20-A4BB-025F14B715E8}" type="pres">
      <dgm:prSet presAssocID="{57A13667-E321-4648-BA57-A06D3B82B926}" presName="root2" presStyleCnt="0"/>
      <dgm:spPr/>
    </dgm:pt>
    <dgm:pt modelId="{B889F13C-2509-492B-A078-52A50F18D224}" type="pres">
      <dgm:prSet presAssocID="{57A13667-E321-4648-BA57-A06D3B82B926}" presName="LevelTwoTextNode" presStyleLbl="node2" presStyleIdx="0" presStyleCnt="6">
        <dgm:presLayoutVars>
          <dgm:chPref val="3"/>
        </dgm:presLayoutVars>
      </dgm:prSet>
      <dgm:spPr/>
      <dgm:t>
        <a:bodyPr/>
        <a:lstStyle/>
        <a:p>
          <a:endParaRPr lang="zh-CN" altLang="en-US"/>
        </a:p>
      </dgm:t>
    </dgm:pt>
    <dgm:pt modelId="{5FD7140B-B945-4A63-A506-4F28E1B93A46}" type="pres">
      <dgm:prSet presAssocID="{57A13667-E321-4648-BA57-A06D3B82B926}" presName="level3hierChild" presStyleCnt="0"/>
      <dgm:spPr/>
    </dgm:pt>
    <dgm:pt modelId="{8977408C-2A86-4AE3-80FC-8E71000C1718}" type="pres">
      <dgm:prSet presAssocID="{05AFFB1B-0C7A-4278-9EC9-639128A3E364}" presName="conn2-1" presStyleLbl="parChTrans1D3" presStyleIdx="0" presStyleCnt="3"/>
      <dgm:spPr/>
      <dgm:t>
        <a:bodyPr/>
        <a:lstStyle/>
        <a:p>
          <a:endParaRPr lang="zh-CN" altLang="en-US"/>
        </a:p>
      </dgm:t>
    </dgm:pt>
    <dgm:pt modelId="{8BD811C9-FA46-481E-81ED-D72FB9C3233C}" type="pres">
      <dgm:prSet presAssocID="{05AFFB1B-0C7A-4278-9EC9-639128A3E364}" presName="connTx" presStyleLbl="parChTrans1D3" presStyleIdx="0" presStyleCnt="3"/>
      <dgm:spPr/>
      <dgm:t>
        <a:bodyPr/>
        <a:lstStyle/>
        <a:p>
          <a:endParaRPr lang="zh-CN" altLang="en-US"/>
        </a:p>
      </dgm:t>
    </dgm:pt>
    <dgm:pt modelId="{9931101B-71E6-4B97-B207-307A897FDCBB}" type="pres">
      <dgm:prSet presAssocID="{B5AB8BFE-356D-4969-BD99-8B5F49AEAA0B}" presName="root2" presStyleCnt="0"/>
      <dgm:spPr/>
    </dgm:pt>
    <dgm:pt modelId="{A5BBAD32-0738-4A22-9E47-DD6C031CF7AC}" type="pres">
      <dgm:prSet presAssocID="{B5AB8BFE-356D-4969-BD99-8B5F49AEAA0B}" presName="LevelTwoTextNode" presStyleLbl="node3" presStyleIdx="0" presStyleCnt="3" custScaleX="85117">
        <dgm:presLayoutVars>
          <dgm:chPref val="3"/>
        </dgm:presLayoutVars>
      </dgm:prSet>
      <dgm:spPr/>
      <dgm:t>
        <a:bodyPr/>
        <a:lstStyle/>
        <a:p>
          <a:endParaRPr lang="zh-CN" altLang="en-US"/>
        </a:p>
      </dgm:t>
    </dgm:pt>
    <dgm:pt modelId="{A3BD7395-B2EE-4B94-A8BD-E7C918EF0B86}" type="pres">
      <dgm:prSet presAssocID="{B5AB8BFE-356D-4969-BD99-8B5F49AEAA0B}" presName="level3hierChild" presStyleCnt="0"/>
      <dgm:spPr/>
    </dgm:pt>
    <dgm:pt modelId="{DB586F22-2C2C-4EE6-95BE-AC70E37A8874}" type="pres">
      <dgm:prSet presAssocID="{1DE0CCB1-EA77-4DCA-A0E5-1E82391EBB7D}" presName="conn2-1" presStyleLbl="parChTrans1D2" presStyleIdx="1" presStyleCnt="6"/>
      <dgm:spPr/>
      <dgm:t>
        <a:bodyPr/>
        <a:lstStyle/>
        <a:p>
          <a:endParaRPr lang="zh-CN" altLang="en-US"/>
        </a:p>
      </dgm:t>
    </dgm:pt>
    <dgm:pt modelId="{B0F3C535-514B-4ED9-AD03-536A02F7B519}" type="pres">
      <dgm:prSet presAssocID="{1DE0CCB1-EA77-4DCA-A0E5-1E82391EBB7D}" presName="connTx" presStyleLbl="parChTrans1D2" presStyleIdx="1" presStyleCnt="6"/>
      <dgm:spPr/>
      <dgm:t>
        <a:bodyPr/>
        <a:lstStyle/>
        <a:p>
          <a:endParaRPr lang="zh-CN" altLang="en-US"/>
        </a:p>
      </dgm:t>
    </dgm:pt>
    <dgm:pt modelId="{9D40E6C1-0174-4FFA-9F8F-9788CA06C621}" type="pres">
      <dgm:prSet presAssocID="{5FC3E02D-DE71-4162-8AAC-F5029DFFE8F7}" presName="root2" presStyleCnt="0"/>
      <dgm:spPr/>
    </dgm:pt>
    <dgm:pt modelId="{AAF96464-9B91-4241-B138-63ECBE44B257}" type="pres">
      <dgm:prSet presAssocID="{5FC3E02D-DE71-4162-8AAC-F5029DFFE8F7}" presName="LevelTwoTextNode" presStyleLbl="node2" presStyleIdx="1" presStyleCnt="6">
        <dgm:presLayoutVars>
          <dgm:chPref val="3"/>
        </dgm:presLayoutVars>
      </dgm:prSet>
      <dgm:spPr/>
      <dgm:t>
        <a:bodyPr/>
        <a:lstStyle/>
        <a:p>
          <a:endParaRPr lang="zh-CN" altLang="en-US"/>
        </a:p>
      </dgm:t>
    </dgm:pt>
    <dgm:pt modelId="{662C2889-88D1-46C8-BAE6-9CE1EEC69832}" type="pres">
      <dgm:prSet presAssocID="{5FC3E02D-DE71-4162-8AAC-F5029DFFE8F7}" presName="level3hierChild" presStyleCnt="0"/>
      <dgm:spPr/>
    </dgm:pt>
    <dgm:pt modelId="{F66C3D57-F325-4A4E-9D9A-5C594CE548DD}" type="pres">
      <dgm:prSet presAssocID="{6B9AEC19-04CE-4C68-B96C-60DB08C0262C}" presName="conn2-1" presStyleLbl="parChTrans1D3" presStyleIdx="1" presStyleCnt="3"/>
      <dgm:spPr/>
      <dgm:t>
        <a:bodyPr/>
        <a:lstStyle/>
        <a:p>
          <a:endParaRPr lang="zh-CN" altLang="en-US"/>
        </a:p>
      </dgm:t>
    </dgm:pt>
    <dgm:pt modelId="{9BB677E1-BE61-4022-BF39-35AFC1DFE141}" type="pres">
      <dgm:prSet presAssocID="{6B9AEC19-04CE-4C68-B96C-60DB08C0262C}" presName="connTx" presStyleLbl="parChTrans1D3" presStyleIdx="1" presStyleCnt="3"/>
      <dgm:spPr/>
      <dgm:t>
        <a:bodyPr/>
        <a:lstStyle/>
        <a:p>
          <a:endParaRPr lang="zh-CN" altLang="en-US"/>
        </a:p>
      </dgm:t>
    </dgm:pt>
    <dgm:pt modelId="{7CEBBF98-8731-43D3-AF3D-B6639CCA9D6D}" type="pres">
      <dgm:prSet presAssocID="{7034C356-998A-408A-B0E5-3530F1B00DF5}" presName="root2" presStyleCnt="0"/>
      <dgm:spPr/>
    </dgm:pt>
    <dgm:pt modelId="{B978CB99-5900-435A-A907-AAA2769162CE}" type="pres">
      <dgm:prSet presAssocID="{7034C356-998A-408A-B0E5-3530F1B00DF5}" presName="LevelTwoTextNode" presStyleLbl="node3" presStyleIdx="1" presStyleCnt="3">
        <dgm:presLayoutVars>
          <dgm:chPref val="3"/>
        </dgm:presLayoutVars>
      </dgm:prSet>
      <dgm:spPr/>
      <dgm:t>
        <a:bodyPr/>
        <a:lstStyle/>
        <a:p>
          <a:endParaRPr lang="zh-CN" altLang="en-US"/>
        </a:p>
      </dgm:t>
    </dgm:pt>
    <dgm:pt modelId="{15DF001A-FD44-4419-B2D6-5554E72B4631}" type="pres">
      <dgm:prSet presAssocID="{7034C356-998A-408A-B0E5-3530F1B00DF5}" presName="level3hierChild" presStyleCnt="0"/>
      <dgm:spPr/>
    </dgm:pt>
    <dgm:pt modelId="{25F16899-6A40-4603-BEB0-F0ACE1C1E600}" type="pres">
      <dgm:prSet presAssocID="{D72BD612-FC52-4DA1-81F8-5879A9E46441}" presName="conn2-1" presStyleLbl="parChTrans1D2" presStyleIdx="2" presStyleCnt="6"/>
      <dgm:spPr/>
      <dgm:t>
        <a:bodyPr/>
        <a:lstStyle/>
        <a:p>
          <a:endParaRPr lang="zh-CN" altLang="en-US"/>
        </a:p>
      </dgm:t>
    </dgm:pt>
    <dgm:pt modelId="{E00EBD09-3B92-45AA-926B-D50102411F8A}" type="pres">
      <dgm:prSet presAssocID="{D72BD612-FC52-4DA1-81F8-5879A9E46441}" presName="connTx" presStyleLbl="parChTrans1D2" presStyleIdx="2" presStyleCnt="6"/>
      <dgm:spPr/>
      <dgm:t>
        <a:bodyPr/>
        <a:lstStyle/>
        <a:p>
          <a:endParaRPr lang="zh-CN" altLang="en-US"/>
        </a:p>
      </dgm:t>
    </dgm:pt>
    <dgm:pt modelId="{874FF74D-BF1D-4104-AD5E-710CD506F7BC}" type="pres">
      <dgm:prSet presAssocID="{1A755736-A967-4126-8B16-CB7CFC5E5299}" presName="root2" presStyleCnt="0"/>
      <dgm:spPr/>
    </dgm:pt>
    <dgm:pt modelId="{B23169FA-E815-4F28-AA15-FDDB3C1A33F2}" type="pres">
      <dgm:prSet presAssocID="{1A755736-A967-4126-8B16-CB7CFC5E5299}" presName="LevelTwoTextNode" presStyleLbl="node2" presStyleIdx="2" presStyleCnt="6">
        <dgm:presLayoutVars>
          <dgm:chPref val="3"/>
        </dgm:presLayoutVars>
      </dgm:prSet>
      <dgm:spPr/>
      <dgm:t>
        <a:bodyPr/>
        <a:lstStyle/>
        <a:p>
          <a:endParaRPr lang="zh-CN" altLang="en-US"/>
        </a:p>
      </dgm:t>
    </dgm:pt>
    <dgm:pt modelId="{F9F28F0F-B310-4F7A-BE86-574B4731988C}" type="pres">
      <dgm:prSet presAssocID="{1A755736-A967-4126-8B16-CB7CFC5E5299}" presName="level3hierChild" presStyleCnt="0"/>
      <dgm:spPr/>
    </dgm:pt>
    <dgm:pt modelId="{12D2626B-503B-43BF-8F5D-664ADA59A11E}" type="pres">
      <dgm:prSet presAssocID="{D674D39E-DD15-42E4-9B3C-A675312B44D3}" presName="conn2-1" presStyleLbl="parChTrans1D2" presStyleIdx="3" presStyleCnt="6"/>
      <dgm:spPr/>
      <dgm:t>
        <a:bodyPr/>
        <a:lstStyle/>
        <a:p>
          <a:endParaRPr lang="zh-CN" altLang="en-US"/>
        </a:p>
      </dgm:t>
    </dgm:pt>
    <dgm:pt modelId="{2DE8EA63-9268-4DAE-B56A-536DCC2856F0}" type="pres">
      <dgm:prSet presAssocID="{D674D39E-DD15-42E4-9B3C-A675312B44D3}" presName="connTx" presStyleLbl="parChTrans1D2" presStyleIdx="3" presStyleCnt="6"/>
      <dgm:spPr/>
      <dgm:t>
        <a:bodyPr/>
        <a:lstStyle/>
        <a:p>
          <a:endParaRPr lang="zh-CN" altLang="en-US"/>
        </a:p>
      </dgm:t>
    </dgm:pt>
    <dgm:pt modelId="{083DF699-0A35-4F5E-BED4-64DED75119B3}" type="pres">
      <dgm:prSet presAssocID="{0FEA6D5E-FCED-4133-85F5-0BFC798C187D}" presName="root2" presStyleCnt="0"/>
      <dgm:spPr/>
    </dgm:pt>
    <dgm:pt modelId="{AE34BE31-BF4F-49A8-B716-5996305B6793}" type="pres">
      <dgm:prSet presAssocID="{0FEA6D5E-FCED-4133-85F5-0BFC798C187D}" presName="LevelTwoTextNode" presStyleLbl="node2" presStyleIdx="3" presStyleCnt="6">
        <dgm:presLayoutVars>
          <dgm:chPref val="3"/>
        </dgm:presLayoutVars>
      </dgm:prSet>
      <dgm:spPr/>
      <dgm:t>
        <a:bodyPr/>
        <a:lstStyle/>
        <a:p>
          <a:endParaRPr lang="zh-CN" altLang="en-US"/>
        </a:p>
      </dgm:t>
    </dgm:pt>
    <dgm:pt modelId="{AB07C822-AFD7-4B4F-9FA6-CB90682FDDDB}" type="pres">
      <dgm:prSet presAssocID="{0FEA6D5E-FCED-4133-85F5-0BFC798C187D}" presName="level3hierChild" presStyleCnt="0"/>
      <dgm:spPr/>
    </dgm:pt>
    <dgm:pt modelId="{43A1E8FD-2EB9-4092-A6B6-ABC02BA578B2}" type="pres">
      <dgm:prSet presAssocID="{6747B553-560F-4D69-8597-03D35532BAE0}" presName="conn2-1" presStyleLbl="parChTrans1D2" presStyleIdx="4" presStyleCnt="6"/>
      <dgm:spPr/>
      <dgm:t>
        <a:bodyPr/>
        <a:lstStyle/>
        <a:p>
          <a:endParaRPr lang="zh-CN" altLang="en-US"/>
        </a:p>
      </dgm:t>
    </dgm:pt>
    <dgm:pt modelId="{56F12D08-BAA6-4D07-A8F1-2E5CEAC9C3CD}" type="pres">
      <dgm:prSet presAssocID="{6747B553-560F-4D69-8597-03D35532BAE0}" presName="connTx" presStyleLbl="parChTrans1D2" presStyleIdx="4" presStyleCnt="6"/>
      <dgm:spPr/>
      <dgm:t>
        <a:bodyPr/>
        <a:lstStyle/>
        <a:p>
          <a:endParaRPr lang="zh-CN" altLang="en-US"/>
        </a:p>
      </dgm:t>
    </dgm:pt>
    <dgm:pt modelId="{0A7994AF-7327-405E-A154-A1A28E35D9F0}" type="pres">
      <dgm:prSet presAssocID="{15810721-0EE4-41F7-9AA6-BB863C79243F}" presName="root2" presStyleCnt="0"/>
      <dgm:spPr/>
    </dgm:pt>
    <dgm:pt modelId="{D1E65FD9-7207-486C-90CD-9E165E23C556}" type="pres">
      <dgm:prSet presAssocID="{15810721-0EE4-41F7-9AA6-BB863C79243F}" presName="LevelTwoTextNode" presStyleLbl="node2" presStyleIdx="4" presStyleCnt="6">
        <dgm:presLayoutVars>
          <dgm:chPref val="3"/>
        </dgm:presLayoutVars>
      </dgm:prSet>
      <dgm:spPr/>
      <dgm:t>
        <a:bodyPr/>
        <a:lstStyle/>
        <a:p>
          <a:endParaRPr lang="zh-CN" altLang="en-US"/>
        </a:p>
      </dgm:t>
    </dgm:pt>
    <dgm:pt modelId="{0492A67F-3FBC-49E4-B0C3-8FA313B2A045}" type="pres">
      <dgm:prSet presAssocID="{15810721-0EE4-41F7-9AA6-BB863C79243F}" presName="level3hierChild" presStyleCnt="0"/>
      <dgm:spPr/>
    </dgm:pt>
    <dgm:pt modelId="{9B75D9F1-EEAF-4768-8944-8E79A6824B9C}" type="pres">
      <dgm:prSet presAssocID="{8921F872-8F95-4EA5-ADDD-7FAE1FC92052}" presName="conn2-1" presStyleLbl="parChTrans1D2" presStyleIdx="5" presStyleCnt="6"/>
      <dgm:spPr/>
      <dgm:t>
        <a:bodyPr/>
        <a:lstStyle/>
        <a:p>
          <a:endParaRPr lang="zh-CN" altLang="en-US"/>
        </a:p>
      </dgm:t>
    </dgm:pt>
    <dgm:pt modelId="{7764490C-7C82-4E12-BA98-FB92F2769EC9}" type="pres">
      <dgm:prSet presAssocID="{8921F872-8F95-4EA5-ADDD-7FAE1FC92052}" presName="connTx" presStyleLbl="parChTrans1D2" presStyleIdx="5" presStyleCnt="6"/>
      <dgm:spPr/>
      <dgm:t>
        <a:bodyPr/>
        <a:lstStyle/>
        <a:p>
          <a:endParaRPr lang="zh-CN" altLang="en-US"/>
        </a:p>
      </dgm:t>
    </dgm:pt>
    <dgm:pt modelId="{14F4167D-7EB8-4B48-8928-5540D54AA583}" type="pres">
      <dgm:prSet presAssocID="{E065893C-D5D3-41CC-BFC5-768E9A08E2AE}" presName="root2" presStyleCnt="0"/>
      <dgm:spPr/>
    </dgm:pt>
    <dgm:pt modelId="{F720C030-3A5E-411F-BDD3-54AB91145595}" type="pres">
      <dgm:prSet presAssocID="{E065893C-D5D3-41CC-BFC5-768E9A08E2AE}" presName="LevelTwoTextNode" presStyleLbl="node2" presStyleIdx="5" presStyleCnt="6">
        <dgm:presLayoutVars>
          <dgm:chPref val="3"/>
        </dgm:presLayoutVars>
      </dgm:prSet>
      <dgm:spPr/>
      <dgm:t>
        <a:bodyPr/>
        <a:lstStyle/>
        <a:p>
          <a:endParaRPr lang="zh-CN" altLang="en-US"/>
        </a:p>
      </dgm:t>
    </dgm:pt>
    <dgm:pt modelId="{41DA62C9-ABEF-420C-8D5E-885C0F27F6F0}" type="pres">
      <dgm:prSet presAssocID="{E065893C-D5D3-41CC-BFC5-768E9A08E2AE}" presName="level3hierChild" presStyleCnt="0"/>
      <dgm:spPr/>
    </dgm:pt>
    <dgm:pt modelId="{77DCC88A-A983-491B-888C-77B8AD4A24E6}" type="pres">
      <dgm:prSet presAssocID="{F92D8BDD-568D-4E2C-9452-9F033EF728EA}" presName="conn2-1" presStyleLbl="parChTrans1D3" presStyleIdx="2" presStyleCnt="3"/>
      <dgm:spPr/>
      <dgm:t>
        <a:bodyPr/>
        <a:lstStyle/>
        <a:p>
          <a:endParaRPr lang="zh-CN" altLang="en-US"/>
        </a:p>
      </dgm:t>
    </dgm:pt>
    <dgm:pt modelId="{1DC814F0-3B53-4605-9F80-2CAFDFAC2C04}" type="pres">
      <dgm:prSet presAssocID="{F92D8BDD-568D-4E2C-9452-9F033EF728EA}" presName="connTx" presStyleLbl="parChTrans1D3" presStyleIdx="2" presStyleCnt="3"/>
      <dgm:spPr/>
      <dgm:t>
        <a:bodyPr/>
        <a:lstStyle/>
        <a:p>
          <a:endParaRPr lang="zh-CN" altLang="en-US"/>
        </a:p>
      </dgm:t>
    </dgm:pt>
    <dgm:pt modelId="{041C8C9E-B86B-462E-96BF-EAC8AE8640CC}" type="pres">
      <dgm:prSet presAssocID="{8B9D6022-45AD-4CEF-84C6-72962002E7F1}" presName="root2" presStyleCnt="0"/>
      <dgm:spPr/>
    </dgm:pt>
    <dgm:pt modelId="{3BE26447-43CE-4CBC-B968-FCAD5E81F0A0}" type="pres">
      <dgm:prSet presAssocID="{8B9D6022-45AD-4CEF-84C6-72962002E7F1}" presName="LevelTwoTextNode" presStyleLbl="node3" presStyleIdx="2" presStyleCnt="3" custScaleX="122491">
        <dgm:presLayoutVars>
          <dgm:chPref val="3"/>
        </dgm:presLayoutVars>
      </dgm:prSet>
      <dgm:spPr/>
      <dgm:t>
        <a:bodyPr/>
        <a:lstStyle/>
        <a:p>
          <a:endParaRPr lang="zh-CN" altLang="en-US"/>
        </a:p>
      </dgm:t>
    </dgm:pt>
    <dgm:pt modelId="{B9046302-0BED-4C5B-B296-041DC7FB676A}" type="pres">
      <dgm:prSet presAssocID="{8B9D6022-45AD-4CEF-84C6-72962002E7F1}" presName="level3hierChild" presStyleCnt="0"/>
      <dgm:spPr/>
    </dgm:pt>
  </dgm:ptLst>
  <dgm:cxnLst>
    <dgm:cxn modelId="{0CFCB0D1-B4A8-425B-9997-2C63AC59C16E}" type="presOf" srcId="{8921F872-8F95-4EA5-ADDD-7FAE1FC92052}" destId="{7764490C-7C82-4E12-BA98-FB92F2769EC9}" srcOrd="1" destOrd="0" presId="urn:microsoft.com/office/officeart/2005/8/layout/hierarchy2"/>
    <dgm:cxn modelId="{FEAE7771-76EF-4C2F-B421-72C194F9D2BB}" type="presOf" srcId="{1111829C-CE2C-4845-BB6F-61DB8DB70599}" destId="{8FD5FDD1-14D6-4A44-9F0F-E7FA7FF85FE2}" srcOrd="0" destOrd="0" presId="urn:microsoft.com/office/officeart/2005/8/layout/hierarchy2"/>
    <dgm:cxn modelId="{E4534E83-CE22-43A4-A2A0-AB36CEBD204E}" srcId="{1111829C-CE2C-4845-BB6F-61DB8DB70599}" destId="{1A755736-A967-4126-8B16-CB7CFC5E5299}" srcOrd="2" destOrd="0" parTransId="{D72BD612-FC52-4DA1-81F8-5879A9E46441}" sibTransId="{F97560C0-74D1-4B6F-BF98-8AC13A1BF18A}"/>
    <dgm:cxn modelId="{CDD4460A-0587-4417-95A3-F4AA1F56EE08}" type="presOf" srcId="{D674D39E-DD15-42E4-9B3C-A675312B44D3}" destId="{12D2626B-503B-43BF-8F5D-664ADA59A11E}" srcOrd="0" destOrd="0" presId="urn:microsoft.com/office/officeart/2005/8/layout/hierarchy2"/>
    <dgm:cxn modelId="{2202289B-CAEC-416C-9871-624813E90DB3}" type="presOf" srcId="{D674D39E-DD15-42E4-9B3C-A675312B44D3}" destId="{2DE8EA63-9268-4DAE-B56A-536DCC2856F0}" srcOrd="1" destOrd="0" presId="urn:microsoft.com/office/officeart/2005/8/layout/hierarchy2"/>
    <dgm:cxn modelId="{92DEEAED-13AC-449D-9FBA-78F7C6510BC4}" srcId="{5FC3E02D-DE71-4162-8AAC-F5029DFFE8F7}" destId="{7034C356-998A-408A-B0E5-3530F1B00DF5}" srcOrd="0" destOrd="0" parTransId="{6B9AEC19-04CE-4C68-B96C-60DB08C0262C}" sibTransId="{09BCBD39-C370-480C-882D-EC6A994453AC}"/>
    <dgm:cxn modelId="{F9CB5119-E1BA-4FE7-A992-5FE7387DB53C}" type="presOf" srcId="{95A6926F-1DFF-40F0-9311-CD7F9D21A553}" destId="{439FAE12-F73A-41B7-940D-EC9921B87209}" srcOrd="0" destOrd="0" presId="urn:microsoft.com/office/officeart/2005/8/layout/hierarchy2"/>
    <dgm:cxn modelId="{3A61A519-CF14-4450-A91A-F8131C6311C7}" type="presOf" srcId="{B897917A-DDFA-4AB5-B463-BE707BD7E745}" destId="{A7140CB3-C5E1-40AC-B893-B0E32973D06B}" srcOrd="1" destOrd="0" presId="urn:microsoft.com/office/officeart/2005/8/layout/hierarchy2"/>
    <dgm:cxn modelId="{A9A3531F-FE76-4E0D-B225-AADF6DD29445}" srcId="{E065893C-D5D3-41CC-BFC5-768E9A08E2AE}" destId="{8B9D6022-45AD-4CEF-84C6-72962002E7F1}" srcOrd="0" destOrd="0" parTransId="{F92D8BDD-568D-4E2C-9452-9F033EF728EA}" sibTransId="{E77AE0FA-CB1D-4480-AE19-1F0010C55BEB}"/>
    <dgm:cxn modelId="{BC068580-7B4A-4398-9176-2608589B14DA}" type="presOf" srcId="{8B9D6022-45AD-4CEF-84C6-72962002E7F1}" destId="{3BE26447-43CE-4CBC-B968-FCAD5E81F0A0}" srcOrd="0" destOrd="0" presId="urn:microsoft.com/office/officeart/2005/8/layout/hierarchy2"/>
    <dgm:cxn modelId="{46DAF089-10E5-4254-8FA8-442B126E02D1}" type="presOf" srcId="{6747B553-560F-4D69-8597-03D35532BAE0}" destId="{56F12D08-BAA6-4D07-A8F1-2E5CEAC9C3CD}" srcOrd="1" destOrd="0" presId="urn:microsoft.com/office/officeart/2005/8/layout/hierarchy2"/>
    <dgm:cxn modelId="{5604E3EF-6BD9-458B-9DCA-9F41DE352A9B}" type="presOf" srcId="{1DE0CCB1-EA77-4DCA-A0E5-1E82391EBB7D}" destId="{B0F3C535-514B-4ED9-AD03-536A02F7B519}" srcOrd="1" destOrd="0" presId="urn:microsoft.com/office/officeart/2005/8/layout/hierarchy2"/>
    <dgm:cxn modelId="{F10F6547-AC70-423C-B4EA-7C78F1C4CEDD}" srcId="{95A6926F-1DFF-40F0-9311-CD7F9D21A553}" destId="{1111829C-CE2C-4845-BB6F-61DB8DB70599}" srcOrd="0" destOrd="0" parTransId="{FF907E90-4C1D-47DD-945F-ED8848FA3ECC}" sibTransId="{845E0FD8-16E2-4452-9E1B-985887037AC9}"/>
    <dgm:cxn modelId="{2A241D31-54DE-4E97-9F23-3B349CE06923}" type="presOf" srcId="{6B9AEC19-04CE-4C68-B96C-60DB08C0262C}" destId="{F66C3D57-F325-4A4E-9D9A-5C594CE548DD}" srcOrd="0" destOrd="0" presId="urn:microsoft.com/office/officeart/2005/8/layout/hierarchy2"/>
    <dgm:cxn modelId="{E8428B1E-8EE0-4060-8A6F-63E4A3AC158A}" srcId="{1111829C-CE2C-4845-BB6F-61DB8DB70599}" destId="{57A13667-E321-4648-BA57-A06D3B82B926}" srcOrd="0" destOrd="0" parTransId="{B897917A-DDFA-4AB5-B463-BE707BD7E745}" sibTransId="{7B2FC8B8-FED1-4628-9B8B-32D6C393FB85}"/>
    <dgm:cxn modelId="{C3BA8A6C-372E-46E5-9BF6-55C4FCCE1950}" srcId="{1111829C-CE2C-4845-BB6F-61DB8DB70599}" destId="{E065893C-D5D3-41CC-BFC5-768E9A08E2AE}" srcOrd="5" destOrd="0" parTransId="{8921F872-8F95-4EA5-ADDD-7FAE1FC92052}" sibTransId="{E0653329-5911-45ED-821F-552AEDD12AF8}"/>
    <dgm:cxn modelId="{EB1066EF-6948-4D26-B8E3-69F84B106851}" type="presOf" srcId="{57A13667-E321-4648-BA57-A06D3B82B926}" destId="{B889F13C-2509-492B-A078-52A50F18D224}" srcOrd="0" destOrd="0" presId="urn:microsoft.com/office/officeart/2005/8/layout/hierarchy2"/>
    <dgm:cxn modelId="{47713F48-F09C-4AB7-8F8A-C85241642246}" type="presOf" srcId="{0FEA6D5E-FCED-4133-85F5-0BFC798C187D}" destId="{AE34BE31-BF4F-49A8-B716-5996305B6793}" srcOrd="0" destOrd="0" presId="urn:microsoft.com/office/officeart/2005/8/layout/hierarchy2"/>
    <dgm:cxn modelId="{F5C5DC89-A146-429C-B6F7-8434C61E8B30}" type="presOf" srcId="{7034C356-998A-408A-B0E5-3530F1B00DF5}" destId="{B978CB99-5900-435A-A907-AAA2769162CE}" srcOrd="0" destOrd="0" presId="urn:microsoft.com/office/officeart/2005/8/layout/hierarchy2"/>
    <dgm:cxn modelId="{5BDDD7BC-2796-4279-A04B-3A86B10D8325}" type="presOf" srcId="{05AFFB1B-0C7A-4278-9EC9-639128A3E364}" destId="{8BD811C9-FA46-481E-81ED-D72FB9C3233C}" srcOrd="1" destOrd="0" presId="urn:microsoft.com/office/officeart/2005/8/layout/hierarchy2"/>
    <dgm:cxn modelId="{008DFC41-90AB-490B-ACE0-513FD26E4BF6}" srcId="{1111829C-CE2C-4845-BB6F-61DB8DB70599}" destId="{15810721-0EE4-41F7-9AA6-BB863C79243F}" srcOrd="4" destOrd="0" parTransId="{6747B553-560F-4D69-8597-03D35532BAE0}" sibTransId="{59DD8300-F229-4EE5-A8E8-2AA66648D6DF}"/>
    <dgm:cxn modelId="{B9A2E385-283E-4C5E-BB33-4C52F3618B69}" srcId="{1111829C-CE2C-4845-BB6F-61DB8DB70599}" destId="{5FC3E02D-DE71-4162-8AAC-F5029DFFE8F7}" srcOrd="1" destOrd="0" parTransId="{1DE0CCB1-EA77-4DCA-A0E5-1E82391EBB7D}" sibTransId="{A6364240-A642-49B4-9C12-01287B74F918}"/>
    <dgm:cxn modelId="{AE79B105-74CC-42D0-9B59-B518A35F5DBB}" type="presOf" srcId="{D72BD612-FC52-4DA1-81F8-5879A9E46441}" destId="{25F16899-6A40-4603-BEB0-F0ACE1C1E600}" srcOrd="0" destOrd="0" presId="urn:microsoft.com/office/officeart/2005/8/layout/hierarchy2"/>
    <dgm:cxn modelId="{1243BB09-DDC5-4E40-ACA4-DBEBC7C74E32}" srcId="{57A13667-E321-4648-BA57-A06D3B82B926}" destId="{B5AB8BFE-356D-4969-BD99-8B5F49AEAA0B}" srcOrd="0" destOrd="0" parTransId="{05AFFB1B-0C7A-4278-9EC9-639128A3E364}" sibTransId="{9AE99E50-DC13-4C42-8122-EE975110A424}"/>
    <dgm:cxn modelId="{88858279-9995-4C2F-BB05-09A4746AD328}" type="presOf" srcId="{15810721-0EE4-41F7-9AA6-BB863C79243F}" destId="{D1E65FD9-7207-486C-90CD-9E165E23C556}" srcOrd="0" destOrd="0" presId="urn:microsoft.com/office/officeart/2005/8/layout/hierarchy2"/>
    <dgm:cxn modelId="{C2D35AE9-DF0C-4BC2-A8C9-714F1F2C385E}" srcId="{1111829C-CE2C-4845-BB6F-61DB8DB70599}" destId="{0FEA6D5E-FCED-4133-85F5-0BFC798C187D}" srcOrd="3" destOrd="0" parTransId="{D674D39E-DD15-42E4-9B3C-A675312B44D3}" sibTransId="{E6AEE483-5925-4848-8351-926FAD05C58D}"/>
    <dgm:cxn modelId="{5408F129-D5D7-4C75-A7F7-D0F05FB94381}" type="presOf" srcId="{E065893C-D5D3-41CC-BFC5-768E9A08E2AE}" destId="{F720C030-3A5E-411F-BDD3-54AB91145595}" srcOrd="0" destOrd="0" presId="urn:microsoft.com/office/officeart/2005/8/layout/hierarchy2"/>
    <dgm:cxn modelId="{59384E30-184C-4320-B957-B4EFB017AD4F}" type="presOf" srcId="{D72BD612-FC52-4DA1-81F8-5879A9E46441}" destId="{E00EBD09-3B92-45AA-926B-D50102411F8A}" srcOrd="1" destOrd="0" presId="urn:microsoft.com/office/officeart/2005/8/layout/hierarchy2"/>
    <dgm:cxn modelId="{8177844B-ECEF-4CD6-824B-6A3C704889E9}" type="presOf" srcId="{8921F872-8F95-4EA5-ADDD-7FAE1FC92052}" destId="{9B75D9F1-EEAF-4768-8944-8E79A6824B9C}" srcOrd="0" destOrd="0" presId="urn:microsoft.com/office/officeart/2005/8/layout/hierarchy2"/>
    <dgm:cxn modelId="{C38C4169-D194-4346-BA69-A02AC1CA627F}" type="presOf" srcId="{6747B553-560F-4D69-8597-03D35532BAE0}" destId="{43A1E8FD-2EB9-4092-A6B6-ABC02BA578B2}" srcOrd="0" destOrd="0" presId="urn:microsoft.com/office/officeart/2005/8/layout/hierarchy2"/>
    <dgm:cxn modelId="{75D87D71-B8A2-4D54-9936-45A55EA3690C}" type="presOf" srcId="{1A755736-A967-4126-8B16-CB7CFC5E5299}" destId="{B23169FA-E815-4F28-AA15-FDDB3C1A33F2}" srcOrd="0" destOrd="0" presId="urn:microsoft.com/office/officeart/2005/8/layout/hierarchy2"/>
    <dgm:cxn modelId="{0A7E4B3D-3E6C-44A8-B092-AC570AB70B7E}" type="presOf" srcId="{F92D8BDD-568D-4E2C-9452-9F033EF728EA}" destId="{77DCC88A-A983-491B-888C-77B8AD4A24E6}" srcOrd="0" destOrd="0" presId="urn:microsoft.com/office/officeart/2005/8/layout/hierarchy2"/>
    <dgm:cxn modelId="{C7049B74-7304-4D05-B53B-C573BD0494E9}" type="presOf" srcId="{1DE0CCB1-EA77-4DCA-A0E5-1E82391EBB7D}" destId="{DB586F22-2C2C-4EE6-95BE-AC70E37A8874}" srcOrd="0" destOrd="0" presId="urn:microsoft.com/office/officeart/2005/8/layout/hierarchy2"/>
    <dgm:cxn modelId="{E342249C-D968-4883-9BCC-88E35B3B1FF2}" type="presOf" srcId="{F92D8BDD-568D-4E2C-9452-9F033EF728EA}" destId="{1DC814F0-3B53-4605-9F80-2CAFDFAC2C04}" srcOrd="1" destOrd="0" presId="urn:microsoft.com/office/officeart/2005/8/layout/hierarchy2"/>
    <dgm:cxn modelId="{6AF22BD8-2BC6-44F9-8F93-C6DCB0293290}" type="presOf" srcId="{5FC3E02D-DE71-4162-8AAC-F5029DFFE8F7}" destId="{AAF96464-9B91-4241-B138-63ECBE44B257}" srcOrd="0" destOrd="0" presId="urn:microsoft.com/office/officeart/2005/8/layout/hierarchy2"/>
    <dgm:cxn modelId="{FF03BDB2-3D99-4804-AC67-A7B246702107}" type="presOf" srcId="{B5AB8BFE-356D-4969-BD99-8B5F49AEAA0B}" destId="{A5BBAD32-0738-4A22-9E47-DD6C031CF7AC}" srcOrd="0" destOrd="0" presId="urn:microsoft.com/office/officeart/2005/8/layout/hierarchy2"/>
    <dgm:cxn modelId="{C318244F-AEB5-41A3-9A09-A34C4549D06B}" type="presOf" srcId="{6B9AEC19-04CE-4C68-B96C-60DB08C0262C}" destId="{9BB677E1-BE61-4022-BF39-35AFC1DFE141}" srcOrd="1" destOrd="0" presId="urn:microsoft.com/office/officeart/2005/8/layout/hierarchy2"/>
    <dgm:cxn modelId="{C500B459-5A97-4AD7-9B90-08CBBC82576D}" type="presOf" srcId="{05AFFB1B-0C7A-4278-9EC9-639128A3E364}" destId="{8977408C-2A86-4AE3-80FC-8E71000C1718}" srcOrd="0" destOrd="0" presId="urn:microsoft.com/office/officeart/2005/8/layout/hierarchy2"/>
    <dgm:cxn modelId="{A8C41077-F14A-4DCD-8230-F5E244E73046}" type="presOf" srcId="{B897917A-DDFA-4AB5-B463-BE707BD7E745}" destId="{AA7FD83E-30B7-4A25-8176-CFEF1142D9EB}" srcOrd="0" destOrd="0" presId="urn:microsoft.com/office/officeart/2005/8/layout/hierarchy2"/>
    <dgm:cxn modelId="{C4D6703B-0F0A-4068-BF1B-994FBBBA5BC3}" type="presParOf" srcId="{439FAE12-F73A-41B7-940D-EC9921B87209}" destId="{CAA2526B-847A-4A3D-8177-41F2C409D934}" srcOrd="0" destOrd="0" presId="urn:microsoft.com/office/officeart/2005/8/layout/hierarchy2"/>
    <dgm:cxn modelId="{D8CC1235-DA5B-45ED-8F0B-3C7373974D99}" type="presParOf" srcId="{CAA2526B-847A-4A3D-8177-41F2C409D934}" destId="{8FD5FDD1-14D6-4A44-9F0F-E7FA7FF85FE2}" srcOrd="0" destOrd="0" presId="urn:microsoft.com/office/officeart/2005/8/layout/hierarchy2"/>
    <dgm:cxn modelId="{C91BE7DE-3A17-442B-946E-6C82F97C5657}" type="presParOf" srcId="{CAA2526B-847A-4A3D-8177-41F2C409D934}" destId="{FF900049-CF0E-4349-8BCB-EE6658322A59}" srcOrd="1" destOrd="0" presId="urn:microsoft.com/office/officeart/2005/8/layout/hierarchy2"/>
    <dgm:cxn modelId="{AE828B8D-58E0-42AE-9E4F-B203BB117A1E}" type="presParOf" srcId="{FF900049-CF0E-4349-8BCB-EE6658322A59}" destId="{AA7FD83E-30B7-4A25-8176-CFEF1142D9EB}" srcOrd="0" destOrd="0" presId="urn:microsoft.com/office/officeart/2005/8/layout/hierarchy2"/>
    <dgm:cxn modelId="{65767CF7-0B50-4529-9424-A0EAAC89B1AA}" type="presParOf" srcId="{AA7FD83E-30B7-4A25-8176-CFEF1142D9EB}" destId="{A7140CB3-C5E1-40AC-B893-B0E32973D06B}" srcOrd="0" destOrd="0" presId="urn:microsoft.com/office/officeart/2005/8/layout/hierarchy2"/>
    <dgm:cxn modelId="{89DF238B-520D-4FD5-B4F3-2D4A83DD2E24}" type="presParOf" srcId="{FF900049-CF0E-4349-8BCB-EE6658322A59}" destId="{9D85AF5A-DD0D-4C20-A4BB-025F14B715E8}" srcOrd="1" destOrd="0" presId="urn:microsoft.com/office/officeart/2005/8/layout/hierarchy2"/>
    <dgm:cxn modelId="{C3669754-1EF0-4521-88BA-CFF11540F521}" type="presParOf" srcId="{9D85AF5A-DD0D-4C20-A4BB-025F14B715E8}" destId="{B889F13C-2509-492B-A078-52A50F18D224}" srcOrd="0" destOrd="0" presId="urn:microsoft.com/office/officeart/2005/8/layout/hierarchy2"/>
    <dgm:cxn modelId="{B7EF11CD-B4E0-4C5A-AA75-F7FFD62CCD80}" type="presParOf" srcId="{9D85AF5A-DD0D-4C20-A4BB-025F14B715E8}" destId="{5FD7140B-B945-4A63-A506-4F28E1B93A46}" srcOrd="1" destOrd="0" presId="urn:microsoft.com/office/officeart/2005/8/layout/hierarchy2"/>
    <dgm:cxn modelId="{9BEC97EA-E34C-4A2E-A5EF-463B6A4E2F6E}" type="presParOf" srcId="{5FD7140B-B945-4A63-A506-4F28E1B93A46}" destId="{8977408C-2A86-4AE3-80FC-8E71000C1718}" srcOrd="0" destOrd="0" presId="urn:microsoft.com/office/officeart/2005/8/layout/hierarchy2"/>
    <dgm:cxn modelId="{4FE75D8F-D1E0-4CFB-BAFB-55F294E0C5A2}" type="presParOf" srcId="{8977408C-2A86-4AE3-80FC-8E71000C1718}" destId="{8BD811C9-FA46-481E-81ED-D72FB9C3233C}" srcOrd="0" destOrd="0" presId="urn:microsoft.com/office/officeart/2005/8/layout/hierarchy2"/>
    <dgm:cxn modelId="{16118E10-0CD7-4525-B8AF-7BF74CF5F562}" type="presParOf" srcId="{5FD7140B-B945-4A63-A506-4F28E1B93A46}" destId="{9931101B-71E6-4B97-B207-307A897FDCBB}" srcOrd="1" destOrd="0" presId="urn:microsoft.com/office/officeart/2005/8/layout/hierarchy2"/>
    <dgm:cxn modelId="{C853869A-8631-4999-B9A7-141D0AA35D66}" type="presParOf" srcId="{9931101B-71E6-4B97-B207-307A897FDCBB}" destId="{A5BBAD32-0738-4A22-9E47-DD6C031CF7AC}" srcOrd="0" destOrd="0" presId="urn:microsoft.com/office/officeart/2005/8/layout/hierarchy2"/>
    <dgm:cxn modelId="{98A7CB61-07A7-4A36-8BDA-13D98C777F73}" type="presParOf" srcId="{9931101B-71E6-4B97-B207-307A897FDCBB}" destId="{A3BD7395-B2EE-4B94-A8BD-E7C918EF0B86}" srcOrd="1" destOrd="0" presId="urn:microsoft.com/office/officeart/2005/8/layout/hierarchy2"/>
    <dgm:cxn modelId="{65A07C75-8861-416F-A51B-8220E557D0EB}" type="presParOf" srcId="{FF900049-CF0E-4349-8BCB-EE6658322A59}" destId="{DB586F22-2C2C-4EE6-95BE-AC70E37A8874}" srcOrd="2" destOrd="0" presId="urn:microsoft.com/office/officeart/2005/8/layout/hierarchy2"/>
    <dgm:cxn modelId="{BC0D217E-C9F9-4865-9E6D-695EFC98E491}" type="presParOf" srcId="{DB586F22-2C2C-4EE6-95BE-AC70E37A8874}" destId="{B0F3C535-514B-4ED9-AD03-536A02F7B519}" srcOrd="0" destOrd="0" presId="urn:microsoft.com/office/officeart/2005/8/layout/hierarchy2"/>
    <dgm:cxn modelId="{77DDD59E-71B7-4DEB-A284-1BDA8EAB9B70}" type="presParOf" srcId="{FF900049-CF0E-4349-8BCB-EE6658322A59}" destId="{9D40E6C1-0174-4FFA-9F8F-9788CA06C621}" srcOrd="3" destOrd="0" presId="urn:microsoft.com/office/officeart/2005/8/layout/hierarchy2"/>
    <dgm:cxn modelId="{CFD80FE1-801B-4CE3-8FDC-BBD1A4C59B0B}" type="presParOf" srcId="{9D40E6C1-0174-4FFA-9F8F-9788CA06C621}" destId="{AAF96464-9B91-4241-B138-63ECBE44B257}" srcOrd="0" destOrd="0" presId="urn:microsoft.com/office/officeart/2005/8/layout/hierarchy2"/>
    <dgm:cxn modelId="{45ECC895-40F0-4DD9-920F-625915660729}" type="presParOf" srcId="{9D40E6C1-0174-4FFA-9F8F-9788CA06C621}" destId="{662C2889-88D1-46C8-BAE6-9CE1EEC69832}" srcOrd="1" destOrd="0" presId="urn:microsoft.com/office/officeart/2005/8/layout/hierarchy2"/>
    <dgm:cxn modelId="{08FC00DF-38AF-4787-B42B-6C61C7BDC303}" type="presParOf" srcId="{662C2889-88D1-46C8-BAE6-9CE1EEC69832}" destId="{F66C3D57-F325-4A4E-9D9A-5C594CE548DD}" srcOrd="0" destOrd="0" presId="urn:microsoft.com/office/officeart/2005/8/layout/hierarchy2"/>
    <dgm:cxn modelId="{0A08B570-1FD8-417B-AF85-AC85ED892BF0}" type="presParOf" srcId="{F66C3D57-F325-4A4E-9D9A-5C594CE548DD}" destId="{9BB677E1-BE61-4022-BF39-35AFC1DFE141}" srcOrd="0" destOrd="0" presId="urn:microsoft.com/office/officeart/2005/8/layout/hierarchy2"/>
    <dgm:cxn modelId="{CAB085EC-B6A5-4296-BB60-6C0B31277467}" type="presParOf" srcId="{662C2889-88D1-46C8-BAE6-9CE1EEC69832}" destId="{7CEBBF98-8731-43D3-AF3D-B6639CCA9D6D}" srcOrd="1" destOrd="0" presId="urn:microsoft.com/office/officeart/2005/8/layout/hierarchy2"/>
    <dgm:cxn modelId="{441CE49A-7B35-480E-8014-B0D688AB8ED1}" type="presParOf" srcId="{7CEBBF98-8731-43D3-AF3D-B6639CCA9D6D}" destId="{B978CB99-5900-435A-A907-AAA2769162CE}" srcOrd="0" destOrd="0" presId="urn:microsoft.com/office/officeart/2005/8/layout/hierarchy2"/>
    <dgm:cxn modelId="{8F3A4D58-61E0-405D-8849-129CE3A8E9D6}" type="presParOf" srcId="{7CEBBF98-8731-43D3-AF3D-B6639CCA9D6D}" destId="{15DF001A-FD44-4419-B2D6-5554E72B4631}" srcOrd="1" destOrd="0" presId="urn:microsoft.com/office/officeart/2005/8/layout/hierarchy2"/>
    <dgm:cxn modelId="{01A98332-1C8D-4807-A3B4-BFA0DCFB91AF}" type="presParOf" srcId="{FF900049-CF0E-4349-8BCB-EE6658322A59}" destId="{25F16899-6A40-4603-BEB0-F0ACE1C1E600}" srcOrd="4" destOrd="0" presId="urn:microsoft.com/office/officeart/2005/8/layout/hierarchy2"/>
    <dgm:cxn modelId="{38E14E37-26D8-4A26-84DA-4888AE4B43E5}" type="presParOf" srcId="{25F16899-6A40-4603-BEB0-F0ACE1C1E600}" destId="{E00EBD09-3B92-45AA-926B-D50102411F8A}" srcOrd="0" destOrd="0" presId="urn:microsoft.com/office/officeart/2005/8/layout/hierarchy2"/>
    <dgm:cxn modelId="{FA4134BB-98A9-4D65-9C5B-87BB42270E13}" type="presParOf" srcId="{FF900049-CF0E-4349-8BCB-EE6658322A59}" destId="{874FF74D-BF1D-4104-AD5E-710CD506F7BC}" srcOrd="5" destOrd="0" presId="urn:microsoft.com/office/officeart/2005/8/layout/hierarchy2"/>
    <dgm:cxn modelId="{02986022-6D33-43D4-BF92-7D846E573180}" type="presParOf" srcId="{874FF74D-BF1D-4104-AD5E-710CD506F7BC}" destId="{B23169FA-E815-4F28-AA15-FDDB3C1A33F2}" srcOrd="0" destOrd="0" presId="urn:microsoft.com/office/officeart/2005/8/layout/hierarchy2"/>
    <dgm:cxn modelId="{B55FC7B3-AE23-4FFD-9EB9-F27147461063}" type="presParOf" srcId="{874FF74D-BF1D-4104-AD5E-710CD506F7BC}" destId="{F9F28F0F-B310-4F7A-BE86-574B4731988C}" srcOrd="1" destOrd="0" presId="urn:microsoft.com/office/officeart/2005/8/layout/hierarchy2"/>
    <dgm:cxn modelId="{77E41C47-78AD-4DC7-AEE9-6544FE4554BA}" type="presParOf" srcId="{FF900049-CF0E-4349-8BCB-EE6658322A59}" destId="{12D2626B-503B-43BF-8F5D-664ADA59A11E}" srcOrd="6" destOrd="0" presId="urn:microsoft.com/office/officeart/2005/8/layout/hierarchy2"/>
    <dgm:cxn modelId="{795D44AB-E56B-4B78-AB5E-3890448DC573}" type="presParOf" srcId="{12D2626B-503B-43BF-8F5D-664ADA59A11E}" destId="{2DE8EA63-9268-4DAE-B56A-536DCC2856F0}" srcOrd="0" destOrd="0" presId="urn:microsoft.com/office/officeart/2005/8/layout/hierarchy2"/>
    <dgm:cxn modelId="{F1D2DC29-4804-48B5-817E-9E872E8C97B7}" type="presParOf" srcId="{FF900049-CF0E-4349-8BCB-EE6658322A59}" destId="{083DF699-0A35-4F5E-BED4-64DED75119B3}" srcOrd="7" destOrd="0" presId="urn:microsoft.com/office/officeart/2005/8/layout/hierarchy2"/>
    <dgm:cxn modelId="{55DAB2A3-02A8-4875-9980-93F7D2940003}" type="presParOf" srcId="{083DF699-0A35-4F5E-BED4-64DED75119B3}" destId="{AE34BE31-BF4F-49A8-B716-5996305B6793}" srcOrd="0" destOrd="0" presId="urn:microsoft.com/office/officeart/2005/8/layout/hierarchy2"/>
    <dgm:cxn modelId="{CC0FF21F-A5C4-4204-BB5A-99AD45D81B88}" type="presParOf" srcId="{083DF699-0A35-4F5E-BED4-64DED75119B3}" destId="{AB07C822-AFD7-4B4F-9FA6-CB90682FDDDB}" srcOrd="1" destOrd="0" presId="urn:microsoft.com/office/officeart/2005/8/layout/hierarchy2"/>
    <dgm:cxn modelId="{6246EE9A-A622-46EF-B80D-36654BB4C197}" type="presParOf" srcId="{FF900049-CF0E-4349-8BCB-EE6658322A59}" destId="{43A1E8FD-2EB9-4092-A6B6-ABC02BA578B2}" srcOrd="8" destOrd="0" presId="urn:microsoft.com/office/officeart/2005/8/layout/hierarchy2"/>
    <dgm:cxn modelId="{FE590B74-2157-46CE-95F1-3CD6623F97DB}" type="presParOf" srcId="{43A1E8FD-2EB9-4092-A6B6-ABC02BA578B2}" destId="{56F12D08-BAA6-4D07-A8F1-2E5CEAC9C3CD}" srcOrd="0" destOrd="0" presId="urn:microsoft.com/office/officeart/2005/8/layout/hierarchy2"/>
    <dgm:cxn modelId="{EB133E87-1D44-4D10-BCDD-4AE77284424B}" type="presParOf" srcId="{FF900049-CF0E-4349-8BCB-EE6658322A59}" destId="{0A7994AF-7327-405E-A154-A1A28E35D9F0}" srcOrd="9" destOrd="0" presId="urn:microsoft.com/office/officeart/2005/8/layout/hierarchy2"/>
    <dgm:cxn modelId="{D99DBCBA-E469-45A4-8660-B60B17514537}" type="presParOf" srcId="{0A7994AF-7327-405E-A154-A1A28E35D9F0}" destId="{D1E65FD9-7207-486C-90CD-9E165E23C556}" srcOrd="0" destOrd="0" presId="urn:microsoft.com/office/officeart/2005/8/layout/hierarchy2"/>
    <dgm:cxn modelId="{9CE5D9FD-7118-4DEC-83D3-666F38E508B3}" type="presParOf" srcId="{0A7994AF-7327-405E-A154-A1A28E35D9F0}" destId="{0492A67F-3FBC-49E4-B0C3-8FA313B2A045}" srcOrd="1" destOrd="0" presId="urn:microsoft.com/office/officeart/2005/8/layout/hierarchy2"/>
    <dgm:cxn modelId="{F7F2A0C9-F5E6-44BF-B191-9259E6792821}" type="presParOf" srcId="{FF900049-CF0E-4349-8BCB-EE6658322A59}" destId="{9B75D9F1-EEAF-4768-8944-8E79A6824B9C}" srcOrd="10" destOrd="0" presId="urn:microsoft.com/office/officeart/2005/8/layout/hierarchy2"/>
    <dgm:cxn modelId="{25E6E958-F26E-4C42-9870-65047FA32D0F}" type="presParOf" srcId="{9B75D9F1-EEAF-4768-8944-8E79A6824B9C}" destId="{7764490C-7C82-4E12-BA98-FB92F2769EC9}" srcOrd="0" destOrd="0" presId="urn:microsoft.com/office/officeart/2005/8/layout/hierarchy2"/>
    <dgm:cxn modelId="{C8356A99-BD74-47D8-9F53-CDBE632130DB}" type="presParOf" srcId="{FF900049-CF0E-4349-8BCB-EE6658322A59}" destId="{14F4167D-7EB8-4B48-8928-5540D54AA583}" srcOrd="11" destOrd="0" presId="urn:microsoft.com/office/officeart/2005/8/layout/hierarchy2"/>
    <dgm:cxn modelId="{94C35256-360B-4023-A360-E1B7C2DA3FA0}" type="presParOf" srcId="{14F4167D-7EB8-4B48-8928-5540D54AA583}" destId="{F720C030-3A5E-411F-BDD3-54AB91145595}" srcOrd="0" destOrd="0" presId="urn:microsoft.com/office/officeart/2005/8/layout/hierarchy2"/>
    <dgm:cxn modelId="{346AB78E-CE0F-4F55-B3F1-E6C77C920227}" type="presParOf" srcId="{14F4167D-7EB8-4B48-8928-5540D54AA583}" destId="{41DA62C9-ABEF-420C-8D5E-885C0F27F6F0}" srcOrd="1" destOrd="0" presId="urn:microsoft.com/office/officeart/2005/8/layout/hierarchy2"/>
    <dgm:cxn modelId="{D6DD3B7D-F89D-468B-B126-8405D30DB660}" type="presParOf" srcId="{41DA62C9-ABEF-420C-8D5E-885C0F27F6F0}" destId="{77DCC88A-A983-491B-888C-77B8AD4A24E6}" srcOrd="0" destOrd="0" presId="urn:microsoft.com/office/officeart/2005/8/layout/hierarchy2"/>
    <dgm:cxn modelId="{4A8A4B5E-C620-4510-A69B-72D0DE574515}" type="presParOf" srcId="{77DCC88A-A983-491B-888C-77B8AD4A24E6}" destId="{1DC814F0-3B53-4605-9F80-2CAFDFAC2C04}" srcOrd="0" destOrd="0" presId="urn:microsoft.com/office/officeart/2005/8/layout/hierarchy2"/>
    <dgm:cxn modelId="{93105CC9-89A9-441E-A43F-79CBF08376F5}" type="presParOf" srcId="{41DA62C9-ABEF-420C-8D5E-885C0F27F6F0}" destId="{041C8C9E-B86B-462E-96BF-EAC8AE8640CC}" srcOrd="1" destOrd="0" presId="urn:microsoft.com/office/officeart/2005/8/layout/hierarchy2"/>
    <dgm:cxn modelId="{67327F32-9E19-49DB-BDD9-DD1C9C61518E}" type="presParOf" srcId="{041C8C9E-B86B-462E-96BF-EAC8AE8640CC}" destId="{3BE26447-43CE-4CBC-B968-FCAD5E81F0A0}" srcOrd="0" destOrd="0" presId="urn:microsoft.com/office/officeart/2005/8/layout/hierarchy2"/>
    <dgm:cxn modelId="{E2E5CD0F-97F7-4BD6-9920-7F656B44E9DD}" type="presParOf" srcId="{041C8C9E-B86B-462E-96BF-EAC8AE8640CC}" destId="{B9046302-0BED-4C5B-B296-041DC7FB676A}" srcOrd="1" destOrd="0" presId="urn:microsoft.com/office/officeart/2005/8/layout/hierarchy2"/>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CA098B5-7028-4BCE-BBB6-585A32ECA1AB}" type="doc">
      <dgm:prSet loTypeId="urn:microsoft.com/office/officeart/2005/8/layout/orgChart1" loCatId="hierarchy" qsTypeId="urn:microsoft.com/office/officeart/2005/8/quickstyle/simple1" qsCatId="simple" csTypeId="urn:microsoft.com/office/officeart/2005/8/colors/colorful4" csCatId="colorful" phldr="1"/>
      <dgm:spPr/>
      <dgm:t>
        <a:bodyPr/>
        <a:lstStyle/>
        <a:p>
          <a:endParaRPr lang="zh-CN" altLang="en-US"/>
        </a:p>
      </dgm:t>
    </dgm:pt>
    <dgm:pt modelId="{A37AEEC1-431B-4EF8-91F4-841497BE1B92}">
      <dgm:prSet phldrT="[文本]" custT="1"/>
      <dgm:spPr>
        <a:solidFill>
          <a:srgbClr val="686573"/>
        </a:solidFill>
      </dgm:spPr>
      <dgm:t>
        <a:bodyPr/>
        <a:lstStyle/>
        <a:p>
          <a:r>
            <a:rPr lang="zh-CN" altLang="en-US" sz="3200" dirty="0">
              <a:latin typeface="造字工房尚雅体" pitchFamily="2" charset="-122"/>
              <a:ea typeface="造字工房尚雅体" pitchFamily="2" charset="-122"/>
            </a:rPr>
            <a:t>单位工程</a:t>
          </a:r>
        </a:p>
      </dgm:t>
    </dgm:pt>
    <dgm:pt modelId="{4C4F912D-D2AE-4FE1-A360-7B5D7DB9CDF7}" type="parTrans" cxnId="{F07F9B95-F8D8-4F73-858F-5EE8F4903918}">
      <dgm:prSet/>
      <dgm:spPr/>
      <dgm:t>
        <a:bodyPr/>
        <a:lstStyle/>
        <a:p>
          <a:endParaRPr lang="zh-CN" altLang="en-US" sz="3200">
            <a:latin typeface="造字工房尚雅体" pitchFamily="2" charset="-122"/>
            <a:ea typeface="造字工房尚雅体" pitchFamily="2" charset="-122"/>
          </a:endParaRPr>
        </a:p>
      </dgm:t>
    </dgm:pt>
    <dgm:pt modelId="{EA533633-23D7-42F3-9D44-F8230FB2744A}" type="sibTrans" cxnId="{F07F9B95-F8D8-4F73-858F-5EE8F4903918}">
      <dgm:prSet/>
      <dgm:spPr/>
      <dgm:t>
        <a:bodyPr/>
        <a:lstStyle/>
        <a:p>
          <a:endParaRPr lang="zh-CN" altLang="en-US" sz="3200">
            <a:latin typeface="造字工房尚雅体" pitchFamily="2" charset="-122"/>
            <a:ea typeface="造字工房尚雅体" pitchFamily="2" charset="-122"/>
          </a:endParaRPr>
        </a:p>
      </dgm:t>
    </dgm:pt>
    <dgm:pt modelId="{B879AB01-B55A-4C77-92EF-674C058DFAF5}">
      <dgm:prSet phldrT="[文本]" custT="1"/>
      <dgm:spPr>
        <a:solidFill>
          <a:srgbClr val="9196C3"/>
        </a:solidFill>
        <a:ln>
          <a:solidFill>
            <a:srgbClr val="9196C3"/>
          </a:solidFill>
        </a:ln>
      </dgm:spPr>
      <dgm:t>
        <a:bodyPr/>
        <a:lstStyle/>
        <a:p>
          <a:r>
            <a:rPr lang="zh-CN" altLang="en-US" sz="3200" dirty="0">
              <a:latin typeface="造字工房尚雅体" pitchFamily="2" charset="-122"/>
              <a:ea typeface="造字工房尚雅体" pitchFamily="2" charset="-122"/>
            </a:rPr>
            <a:t>独立的设计图纸</a:t>
          </a:r>
        </a:p>
      </dgm:t>
    </dgm:pt>
    <dgm:pt modelId="{D9DC5B6E-EF25-434B-B50F-268997984B4B}" type="parTrans" cxnId="{41752871-D7AE-43D3-BBB9-D52736D44248}">
      <dgm:prSet/>
      <dgm:spPr>
        <a:solidFill>
          <a:srgbClr val="9196C3"/>
        </a:solidFill>
        <a:ln>
          <a:solidFill>
            <a:srgbClr val="9196C3"/>
          </a:solidFill>
        </a:ln>
      </dgm:spPr>
      <dgm:t>
        <a:bodyPr/>
        <a:lstStyle/>
        <a:p>
          <a:endParaRPr lang="zh-CN" altLang="en-US" sz="3200">
            <a:latin typeface="造字工房尚雅体" pitchFamily="2" charset="-122"/>
            <a:ea typeface="造字工房尚雅体" pitchFamily="2" charset="-122"/>
          </a:endParaRPr>
        </a:p>
      </dgm:t>
    </dgm:pt>
    <dgm:pt modelId="{BE082484-10F2-4935-94DF-9DAEF84D7793}" type="sibTrans" cxnId="{41752871-D7AE-43D3-BBB9-D52736D44248}">
      <dgm:prSet/>
      <dgm:spPr/>
      <dgm:t>
        <a:bodyPr/>
        <a:lstStyle/>
        <a:p>
          <a:endParaRPr lang="zh-CN" altLang="en-US" sz="3200">
            <a:latin typeface="造字工房尚雅体" pitchFamily="2" charset="-122"/>
            <a:ea typeface="造字工房尚雅体" pitchFamily="2" charset="-122"/>
          </a:endParaRPr>
        </a:p>
      </dgm:t>
    </dgm:pt>
    <dgm:pt modelId="{D7F3B6B9-9D2B-4B24-873E-A6FBA4BC13E1}">
      <dgm:prSet phldrT="[文本]" custT="1"/>
      <dgm:spPr>
        <a:solidFill>
          <a:srgbClr val="9196C3"/>
        </a:solidFill>
        <a:ln>
          <a:solidFill>
            <a:srgbClr val="9196C3"/>
          </a:solidFill>
        </a:ln>
      </dgm:spPr>
      <dgm:t>
        <a:bodyPr/>
        <a:lstStyle/>
        <a:p>
          <a:r>
            <a:rPr lang="zh-CN" altLang="en-US" sz="3200" dirty="0">
              <a:latin typeface="造字工房尚雅体" pitchFamily="2" charset="-122"/>
              <a:ea typeface="造字工房尚雅体" pitchFamily="2" charset="-122"/>
            </a:rPr>
            <a:t>独立的施工条件</a:t>
          </a:r>
        </a:p>
      </dgm:t>
    </dgm:pt>
    <dgm:pt modelId="{C3B60385-30CA-4401-B70B-09DD201B69E5}" type="parTrans" cxnId="{07D891DE-EEF7-4C25-9C0E-9101CC807D00}">
      <dgm:prSet/>
      <dgm:spPr>
        <a:ln>
          <a:solidFill>
            <a:srgbClr val="9196C3"/>
          </a:solidFill>
        </a:ln>
      </dgm:spPr>
      <dgm:t>
        <a:bodyPr/>
        <a:lstStyle/>
        <a:p>
          <a:endParaRPr lang="zh-CN" altLang="en-US" sz="3200">
            <a:latin typeface="造字工房尚雅体" pitchFamily="2" charset="-122"/>
            <a:ea typeface="造字工房尚雅体" pitchFamily="2" charset="-122"/>
          </a:endParaRPr>
        </a:p>
      </dgm:t>
    </dgm:pt>
    <dgm:pt modelId="{2A8D50CD-4725-4561-AB45-77CF44F5E2E8}" type="sibTrans" cxnId="{07D891DE-EEF7-4C25-9C0E-9101CC807D00}">
      <dgm:prSet/>
      <dgm:spPr/>
      <dgm:t>
        <a:bodyPr/>
        <a:lstStyle/>
        <a:p>
          <a:endParaRPr lang="zh-CN" altLang="en-US" sz="3200">
            <a:latin typeface="造字工房尚雅体" pitchFamily="2" charset="-122"/>
            <a:ea typeface="造字工房尚雅体" pitchFamily="2" charset="-122"/>
          </a:endParaRPr>
        </a:p>
      </dgm:t>
    </dgm:pt>
    <dgm:pt modelId="{12167A3E-0565-4302-B6ED-8F227F126BD2}">
      <dgm:prSet phldrT="[文本]" custT="1"/>
      <dgm:spPr>
        <a:solidFill>
          <a:srgbClr val="9196C3"/>
        </a:solidFill>
        <a:ln>
          <a:solidFill>
            <a:srgbClr val="9196C3"/>
          </a:solidFill>
        </a:ln>
      </dgm:spPr>
      <dgm:t>
        <a:bodyPr/>
        <a:lstStyle/>
        <a:p>
          <a:r>
            <a:rPr lang="zh-CN" altLang="en-US" sz="3200" dirty="0">
              <a:latin typeface="造字工房尚雅体" pitchFamily="2" charset="-122"/>
              <a:ea typeface="造字工房尚雅体" pitchFamily="2" charset="-122"/>
            </a:rPr>
            <a:t>独立组织施工</a:t>
          </a:r>
        </a:p>
      </dgm:t>
    </dgm:pt>
    <dgm:pt modelId="{A53DDCC2-0EBE-4935-B8F3-90933616E6ED}" type="parTrans" cxnId="{67ACA14C-299C-4776-8018-224806D4D989}">
      <dgm:prSet/>
      <dgm:spPr>
        <a:ln>
          <a:solidFill>
            <a:srgbClr val="9196C3"/>
          </a:solidFill>
        </a:ln>
      </dgm:spPr>
      <dgm:t>
        <a:bodyPr/>
        <a:lstStyle/>
        <a:p>
          <a:endParaRPr lang="zh-CN" altLang="en-US" sz="3200">
            <a:latin typeface="造字工房尚雅体" pitchFamily="2" charset="-122"/>
            <a:ea typeface="造字工房尚雅体" pitchFamily="2" charset="-122"/>
          </a:endParaRPr>
        </a:p>
      </dgm:t>
    </dgm:pt>
    <dgm:pt modelId="{C32E7026-9A4F-4230-ADD4-94750E43564F}" type="sibTrans" cxnId="{67ACA14C-299C-4776-8018-224806D4D989}">
      <dgm:prSet/>
      <dgm:spPr/>
      <dgm:t>
        <a:bodyPr/>
        <a:lstStyle/>
        <a:p>
          <a:endParaRPr lang="zh-CN" altLang="en-US" sz="3200">
            <a:latin typeface="造字工房尚雅体" pitchFamily="2" charset="-122"/>
            <a:ea typeface="造字工房尚雅体" pitchFamily="2" charset="-122"/>
          </a:endParaRPr>
        </a:p>
      </dgm:t>
    </dgm:pt>
    <dgm:pt modelId="{95EC8272-7B8D-467D-8F4A-CD7E81B8994A}">
      <dgm:prSet custT="1"/>
      <dgm:spPr>
        <a:solidFill>
          <a:srgbClr val="9196C3"/>
        </a:solidFill>
        <a:ln>
          <a:solidFill>
            <a:srgbClr val="9196C3"/>
          </a:solidFill>
        </a:ln>
      </dgm:spPr>
      <dgm:t>
        <a:bodyPr/>
        <a:lstStyle/>
        <a:p>
          <a:r>
            <a:rPr lang="zh-CN" altLang="en-US" sz="3200" dirty="0">
              <a:latin typeface="造字工房尚雅体" pitchFamily="2" charset="-122"/>
              <a:ea typeface="造字工房尚雅体" pitchFamily="2" charset="-122"/>
            </a:rPr>
            <a:t>不能独立发挥生产能力或生产效益</a:t>
          </a:r>
        </a:p>
      </dgm:t>
    </dgm:pt>
    <dgm:pt modelId="{C62457BB-562C-482A-A0B6-16E583329313}" type="parTrans" cxnId="{180E67F3-034F-4089-9EF9-DCCC61620708}">
      <dgm:prSet/>
      <dgm:spPr>
        <a:solidFill>
          <a:srgbClr val="9196C3"/>
        </a:solidFill>
        <a:ln>
          <a:solidFill>
            <a:srgbClr val="9196C3"/>
          </a:solidFill>
        </a:ln>
      </dgm:spPr>
      <dgm:t>
        <a:bodyPr/>
        <a:lstStyle/>
        <a:p>
          <a:endParaRPr lang="zh-CN" altLang="en-US" sz="3200">
            <a:latin typeface="造字工房尚雅体" pitchFamily="2" charset="-122"/>
            <a:ea typeface="造字工房尚雅体" pitchFamily="2" charset="-122"/>
          </a:endParaRPr>
        </a:p>
      </dgm:t>
    </dgm:pt>
    <dgm:pt modelId="{020E0DBD-F8B6-4489-A6F2-BCCBDFE37EE4}" type="sibTrans" cxnId="{180E67F3-034F-4089-9EF9-DCCC61620708}">
      <dgm:prSet/>
      <dgm:spPr/>
      <dgm:t>
        <a:bodyPr/>
        <a:lstStyle/>
        <a:p>
          <a:endParaRPr lang="zh-CN" altLang="en-US" sz="3200">
            <a:latin typeface="造字工房尚雅体" pitchFamily="2" charset="-122"/>
            <a:ea typeface="造字工房尚雅体" pitchFamily="2" charset="-122"/>
          </a:endParaRPr>
        </a:p>
      </dgm:t>
    </dgm:pt>
    <dgm:pt modelId="{ED11B4A8-E5F6-4910-AACE-95DF2DE02932}" type="pres">
      <dgm:prSet presAssocID="{6CA098B5-7028-4BCE-BBB6-585A32ECA1AB}" presName="hierChild1" presStyleCnt="0">
        <dgm:presLayoutVars>
          <dgm:orgChart val="1"/>
          <dgm:chPref val="1"/>
          <dgm:dir/>
          <dgm:animOne val="branch"/>
          <dgm:animLvl val="lvl"/>
          <dgm:resizeHandles/>
        </dgm:presLayoutVars>
      </dgm:prSet>
      <dgm:spPr/>
      <dgm:t>
        <a:bodyPr/>
        <a:lstStyle/>
        <a:p>
          <a:endParaRPr lang="zh-CN" altLang="en-US"/>
        </a:p>
      </dgm:t>
    </dgm:pt>
    <dgm:pt modelId="{828B3C4C-E81C-4F5C-B0CC-080B65572B37}" type="pres">
      <dgm:prSet presAssocID="{A37AEEC1-431B-4EF8-91F4-841497BE1B92}" presName="hierRoot1" presStyleCnt="0">
        <dgm:presLayoutVars>
          <dgm:hierBranch val="init"/>
        </dgm:presLayoutVars>
      </dgm:prSet>
      <dgm:spPr/>
    </dgm:pt>
    <dgm:pt modelId="{F356533F-CA4A-4680-8AA0-207C0B5BC04B}" type="pres">
      <dgm:prSet presAssocID="{A37AEEC1-431B-4EF8-91F4-841497BE1B92}" presName="rootComposite1" presStyleCnt="0"/>
      <dgm:spPr/>
    </dgm:pt>
    <dgm:pt modelId="{6598EE1C-91D4-4EB4-AB90-88D86B7BE97D}" type="pres">
      <dgm:prSet presAssocID="{A37AEEC1-431B-4EF8-91F4-841497BE1B92}" presName="rootText1" presStyleLbl="node0" presStyleIdx="0" presStyleCnt="1">
        <dgm:presLayoutVars>
          <dgm:chPref val="3"/>
        </dgm:presLayoutVars>
      </dgm:prSet>
      <dgm:spPr/>
      <dgm:t>
        <a:bodyPr/>
        <a:lstStyle/>
        <a:p>
          <a:endParaRPr lang="zh-CN" altLang="en-US"/>
        </a:p>
      </dgm:t>
    </dgm:pt>
    <dgm:pt modelId="{E1B94DF0-08BE-471E-AA09-CA8B3B5C16CD}" type="pres">
      <dgm:prSet presAssocID="{A37AEEC1-431B-4EF8-91F4-841497BE1B92}" presName="rootConnector1" presStyleLbl="node1" presStyleIdx="0" presStyleCnt="0"/>
      <dgm:spPr/>
      <dgm:t>
        <a:bodyPr/>
        <a:lstStyle/>
        <a:p>
          <a:endParaRPr lang="zh-CN" altLang="en-US"/>
        </a:p>
      </dgm:t>
    </dgm:pt>
    <dgm:pt modelId="{2AB1A4AC-4A68-4F76-913D-CA8F863ADBF3}" type="pres">
      <dgm:prSet presAssocID="{A37AEEC1-431B-4EF8-91F4-841497BE1B92}" presName="hierChild2" presStyleCnt="0"/>
      <dgm:spPr/>
    </dgm:pt>
    <dgm:pt modelId="{FA2D1337-BCB0-44D5-A4F4-DD21B59C33B2}" type="pres">
      <dgm:prSet presAssocID="{D9DC5B6E-EF25-434B-B50F-268997984B4B}" presName="Name37" presStyleLbl="parChTrans1D2" presStyleIdx="0" presStyleCnt="4"/>
      <dgm:spPr/>
      <dgm:t>
        <a:bodyPr/>
        <a:lstStyle/>
        <a:p>
          <a:endParaRPr lang="zh-CN" altLang="en-US"/>
        </a:p>
      </dgm:t>
    </dgm:pt>
    <dgm:pt modelId="{0C151275-30AE-4BBF-981E-04653C6EDF31}" type="pres">
      <dgm:prSet presAssocID="{B879AB01-B55A-4C77-92EF-674C058DFAF5}" presName="hierRoot2" presStyleCnt="0">
        <dgm:presLayoutVars>
          <dgm:hierBranch val="init"/>
        </dgm:presLayoutVars>
      </dgm:prSet>
      <dgm:spPr/>
    </dgm:pt>
    <dgm:pt modelId="{64C8F51A-1F40-4B11-B347-39AC2705A0AB}" type="pres">
      <dgm:prSet presAssocID="{B879AB01-B55A-4C77-92EF-674C058DFAF5}" presName="rootComposite" presStyleCnt="0"/>
      <dgm:spPr/>
    </dgm:pt>
    <dgm:pt modelId="{325313A1-BD29-44FD-8CC3-E295182683B6}" type="pres">
      <dgm:prSet presAssocID="{B879AB01-B55A-4C77-92EF-674C058DFAF5}" presName="rootText" presStyleLbl="node2" presStyleIdx="0" presStyleCnt="4">
        <dgm:presLayoutVars>
          <dgm:chPref val="3"/>
        </dgm:presLayoutVars>
      </dgm:prSet>
      <dgm:spPr/>
      <dgm:t>
        <a:bodyPr/>
        <a:lstStyle/>
        <a:p>
          <a:endParaRPr lang="zh-CN" altLang="en-US"/>
        </a:p>
      </dgm:t>
    </dgm:pt>
    <dgm:pt modelId="{20E2DD6D-1C6B-4A53-9023-F244388E36FD}" type="pres">
      <dgm:prSet presAssocID="{B879AB01-B55A-4C77-92EF-674C058DFAF5}" presName="rootConnector" presStyleLbl="node2" presStyleIdx="0" presStyleCnt="4"/>
      <dgm:spPr/>
      <dgm:t>
        <a:bodyPr/>
        <a:lstStyle/>
        <a:p>
          <a:endParaRPr lang="zh-CN" altLang="en-US"/>
        </a:p>
      </dgm:t>
    </dgm:pt>
    <dgm:pt modelId="{581A88BC-39FE-4F2B-9295-E6B13FD21E7A}" type="pres">
      <dgm:prSet presAssocID="{B879AB01-B55A-4C77-92EF-674C058DFAF5}" presName="hierChild4" presStyleCnt="0"/>
      <dgm:spPr/>
    </dgm:pt>
    <dgm:pt modelId="{4E99E1AC-A895-4E48-BCE3-0222207880BD}" type="pres">
      <dgm:prSet presAssocID="{B879AB01-B55A-4C77-92EF-674C058DFAF5}" presName="hierChild5" presStyleCnt="0"/>
      <dgm:spPr/>
    </dgm:pt>
    <dgm:pt modelId="{D9320CEC-A5FD-4B9F-AE5E-7B1B6F04E833}" type="pres">
      <dgm:prSet presAssocID="{C3B60385-30CA-4401-B70B-09DD201B69E5}" presName="Name37" presStyleLbl="parChTrans1D2" presStyleIdx="1" presStyleCnt="4"/>
      <dgm:spPr/>
      <dgm:t>
        <a:bodyPr/>
        <a:lstStyle/>
        <a:p>
          <a:endParaRPr lang="zh-CN" altLang="en-US"/>
        </a:p>
      </dgm:t>
    </dgm:pt>
    <dgm:pt modelId="{BDBC6D80-DAB6-4E73-9A05-907D7C7AAAAF}" type="pres">
      <dgm:prSet presAssocID="{D7F3B6B9-9D2B-4B24-873E-A6FBA4BC13E1}" presName="hierRoot2" presStyleCnt="0">
        <dgm:presLayoutVars>
          <dgm:hierBranch val="init"/>
        </dgm:presLayoutVars>
      </dgm:prSet>
      <dgm:spPr/>
    </dgm:pt>
    <dgm:pt modelId="{523C01D0-872C-4868-987D-C4A162F0022D}" type="pres">
      <dgm:prSet presAssocID="{D7F3B6B9-9D2B-4B24-873E-A6FBA4BC13E1}" presName="rootComposite" presStyleCnt="0"/>
      <dgm:spPr/>
    </dgm:pt>
    <dgm:pt modelId="{328623F4-0F29-4BB2-883E-2793E80A8067}" type="pres">
      <dgm:prSet presAssocID="{D7F3B6B9-9D2B-4B24-873E-A6FBA4BC13E1}" presName="rootText" presStyleLbl="node2" presStyleIdx="1" presStyleCnt="4">
        <dgm:presLayoutVars>
          <dgm:chPref val="3"/>
        </dgm:presLayoutVars>
      </dgm:prSet>
      <dgm:spPr/>
      <dgm:t>
        <a:bodyPr/>
        <a:lstStyle/>
        <a:p>
          <a:endParaRPr lang="zh-CN" altLang="en-US"/>
        </a:p>
      </dgm:t>
    </dgm:pt>
    <dgm:pt modelId="{7616822F-1FCA-43C6-B8AA-534756818673}" type="pres">
      <dgm:prSet presAssocID="{D7F3B6B9-9D2B-4B24-873E-A6FBA4BC13E1}" presName="rootConnector" presStyleLbl="node2" presStyleIdx="1" presStyleCnt="4"/>
      <dgm:spPr/>
      <dgm:t>
        <a:bodyPr/>
        <a:lstStyle/>
        <a:p>
          <a:endParaRPr lang="zh-CN" altLang="en-US"/>
        </a:p>
      </dgm:t>
    </dgm:pt>
    <dgm:pt modelId="{5CC41F94-3145-4AC1-84B9-D800070D3E2C}" type="pres">
      <dgm:prSet presAssocID="{D7F3B6B9-9D2B-4B24-873E-A6FBA4BC13E1}" presName="hierChild4" presStyleCnt="0"/>
      <dgm:spPr/>
    </dgm:pt>
    <dgm:pt modelId="{8A90E4B7-FD48-4123-BE60-1BB943F12E17}" type="pres">
      <dgm:prSet presAssocID="{D7F3B6B9-9D2B-4B24-873E-A6FBA4BC13E1}" presName="hierChild5" presStyleCnt="0"/>
      <dgm:spPr/>
    </dgm:pt>
    <dgm:pt modelId="{DF0526AF-4548-42A7-832D-CC98BDE4A53D}" type="pres">
      <dgm:prSet presAssocID="{A53DDCC2-0EBE-4935-B8F3-90933616E6ED}" presName="Name37" presStyleLbl="parChTrans1D2" presStyleIdx="2" presStyleCnt="4"/>
      <dgm:spPr/>
      <dgm:t>
        <a:bodyPr/>
        <a:lstStyle/>
        <a:p>
          <a:endParaRPr lang="zh-CN" altLang="en-US"/>
        </a:p>
      </dgm:t>
    </dgm:pt>
    <dgm:pt modelId="{4DC7230C-0A46-4C52-9477-4E707F5BB04A}" type="pres">
      <dgm:prSet presAssocID="{12167A3E-0565-4302-B6ED-8F227F126BD2}" presName="hierRoot2" presStyleCnt="0">
        <dgm:presLayoutVars>
          <dgm:hierBranch val="init"/>
        </dgm:presLayoutVars>
      </dgm:prSet>
      <dgm:spPr/>
    </dgm:pt>
    <dgm:pt modelId="{24230EBB-3119-45B7-B06B-AA7FD1D3865C}" type="pres">
      <dgm:prSet presAssocID="{12167A3E-0565-4302-B6ED-8F227F126BD2}" presName="rootComposite" presStyleCnt="0"/>
      <dgm:spPr/>
    </dgm:pt>
    <dgm:pt modelId="{658F0AA9-530F-4F2C-AF20-016861276BAA}" type="pres">
      <dgm:prSet presAssocID="{12167A3E-0565-4302-B6ED-8F227F126BD2}" presName="rootText" presStyleLbl="node2" presStyleIdx="2" presStyleCnt="4">
        <dgm:presLayoutVars>
          <dgm:chPref val="3"/>
        </dgm:presLayoutVars>
      </dgm:prSet>
      <dgm:spPr/>
      <dgm:t>
        <a:bodyPr/>
        <a:lstStyle/>
        <a:p>
          <a:endParaRPr lang="zh-CN" altLang="en-US"/>
        </a:p>
      </dgm:t>
    </dgm:pt>
    <dgm:pt modelId="{D3BB2939-4D95-4810-8D06-EA19AB17C5E3}" type="pres">
      <dgm:prSet presAssocID="{12167A3E-0565-4302-B6ED-8F227F126BD2}" presName="rootConnector" presStyleLbl="node2" presStyleIdx="2" presStyleCnt="4"/>
      <dgm:spPr/>
      <dgm:t>
        <a:bodyPr/>
        <a:lstStyle/>
        <a:p>
          <a:endParaRPr lang="zh-CN" altLang="en-US"/>
        </a:p>
      </dgm:t>
    </dgm:pt>
    <dgm:pt modelId="{6A6DED2D-B42A-4A08-952B-F76B052A3A38}" type="pres">
      <dgm:prSet presAssocID="{12167A3E-0565-4302-B6ED-8F227F126BD2}" presName="hierChild4" presStyleCnt="0"/>
      <dgm:spPr/>
    </dgm:pt>
    <dgm:pt modelId="{39312E55-A4F0-4E54-B6E0-1FF4C2B97257}" type="pres">
      <dgm:prSet presAssocID="{12167A3E-0565-4302-B6ED-8F227F126BD2}" presName="hierChild5" presStyleCnt="0"/>
      <dgm:spPr/>
    </dgm:pt>
    <dgm:pt modelId="{6FF29112-53A9-421E-B3FF-48A95651E187}" type="pres">
      <dgm:prSet presAssocID="{C62457BB-562C-482A-A0B6-16E583329313}" presName="Name37" presStyleLbl="parChTrans1D2" presStyleIdx="3" presStyleCnt="4"/>
      <dgm:spPr/>
      <dgm:t>
        <a:bodyPr/>
        <a:lstStyle/>
        <a:p>
          <a:endParaRPr lang="zh-CN" altLang="en-US"/>
        </a:p>
      </dgm:t>
    </dgm:pt>
    <dgm:pt modelId="{2DA517CF-0F4C-4B81-88E2-61554E1F0D2C}" type="pres">
      <dgm:prSet presAssocID="{95EC8272-7B8D-467D-8F4A-CD7E81B8994A}" presName="hierRoot2" presStyleCnt="0">
        <dgm:presLayoutVars>
          <dgm:hierBranch val="init"/>
        </dgm:presLayoutVars>
      </dgm:prSet>
      <dgm:spPr/>
    </dgm:pt>
    <dgm:pt modelId="{A9950506-2D3D-4BBC-8476-949F91036661}" type="pres">
      <dgm:prSet presAssocID="{95EC8272-7B8D-467D-8F4A-CD7E81B8994A}" presName="rootComposite" presStyleCnt="0"/>
      <dgm:spPr/>
    </dgm:pt>
    <dgm:pt modelId="{CE73AE40-B04D-40B9-A707-E32EB86384C5}" type="pres">
      <dgm:prSet presAssocID="{95EC8272-7B8D-467D-8F4A-CD7E81B8994A}" presName="rootText" presStyleLbl="node2" presStyleIdx="3" presStyleCnt="4" custScaleY="164178">
        <dgm:presLayoutVars>
          <dgm:chPref val="3"/>
        </dgm:presLayoutVars>
      </dgm:prSet>
      <dgm:spPr/>
      <dgm:t>
        <a:bodyPr/>
        <a:lstStyle/>
        <a:p>
          <a:endParaRPr lang="zh-CN" altLang="en-US"/>
        </a:p>
      </dgm:t>
    </dgm:pt>
    <dgm:pt modelId="{B5F21ACE-8BC8-4256-91FC-5A1B3A4BBC61}" type="pres">
      <dgm:prSet presAssocID="{95EC8272-7B8D-467D-8F4A-CD7E81B8994A}" presName="rootConnector" presStyleLbl="node2" presStyleIdx="3" presStyleCnt="4"/>
      <dgm:spPr/>
      <dgm:t>
        <a:bodyPr/>
        <a:lstStyle/>
        <a:p>
          <a:endParaRPr lang="zh-CN" altLang="en-US"/>
        </a:p>
      </dgm:t>
    </dgm:pt>
    <dgm:pt modelId="{113588F1-F62A-4265-B2C7-0FD299194B9E}" type="pres">
      <dgm:prSet presAssocID="{95EC8272-7B8D-467D-8F4A-CD7E81B8994A}" presName="hierChild4" presStyleCnt="0"/>
      <dgm:spPr/>
    </dgm:pt>
    <dgm:pt modelId="{6B54C31F-DB10-4BC7-B34B-D7DD10022B20}" type="pres">
      <dgm:prSet presAssocID="{95EC8272-7B8D-467D-8F4A-CD7E81B8994A}" presName="hierChild5" presStyleCnt="0"/>
      <dgm:spPr/>
    </dgm:pt>
    <dgm:pt modelId="{E3C14222-AD9F-4DE0-B064-3E8850B3DCB3}" type="pres">
      <dgm:prSet presAssocID="{A37AEEC1-431B-4EF8-91F4-841497BE1B92}" presName="hierChild3" presStyleCnt="0"/>
      <dgm:spPr/>
    </dgm:pt>
  </dgm:ptLst>
  <dgm:cxnLst>
    <dgm:cxn modelId="{3873EDE0-E21F-45E4-B563-A47CDE4D5CD3}" type="presOf" srcId="{A53DDCC2-0EBE-4935-B8F3-90933616E6ED}" destId="{DF0526AF-4548-42A7-832D-CC98BDE4A53D}" srcOrd="0" destOrd="0" presId="urn:microsoft.com/office/officeart/2005/8/layout/orgChart1"/>
    <dgm:cxn modelId="{34C21D07-A1BE-4B77-B9FA-638340A9B154}" type="presOf" srcId="{D9DC5B6E-EF25-434B-B50F-268997984B4B}" destId="{FA2D1337-BCB0-44D5-A4F4-DD21B59C33B2}" srcOrd="0" destOrd="0" presId="urn:microsoft.com/office/officeart/2005/8/layout/orgChart1"/>
    <dgm:cxn modelId="{67ACA14C-299C-4776-8018-224806D4D989}" srcId="{A37AEEC1-431B-4EF8-91F4-841497BE1B92}" destId="{12167A3E-0565-4302-B6ED-8F227F126BD2}" srcOrd="2" destOrd="0" parTransId="{A53DDCC2-0EBE-4935-B8F3-90933616E6ED}" sibTransId="{C32E7026-9A4F-4230-ADD4-94750E43564F}"/>
    <dgm:cxn modelId="{20059E62-9205-49FB-A438-FA193D36A892}" type="presOf" srcId="{A37AEEC1-431B-4EF8-91F4-841497BE1B92}" destId="{E1B94DF0-08BE-471E-AA09-CA8B3B5C16CD}" srcOrd="1" destOrd="0" presId="urn:microsoft.com/office/officeart/2005/8/layout/orgChart1"/>
    <dgm:cxn modelId="{180E67F3-034F-4089-9EF9-DCCC61620708}" srcId="{A37AEEC1-431B-4EF8-91F4-841497BE1B92}" destId="{95EC8272-7B8D-467D-8F4A-CD7E81B8994A}" srcOrd="3" destOrd="0" parTransId="{C62457BB-562C-482A-A0B6-16E583329313}" sibTransId="{020E0DBD-F8B6-4489-A6F2-BCCBDFE37EE4}"/>
    <dgm:cxn modelId="{9DF5FBEA-6F84-4C8E-A7E8-92D6DD18F094}" type="presOf" srcId="{95EC8272-7B8D-467D-8F4A-CD7E81B8994A}" destId="{CE73AE40-B04D-40B9-A707-E32EB86384C5}" srcOrd="0" destOrd="0" presId="urn:microsoft.com/office/officeart/2005/8/layout/orgChart1"/>
    <dgm:cxn modelId="{41752871-D7AE-43D3-BBB9-D52736D44248}" srcId="{A37AEEC1-431B-4EF8-91F4-841497BE1B92}" destId="{B879AB01-B55A-4C77-92EF-674C058DFAF5}" srcOrd="0" destOrd="0" parTransId="{D9DC5B6E-EF25-434B-B50F-268997984B4B}" sibTransId="{BE082484-10F2-4935-94DF-9DAEF84D7793}"/>
    <dgm:cxn modelId="{C31576FC-A2D5-4F20-A9D0-7D5FB648DC5C}" type="presOf" srcId="{B879AB01-B55A-4C77-92EF-674C058DFAF5}" destId="{20E2DD6D-1C6B-4A53-9023-F244388E36FD}" srcOrd="1" destOrd="0" presId="urn:microsoft.com/office/officeart/2005/8/layout/orgChart1"/>
    <dgm:cxn modelId="{C0158D15-DEAA-43C9-93F7-370B57E6E63B}" type="presOf" srcId="{C3B60385-30CA-4401-B70B-09DD201B69E5}" destId="{D9320CEC-A5FD-4B9F-AE5E-7B1B6F04E833}" srcOrd="0" destOrd="0" presId="urn:microsoft.com/office/officeart/2005/8/layout/orgChart1"/>
    <dgm:cxn modelId="{F07F9B95-F8D8-4F73-858F-5EE8F4903918}" srcId="{6CA098B5-7028-4BCE-BBB6-585A32ECA1AB}" destId="{A37AEEC1-431B-4EF8-91F4-841497BE1B92}" srcOrd="0" destOrd="0" parTransId="{4C4F912D-D2AE-4FE1-A360-7B5D7DB9CDF7}" sibTransId="{EA533633-23D7-42F3-9D44-F8230FB2744A}"/>
    <dgm:cxn modelId="{07D891DE-EEF7-4C25-9C0E-9101CC807D00}" srcId="{A37AEEC1-431B-4EF8-91F4-841497BE1B92}" destId="{D7F3B6B9-9D2B-4B24-873E-A6FBA4BC13E1}" srcOrd="1" destOrd="0" parTransId="{C3B60385-30CA-4401-B70B-09DD201B69E5}" sibTransId="{2A8D50CD-4725-4561-AB45-77CF44F5E2E8}"/>
    <dgm:cxn modelId="{E5BC3490-8132-4BA9-A337-04DC0D531155}" type="presOf" srcId="{B879AB01-B55A-4C77-92EF-674C058DFAF5}" destId="{325313A1-BD29-44FD-8CC3-E295182683B6}" srcOrd="0" destOrd="0" presId="urn:microsoft.com/office/officeart/2005/8/layout/orgChart1"/>
    <dgm:cxn modelId="{A0D81669-A399-416F-A4F1-A24AABEB100D}" type="presOf" srcId="{C62457BB-562C-482A-A0B6-16E583329313}" destId="{6FF29112-53A9-421E-B3FF-48A95651E187}" srcOrd="0" destOrd="0" presId="urn:microsoft.com/office/officeart/2005/8/layout/orgChart1"/>
    <dgm:cxn modelId="{924D99C3-C7A6-45BF-8092-2673E9CE613F}" type="presOf" srcId="{D7F3B6B9-9D2B-4B24-873E-A6FBA4BC13E1}" destId="{7616822F-1FCA-43C6-B8AA-534756818673}" srcOrd="1" destOrd="0" presId="urn:microsoft.com/office/officeart/2005/8/layout/orgChart1"/>
    <dgm:cxn modelId="{7FBBBC3B-26FA-4819-8BAB-EDD38173DE4A}" type="presOf" srcId="{A37AEEC1-431B-4EF8-91F4-841497BE1B92}" destId="{6598EE1C-91D4-4EB4-AB90-88D86B7BE97D}" srcOrd="0" destOrd="0" presId="urn:microsoft.com/office/officeart/2005/8/layout/orgChart1"/>
    <dgm:cxn modelId="{1F948204-C5E6-49F9-8A19-CF2F0EA734DB}" type="presOf" srcId="{12167A3E-0565-4302-B6ED-8F227F126BD2}" destId="{658F0AA9-530F-4F2C-AF20-016861276BAA}" srcOrd="0" destOrd="0" presId="urn:microsoft.com/office/officeart/2005/8/layout/orgChart1"/>
    <dgm:cxn modelId="{1C3ECC31-4470-4F35-8AA1-5A3847112845}" type="presOf" srcId="{D7F3B6B9-9D2B-4B24-873E-A6FBA4BC13E1}" destId="{328623F4-0F29-4BB2-883E-2793E80A8067}" srcOrd="0" destOrd="0" presId="urn:microsoft.com/office/officeart/2005/8/layout/orgChart1"/>
    <dgm:cxn modelId="{7C6D3CEF-92DE-4FAC-A01B-ACF8AAF60EE5}" type="presOf" srcId="{6CA098B5-7028-4BCE-BBB6-585A32ECA1AB}" destId="{ED11B4A8-E5F6-4910-AACE-95DF2DE02932}" srcOrd="0" destOrd="0" presId="urn:microsoft.com/office/officeart/2005/8/layout/orgChart1"/>
    <dgm:cxn modelId="{51212AE8-60F6-408E-B9B3-A7581687E336}" type="presOf" srcId="{95EC8272-7B8D-467D-8F4A-CD7E81B8994A}" destId="{B5F21ACE-8BC8-4256-91FC-5A1B3A4BBC61}" srcOrd="1" destOrd="0" presId="urn:microsoft.com/office/officeart/2005/8/layout/orgChart1"/>
    <dgm:cxn modelId="{77AF94DD-FC93-4474-9B11-7FA3647BF398}" type="presOf" srcId="{12167A3E-0565-4302-B6ED-8F227F126BD2}" destId="{D3BB2939-4D95-4810-8D06-EA19AB17C5E3}" srcOrd="1" destOrd="0" presId="urn:microsoft.com/office/officeart/2005/8/layout/orgChart1"/>
    <dgm:cxn modelId="{634A0D9E-CC3E-4810-8AD4-9E3BE974BE69}" type="presParOf" srcId="{ED11B4A8-E5F6-4910-AACE-95DF2DE02932}" destId="{828B3C4C-E81C-4F5C-B0CC-080B65572B37}" srcOrd="0" destOrd="0" presId="urn:microsoft.com/office/officeart/2005/8/layout/orgChart1"/>
    <dgm:cxn modelId="{CB26B84A-C5C5-45EF-A3C2-E41B8AF306FA}" type="presParOf" srcId="{828B3C4C-E81C-4F5C-B0CC-080B65572B37}" destId="{F356533F-CA4A-4680-8AA0-207C0B5BC04B}" srcOrd="0" destOrd="0" presId="urn:microsoft.com/office/officeart/2005/8/layout/orgChart1"/>
    <dgm:cxn modelId="{359C7D57-017F-49C1-BC27-1FF1154E3751}" type="presParOf" srcId="{F356533F-CA4A-4680-8AA0-207C0B5BC04B}" destId="{6598EE1C-91D4-4EB4-AB90-88D86B7BE97D}" srcOrd="0" destOrd="0" presId="urn:microsoft.com/office/officeart/2005/8/layout/orgChart1"/>
    <dgm:cxn modelId="{631E865D-0F2B-48DD-92BA-82694F671F29}" type="presParOf" srcId="{F356533F-CA4A-4680-8AA0-207C0B5BC04B}" destId="{E1B94DF0-08BE-471E-AA09-CA8B3B5C16CD}" srcOrd="1" destOrd="0" presId="urn:microsoft.com/office/officeart/2005/8/layout/orgChart1"/>
    <dgm:cxn modelId="{EC796C6E-4915-4FA5-9C69-78B675D65F34}" type="presParOf" srcId="{828B3C4C-E81C-4F5C-B0CC-080B65572B37}" destId="{2AB1A4AC-4A68-4F76-913D-CA8F863ADBF3}" srcOrd="1" destOrd="0" presId="urn:microsoft.com/office/officeart/2005/8/layout/orgChart1"/>
    <dgm:cxn modelId="{806BB329-B46A-4D9E-ADA6-C4A1D1DA2D68}" type="presParOf" srcId="{2AB1A4AC-4A68-4F76-913D-CA8F863ADBF3}" destId="{FA2D1337-BCB0-44D5-A4F4-DD21B59C33B2}" srcOrd="0" destOrd="0" presId="urn:microsoft.com/office/officeart/2005/8/layout/orgChart1"/>
    <dgm:cxn modelId="{BAD150BD-6345-477F-8378-839237F0671E}" type="presParOf" srcId="{2AB1A4AC-4A68-4F76-913D-CA8F863ADBF3}" destId="{0C151275-30AE-4BBF-981E-04653C6EDF31}" srcOrd="1" destOrd="0" presId="urn:microsoft.com/office/officeart/2005/8/layout/orgChart1"/>
    <dgm:cxn modelId="{16BB5E96-D3B6-4566-8826-C6B055962127}" type="presParOf" srcId="{0C151275-30AE-4BBF-981E-04653C6EDF31}" destId="{64C8F51A-1F40-4B11-B347-39AC2705A0AB}" srcOrd="0" destOrd="0" presId="urn:microsoft.com/office/officeart/2005/8/layout/orgChart1"/>
    <dgm:cxn modelId="{5C5C002F-AD6C-4E66-8F28-1876E716F32C}" type="presParOf" srcId="{64C8F51A-1F40-4B11-B347-39AC2705A0AB}" destId="{325313A1-BD29-44FD-8CC3-E295182683B6}" srcOrd="0" destOrd="0" presId="urn:microsoft.com/office/officeart/2005/8/layout/orgChart1"/>
    <dgm:cxn modelId="{E4F0971A-85A3-4730-BF6C-7995BF29DAA6}" type="presParOf" srcId="{64C8F51A-1F40-4B11-B347-39AC2705A0AB}" destId="{20E2DD6D-1C6B-4A53-9023-F244388E36FD}" srcOrd="1" destOrd="0" presId="urn:microsoft.com/office/officeart/2005/8/layout/orgChart1"/>
    <dgm:cxn modelId="{B28F879F-339E-40DD-A9D9-7B1D6D9AE67F}" type="presParOf" srcId="{0C151275-30AE-4BBF-981E-04653C6EDF31}" destId="{581A88BC-39FE-4F2B-9295-E6B13FD21E7A}" srcOrd="1" destOrd="0" presId="urn:microsoft.com/office/officeart/2005/8/layout/orgChart1"/>
    <dgm:cxn modelId="{69F2474F-FDCC-4D6E-9615-A9825D02AE1C}" type="presParOf" srcId="{0C151275-30AE-4BBF-981E-04653C6EDF31}" destId="{4E99E1AC-A895-4E48-BCE3-0222207880BD}" srcOrd="2" destOrd="0" presId="urn:microsoft.com/office/officeart/2005/8/layout/orgChart1"/>
    <dgm:cxn modelId="{37CC5935-07C2-44F1-A2BA-4D4711206F56}" type="presParOf" srcId="{2AB1A4AC-4A68-4F76-913D-CA8F863ADBF3}" destId="{D9320CEC-A5FD-4B9F-AE5E-7B1B6F04E833}" srcOrd="2" destOrd="0" presId="urn:microsoft.com/office/officeart/2005/8/layout/orgChart1"/>
    <dgm:cxn modelId="{92033503-9BAF-4D74-AC28-6E29EFBC08AA}" type="presParOf" srcId="{2AB1A4AC-4A68-4F76-913D-CA8F863ADBF3}" destId="{BDBC6D80-DAB6-4E73-9A05-907D7C7AAAAF}" srcOrd="3" destOrd="0" presId="urn:microsoft.com/office/officeart/2005/8/layout/orgChart1"/>
    <dgm:cxn modelId="{E7AD6E6F-DDF4-4E3E-A5C4-E3A5C628797B}" type="presParOf" srcId="{BDBC6D80-DAB6-4E73-9A05-907D7C7AAAAF}" destId="{523C01D0-872C-4868-987D-C4A162F0022D}" srcOrd="0" destOrd="0" presId="urn:microsoft.com/office/officeart/2005/8/layout/orgChart1"/>
    <dgm:cxn modelId="{91A58792-6F2B-4977-9216-31DA72B25891}" type="presParOf" srcId="{523C01D0-872C-4868-987D-C4A162F0022D}" destId="{328623F4-0F29-4BB2-883E-2793E80A8067}" srcOrd="0" destOrd="0" presId="urn:microsoft.com/office/officeart/2005/8/layout/orgChart1"/>
    <dgm:cxn modelId="{E1C5019A-0E4C-4A7A-BB23-789BD6FDA8C3}" type="presParOf" srcId="{523C01D0-872C-4868-987D-C4A162F0022D}" destId="{7616822F-1FCA-43C6-B8AA-534756818673}" srcOrd="1" destOrd="0" presId="urn:microsoft.com/office/officeart/2005/8/layout/orgChart1"/>
    <dgm:cxn modelId="{B5FF0A15-9AFD-4E8B-B294-FD55CF445D43}" type="presParOf" srcId="{BDBC6D80-DAB6-4E73-9A05-907D7C7AAAAF}" destId="{5CC41F94-3145-4AC1-84B9-D800070D3E2C}" srcOrd="1" destOrd="0" presId="urn:microsoft.com/office/officeart/2005/8/layout/orgChart1"/>
    <dgm:cxn modelId="{0762D356-34C1-4DB9-B381-CD6EA6C53BD7}" type="presParOf" srcId="{BDBC6D80-DAB6-4E73-9A05-907D7C7AAAAF}" destId="{8A90E4B7-FD48-4123-BE60-1BB943F12E17}" srcOrd="2" destOrd="0" presId="urn:microsoft.com/office/officeart/2005/8/layout/orgChart1"/>
    <dgm:cxn modelId="{403FEE33-F5C8-461D-9BB0-D5ACC556EDE7}" type="presParOf" srcId="{2AB1A4AC-4A68-4F76-913D-CA8F863ADBF3}" destId="{DF0526AF-4548-42A7-832D-CC98BDE4A53D}" srcOrd="4" destOrd="0" presId="urn:microsoft.com/office/officeart/2005/8/layout/orgChart1"/>
    <dgm:cxn modelId="{916ED850-B9BE-4BD7-9522-63522CE07B08}" type="presParOf" srcId="{2AB1A4AC-4A68-4F76-913D-CA8F863ADBF3}" destId="{4DC7230C-0A46-4C52-9477-4E707F5BB04A}" srcOrd="5" destOrd="0" presId="urn:microsoft.com/office/officeart/2005/8/layout/orgChart1"/>
    <dgm:cxn modelId="{D72CCC33-1FC4-482E-BB14-1AF89BB68E25}" type="presParOf" srcId="{4DC7230C-0A46-4C52-9477-4E707F5BB04A}" destId="{24230EBB-3119-45B7-B06B-AA7FD1D3865C}" srcOrd="0" destOrd="0" presId="urn:microsoft.com/office/officeart/2005/8/layout/orgChart1"/>
    <dgm:cxn modelId="{37746221-2651-447E-963F-7B26DB51D2AB}" type="presParOf" srcId="{24230EBB-3119-45B7-B06B-AA7FD1D3865C}" destId="{658F0AA9-530F-4F2C-AF20-016861276BAA}" srcOrd="0" destOrd="0" presId="urn:microsoft.com/office/officeart/2005/8/layout/orgChart1"/>
    <dgm:cxn modelId="{81947626-5441-4792-80D7-227BCC33F328}" type="presParOf" srcId="{24230EBB-3119-45B7-B06B-AA7FD1D3865C}" destId="{D3BB2939-4D95-4810-8D06-EA19AB17C5E3}" srcOrd="1" destOrd="0" presId="urn:microsoft.com/office/officeart/2005/8/layout/orgChart1"/>
    <dgm:cxn modelId="{BB5E0E9C-5AA9-4303-BCC4-EB93BBA772B3}" type="presParOf" srcId="{4DC7230C-0A46-4C52-9477-4E707F5BB04A}" destId="{6A6DED2D-B42A-4A08-952B-F76B052A3A38}" srcOrd="1" destOrd="0" presId="urn:microsoft.com/office/officeart/2005/8/layout/orgChart1"/>
    <dgm:cxn modelId="{5BA2A1A3-89C2-4CDC-B2C2-0BC116E76554}" type="presParOf" srcId="{4DC7230C-0A46-4C52-9477-4E707F5BB04A}" destId="{39312E55-A4F0-4E54-B6E0-1FF4C2B97257}" srcOrd="2" destOrd="0" presId="urn:microsoft.com/office/officeart/2005/8/layout/orgChart1"/>
    <dgm:cxn modelId="{AF8A2CA9-3B98-4FD2-BB58-5DE03C8DE64A}" type="presParOf" srcId="{2AB1A4AC-4A68-4F76-913D-CA8F863ADBF3}" destId="{6FF29112-53A9-421E-B3FF-48A95651E187}" srcOrd="6" destOrd="0" presId="urn:microsoft.com/office/officeart/2005/8/layout/orgChart1"/>
    <dgm:cxn modelId="{91130793-D1F6-4C3C-BB20-1E6ECD64E08A}" type="presParOf" srcId="{2AB1A4AC-4A68-4F76-913D-CA8F863ADBF3}" destId="{2DA517CF-0F4C-4B81-88E2-61554E1F0D2C}" srcOrd="7" destOrd="0" presId="urn:microsoft.com/office/officeart/2005/8/layout/orgChart1"/>
    <dgm:cxn modelId="{A7A5B2DD-CA1F-4678-8E60-F389AF87D838}" type="presParOf" srcId="{2DA517CF-0F4C-4B81-88E2-61554E1F0D2C}" destId="{A9950506-2D3D-4BBC-8476-949F91036661}" srcOrd="0" destOrd="0" presId="urn:microsoft.com/office/officeart/2005/8/layout/orgChart1"/>
    <dgm:cxn modelId="{D91DF367-4968-45A7-AE90-3A026D0F92D3}" type="presParOf" srcId="{A9950506-2D3D-4BBC-8476-949F91036661}" destId="{CE73AE40-B04D-40B9-A707-E32EB86384C5}" srcOrd="0" destOrd="0" presId="urn:microsoft.com/office/officeart/2005/8/layout/orgChart1"/>
    <dgm:cxn modelId="{DEFA7DCC-589D-46CF-9016-38E7B17929F1}" type="presParOf" srcId="{A9950506-2D3D-4BBC-8476-949F91036661}" destId="{B5F21ACE-8BC8-4256-91FC-5A1B3A4BBC61}" srcOrd="1" destOrd="0" presId="urn:microsoft.com/office/officeart/2005/8/layout/orgChart1"/>
    <dgm:cxn modelId="{CF58D6FB-F409-4D91-959F-302A1FC7A236}" type="presParOf" srcId="{2DA517CF-0F4C-4B81-88E2-61554E1F0D2C}" destId="{113588F1-F62A-4265-B2C7-0FD299194B9E}" srcOrd="1" destOrd="0" presId="urn:microsoft.com/office/officeart/2005/8/layout/orgChart1"/>
    <dgm:cxn modelId="{861A728E-926D-4F51-A004-3AF0B49AD648}" type="presParOf" srcId="{2DA517CF-0F4C-4B81-88E2-61554E1F0D2C}" destId="{6B54C31F-DB10-4BC7-B34B-D7DD10022B20}" srcOrd="2" destOrd="0" presId="urn:microsoft.com/office/officeart/2005/8/layout/orgChart1"/>
    <dgm:cxn modelId="{0441356C-2822-4599-8ADB-7FB62D9A8E37}" type="presParOf" srcId="{828B3C4C-E81C-4F5C-B0CC-080B65572B37}" destId="{E3C14222-AD9F-4DE0-B064-3E8850B3DCB3}" srcOrd="2" destOrd="0" presId="urn:microsoft.com/office/officeart/2005/8/layout/orgChar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5A6926F-1DFF-40F0-9311-CD7F9D21A553}" type="doc">
      <dgm:prSet loTypeId="urn:microsoft.com/office/officeart/2005/8/layout/hierarchy2" loCatId="hierarchy" qsTypeId="urn:microsoft.com/office/officeart/2005/8/quickstyle/simple1" qsCatId="simple" csTypeId="urn:microsoft.com/office/officeart/2005/8/colors/colorful2" csCatId="colorful" phldr="1"/>
      <dgm:spPr/>
      <dgm:t>
        <a:bodyPr/>
        <a:lstStyle/>
        <a:p>
          <a:endParaRPr lang="zh-CN" altLang="en-US"/>
        </a:p>
      </dgm:t>
    </dgm:pt>
    <dgm:pt modelId="{1111829C-CE2C-4845-BB6F-61DB8DB70599}">
      <dgm:prSet phldrT="[文本]" custT="1"/>
      <dgm:spPr>
        <a:solidFill>
          <a:srgbClr val="9196C3"/>
        </a:solidFill>
      </dgm:spPr>
      <dgm:t>
        <a:bodyPr/>
        <a:lstStyle/>
        <a:p>
          <a:r>
            <a:rPr lang="zh-CN" sz="2800" dirty="0">
              <a:latin typeface="造字工房尚雅体" pitchFamily="2" charset="-122"/>
              <a:ea typeface="造字工房尚雅体" pitchFamily="2" charset="-122"/>
            </a:rPr>
            <a:t>教学楼</a:t>
          </a:r>
          <a:endParaRPr lang="zh-CN" altLang="en-US" sz="2800" dirty="0">
            <a:latin typeface="造字工房尚雅体" pitchFamily="2" charset="-122"/>
            <a:ea typeface="造字工房尚雅体" pitchFamily="2" charset="-122"/>
          </a:endParaRPr>
        </a:p>
      </dgm:t>
    </dgm:pt>
    <dgm:pt modelId="{FF907E90-4C1D-47DD-945F-ED8848FA3ECC}" type="parTrans" cxnId="{F10F6547-AC70-423C-B4EA-7C78F1C4CEDD}">
      <dgm:prSet/>
      <dgm:spPr/>
      <dgm:t>
        <a:bodyPr/>
        <a:lstStyle/>
        <a:p>
          <a:endParaRPr lang="zh-CN" altLang="en-US" sz="2800">
            <a:latin typeface="造字工房尚雅体" pitchFamily="2" charset="-122"/>
            <a:ea typeface="造字工房尚雅体" pitchFamily="2" charset="-122"/>
          </a:endParaRPr>
        </a:p>
      </dgm:t>
    </dgm:pt>
    <dgm:pt modelId="{845E0FD8-16E2-4452-9E1B-985887037AC9}" type="sibTrans" cxnId="{F10F6547-AC70-423C-B4EA-7C78F1C4CEDD}">
      <dgm:prSet/>
      <dgm:spPr/>
      <dgm:t>
        <a:bodyPr/>
        <a:lstStyle/>
        <a:p>
          <a:endParaRPr lang="zh-CN" altLang="en-US" sz="2800">
            <a:latin typeface="造字工房尚雅体" pitchFamily="2" charset="-122"/>
            <a:ea typeface="造字工房尚雅体" pitchFamily="2" charset="-122"/>
          </a:endParaRPr>
        </a:p>
      </dgm:t>
    </dgm:pt>
    <dgm:pt modelId="{57A13667-E321-4648-BA57-A06D3B82B926}">
      <dgm:prSet phldrT="[文本]" custT="1"/>
      <dgm:spPr>
        <a:solidFill>
          <a:srgbClr val="686573"/>
        </a:solidFill>
      </dgm:spPr>
      <dgm:t>
        <a:bodyPr/>
        <a:lstStyle/>
        <a:p>
          <a:r>
            <a:rPr lang="zh-CN" sz="2800" dirty="0">
              <a:latin typeface="造字工房尚雅体" pitchFamily="2" charset="-122"/>
              <a:ea typeface="造字工房尚雅体" pitchFamily="2" charset="-122"/>
            </a:rPr>
            <a:t>土建工程</a:t>
          </a:r>
          <a:endParaRPr lang="zh-CN" altLang="en-US" sz="2800" dirty="0">
            <a:latin typeface="造字工房尚雅体" pitchFamily="2" charset="-122"/>
            <a:ea typeface="造字工房尚雅体" pitchFamily="2" charset="-122"/>
          </a:endParaRPr>
        </a:p>
      </dgm:t>
    </dgm:pt>
    <dgm:pt modelId="{B897917A-DDFA-4AB5-B463-BE707BD7E745}" type="parTrans" cxnId="{E8428B1E-8EE0-4060-8A6F-63E4A3AC158A}">
      <dgm:prSet custT="1"/>
      <dgm:spPr>
        <a:solidFill>
          <a:srgbClr val="686573"/>
        </a:solidFill>
      </dgm:spPr>
      <dgm:t>
        <a:bodyPr/>
        <a:lstStyle/>
        <a:p>
          <a:endParaRPr lang="zh-CN" altLang="en-US" sz="2800">
            <a:latin typeface="造字工房尚雅体" pitchFamily="2" charset="-122"/>
            <a:ea typeface="造字工房尚雅体" pitchFamily="2" charset="-122"/>
          </a:endParaRPr>
        </a:p>
      </dgm:t>
    </dgm:pt>
    <dgm:pt modelId="{7B2FC8B8-FED1-4628-9B8B-32D6C393FB85}" type="sibTrans" cxnId="{E8428B1E-8EE0-4060-8A6F-63E4A3AC158A}">
      <dgm:prSet/>
      <dgm:spPr/>
      <dgm:t>
        <a:bodyPr/>
        <a:lstStyle/>
        <a:p>
          <a:endParaRPr lang="zh-CN" altLang="en-US" sz="2800">
            <a:latin typeface="造字工房尚雅体" pitchFamily="2" charset="-122"/>
            <a:ea typeface="造字工房尚雅体" pitchFamily="2" charset="-122"/>
          </a:endParaRPr>
        </a:p>
      </dgm:t>
    </dgm:pt>
    <dgm:pt modelId="{5FC3E02D-DE71-4162-8AAC-F5029DFFE8F7}">
      <dgm:prSet phldrT="[文本]" custT="1"/>
      <dgm:spPr>
        <a:solidFill>
          <a:srgbClr val="686573"/>
        </a:solidFill>
      </dgm:spPr>
      <dgm:t>
        <a:bodyPr/>
        <a:lstStyle/>
        <a:p>
          <a:r>
            <a:rPr lang="zh-CN" sz="2800" dirty="0">
              <a:latin typeface="造字工房尚雅体" pitchFamily="2" charset="-122"/>
              <a:ea typeface="造字工房尚雅体" pitchFamily="2" charset="-122"/>
            </a:rPr>
            <a:t>给排水工程</a:t>
          </a:r>
          <a:endParaRPr lang="zh-CN" altLang="en-US" sz="2800" dirty="0">
            <a:latin typeface="造字工房尚雅体" pitchFamily="2" charset="-122"/>
            <a:ea typeface="造字工房尚雅体" pitchFamily="2" charset="-122"/>
          </a:endParaRPr>
        </a:p>
      </dgm:t>
    </dgm:pt>
    <dgm:pt modelId="{1DE0CCB1-EA77-4DCA-A0E5-1E82391EBB7D}" type="parTrans" cxnId="{B9A2E385-283E-4C5E-BB33-4C52F3618B69}">
      <dgm:prSet custT="1"/>
      <dgm:spPr>
        <a:solidFill>
          <a:srgbClr val="686573"/>
        </a:solidFill>
      </dgm:spPr>
      <dgm:t>
        <a:bodyPr/>
        <a:lstStyle/>
        <a:p>
          <a:endParaRPr lang="zh-CN" altLang="en-US" sz="2800">
            <a:latin typeface="造字工房尚雅体" pitchFamily="2" charset="-122"/>
            <a:ea typeface="造字工房尚雅体" pitchFamily="2" charset="-122"/>
          </a:endParaRPr>
        </a:p>
      </dgm:t>
    </dgm:pt>
    <dgm:pt modelId="{A6364240-A642-49B4-9C12-01287B74F918}" type="sibTrans" cxnId="{B9A2E385-283E-4C5E-BB33-4C52F3618B69}">
      <dgm:prSet/>
      <dgm:spPr/>
      <dgm:t>
        <a:bodyPr/>
        <a:lstStyle/>
        <a:p>
          <a:endParaRPr lang="zh-CN" altLang="en-US" sz="2800">
            <a:latin typeface="造字工房尚雅体" pitchFamily="2" charset="-122"/>
            <a:ea typeface="造字工房尚雅体" pitchFamily="2" charset="-122"/>
          </a:endParaRPr>
        </a:p>
      </dgm:t>
    </dgm:pt>
    <dgm:pt modelId="{1A755736-A967-4126-8B16-CB7CFC5E5299}">
      <dgm:prSet custT="1"/>
      <dgm:spPr>
        <a:solidFill>
          <a:srgbClr val="686573"/>
        </a:solidFill>
      </dgm:spPr>
      <dgm:t>
        <a:bodyPr/>
        <a:lstStyle/>
        <a:p>
          <a:r>
            <a:rPr lang="zh-CN" sz="2800" dirty="0">
              <a:latin typeface="造字工房尚雅体" pitchFamily="2" charset="-122"/>
              <a:ea typeface="造字工房尚雅体" pitchFamily="2" charset="-122"/>
            </a:rPr>
            <a:t>装饰装修工程</a:t>
          </a:r>
          <a:endParaRPr lang="zh-CN" altLang="en-US" sz="2800" dirty="0">
            <a:latin typeface="造字工房尚雅体" pitchFamily="2" charset="-122"/>
            <a:ea typeface="造字工房尚雅体" pitchFamily="2" charset="-122"/>
          </a:endParaRPr>
        </a:p>
      </dgm:t>
    </dgm:pt>
    <dgm:pt modelId="{D72BD612-FC52-4DA1-81F8-5879A9E46441}" type="parTrans" cxnId="{E4534E83-CE22-43A4-A2A0-AB36CEBD204E}">
      <dgm:prSet custT="1"/>
      <dgm:spPr>
        <a:solidFill>
          <a:srgbClr val="686573"/>
        </a:solidFill>
      </dgm:spPr>
      <dgm:t>
        <a:bodyPr/>
        <a:lstStyle/>
        <a:p>
          <a:endParaRPr lang="zh-CN" altLang="en-US" sz="2800">
            <a:latin typeface="造字工房尚雅体" pitchFamily="2" charset="-122"/>
            <a:ea typeface="造字工房尚雅体" pitchFamily="2" charset="-122"/>
          </a:endParaRPr>
        </a:p>
      </dgm:t>
    </dgm:pt>
    <dgm:pt modelId="{F97560C0-74D1-4B6F-BF98-8AC13A1BF18A}" type="sibTrans" cxnId="{E4534E83-CE22-43A4-A2A0-AB36CEBD204E}">
      <dgm:prSet/>
      <dgm:spPr/>
      <dgm:t>
        <a:bodyPr/>
        <a:lstStyle/>
        <a:p>
          <a:endParaRPr lang="zh-CN" altLang="en-US" sz="2800">
            <a:latin typeface="造字工房尚雅体" pitchFamily="2" charset="-122"/>
            <a:ea typeface="造字工房尚雅体" pitchFamily="2" charset="-122"/>
          </a:endParaRPr>
        </a:p>
      </dgm:t>
    </dgm:pt>
    <dgm:pt modelId="{439FAE12-F73A-41B7-940D-EC9921B87209}" type="pres">
      <dgm:prSet presAssocID="{95A6926F-1DFF-40F0-9311-CD7F9D21A553}" presName="diagram" presStyleCnt="0">
        <dgm:presLayoutVars>
          <dgm:chPref val="1"/>
          <dgm:dir/>
          <dgm:animOne val="branch"/>
          <dgm:animLvl val="lvl"/>
          <dgm:resizeHandles val="exact"/>
        </dgm:presLayoutVars>
      </dgm:prSet>
      <dgm:spPr/>
      <dgm:t>
        <a:bodyPr/>
        <a:lstStyle/>
        <a:p>
          <a:endParaRPr lang="zh-CN" altLang="en-US"/>
        </a:p>
      </dgm:t>
    </dgm:pt>
    <dgm:pt modelId="{CAA2526B-847A-4A3D-8177-41F2C409D934}" type="pres">
      <dgm:prSet presAssocID="{1111829C-CE2C-4845-BB6F-61DB8DB70599}" presName="root1" presStyleCnt="0"/>
      <dgm:spPr/>
    </dgm:pt>
    <dgm:pt modelId="{8FD5FDD1-14D6-4A44-9F0F-E7FA7FF85FE2}" type="pres">
      <dgm:prSet presAssocID="{1111829C-CE2C-4845-BB6F-61DB8DB70599}" presName="LevelOneTextNode" presStyleLbl="node0" presStyleIdx="0" presStyleCnt="1">
        <dgm:presLayoutVars>
          <dgm:chPref val="3"/>
        </dgm:presLayoutVars>
      </dgm:prSet>
      <dgm:spPr/>
      <dgm:t>
        <a:bodyPr/>
        <a:lstStyle/>
        <a:p>
          <a:endParaRPr lang="zh-CN" altLang="en-US"/>
        </a:p>
      </dgm:t>
    </dgm:pt>
    <dgm:pt modelId="{FF900049-CF0E-4349-8BCB-EE6658322A59}" type="pres">
      <dgm:prSet presAssocID="{1111829C-CE2C-4845-BB6F-61DB8DB70599}" presName="level2hierChild" presStyleCnt="0"/>
      <dgm:spPr/>
    </dgm:pt>
    <dgm:pt modelId="{AA7FD83E-30B7-4A25-8176-CFEF1142D9EB}" type="pres">
      <dgm:prSet presAssocID="{B897917A-DDFA-4AB5-B463-BE707BD7E745}" presName="conn2-1" presStyleLbl="parChTrans1D2" presStyleIdx="0" presStyleCnt="3"/>
      <dgm:spPr/>
      <dgm:t>
        <a:bodyPr/>
        <a:lstStyle/>
        <a:p>
          <a:endParaRPr lang="zh-CN" altLang="en-US"/>
        </a:p>
      </dgm:t>
    </dgm:pt>
    <dgm:pt modelId="{A7140CB3-C5E1-40AC-B893-B0E32973D06B}" type="pres">
      <dgm:prSet presAssocID="{B897917A-DDFA-4AB5-B463-BE707BD7E745}" presName="connTx" presStyleLbl="parChTrans1D2" presStyleIdx="0" presStyleCnt="3"/>
      <dgm:spPr/>
      <dgm:t>
        <a:bodyPr/>
        <a:lstStyle/>
        <a:p>
          <a:endParaRPr lang="zh-CN" altLang="en-US"/>
        </a:p>
      </dgm:t>
    </dgm:pt>
    <dgm:pt modelId="{9D85AF5A-DD0D-4C20-A4BB-025F14B715E8}" type="pres">
      <dgm:prSet presAssocID="{57A13667-E321-4648-BA57-A06D3B82B926}" presName="root2" presStyleCnt="0"/>
      <dgm:spPr/>
    </dgm:pt>
    <dgm:pt modelId="{B889F13C-2509-492B-A078-52A50F18D224}" type="pres">
      <dgm:prSet presAssocID="{57A13667-E321-4648-BA57-A06D3B82B926}" presName="LevelTwoTextNode" presStyleLbl="node2" presStyleIdx="0" presStyleCnt="3">
        <dgm:presLayoutVars>
          <dgm:chPref val="3"/>
        </dgm:presLayoutVars>
      </dgm:prSet>
      <dgm:spPr/>
      <dgm:t>
        <a:bodyPr/>
        <a:lstStyle/>
        <a:p>
          <a:endParaRPr lang="zh-CN" altLang="en-US"/>
        </a:p>
      </dgm:t>
    </dgm:pt>
    <dgm:pt modelId="{5FD7140B-B945-4A63-A506-4F28E1B93A46}" type="pres">
      <dgm:prSet presAssocID="{57A13667-E321-4648-BA57-A06D3B82B926}" presName="level3hierChild" presStyleCnt="0"/>
      <dgm:spPr/>
    </dgm:pt>
    <dgm:pt modelId="{DB586F22-2C2C-4EE6-95BE-AC70E37A8874}" type="pres">
      <dgm:prSet presAssocID="{1DE0CCB1-EA77-4DCA-A0E5-1E82391EBB7D}" presName="conn2-1" presStyleLbl="parChTrans1D2" presStyleIdx="1" presStyleCnt="3"/>
      <dgm:spPr/>
      <dgm:t>
        <a:bodyPr/>
        <a:lstStyle/>
        <a:p>
          <a:endParaRPr lang="zh-CN" altLang="en-US"/>
        </a:p>
      </dgm:t>
    </dgm:pt>
    <dgm:pt modelId="{B0F3C535-514B-4ED9-AD03-536A02F7B519}" type="pres">
      <dgm:prSet presAssocID="{1DE0CCB1-EA77-4DCA-A0E5-1E82391EBB7D}" presName="connTx" presStyleLbl="parChTrans1D2" presStyleIdx="1" presStyleCnt="3"/>
      <dgm:spPr/>
      <dgm:t>
        <a:bodyPr/>
        <a:lstStyle/>
        <a:p>
          <a:endParaRPr lang="zh-CN" altLang="en-US"/>
        </a:p>
      </dgm:t>
    </dgm:pt>
    <dgm:pt modelId="{9D40E6C1-0174-4FFA-9F8F-9788CA06C621}" type="pres">
      <dgm:prSet presAssocID="{5FC3E02D-DE71-4162-8AAC-F5029DFFE8F7}" presName="root2" presStyleCnt="0"/>
      <dgm:spPr/>
    </dgm:pt>
    <dgm:pt modelId="{AAF96464-9B91-4241-B138-63ECBE44B257}" type="pres">
      <dgm:prSet presAssocID="{5FC3E02D-DE71-4162-8AAC-F5029DFFE8F7}" presName="LevelTwoTextNode" presStyleLbl="node2" presStyleIdx="1" presStyleCnt="3">
        <dgm:presLayoutVars>
          <dgm:chPref val="3"/>
        </dgm:presLayoutVars>
      </dgm:prSet>
      <dgm:spPr/>
      <dgm:t>
        <a:bodyPr/>
        <a:lstStyle/>
        <a:p>
          <a:endParaRPr lang="zh-CN" altLang="en-US"/>
        </a:p>
      </dgm:t>
    </dgm:pt>
    <dgm:pt modelId="{662C2889-88D1-46C8-BAE6-9CE1EEC69832}" type="pres">
      <dgm:prSet presAssocID="{5FC3E02D-DE71-4162-8AAC-F5029DFFE8F7}" presName="level3hierChild" presStyleCnt="0"/>
      <dgm:spPr/>
    </dgm:pt>
    <dgm:pt modelId="{25F16899-6A40-4603-BEB0-F0ACE1C1E600}" type="pres">
      <dgm:prSet presAssocID="{D72BD612-FC52-4DA1-81F8-5879A9E46441}" presName="conn2-1" presStyleLbl="parChTrans1D2" presStyleIdx="2" presStyleCnt="3"/>
      <dgm:spPr/>
      <dgm:t>
        <a:bodyPr/>
        <a:lstStyle/>
        <a:p>
          <a:endParaRPr lang="zh-CN" altLang="en-US"/>
        </a:p>
      </dgm:t>
    </dgm:pt>
    <dgm:pt modelId="{E00EBD09-3B92-45AA-926B-D50102411F8A}" type="pres">
      <dgm:prSet presAssocID="{D72BD612-FC52-4DA1-81F8-5879A9E46441}" presName="connTx" presStyleLbl="parChTrans1D2" presStyleIdx="2" presStyleCnt="3"/>
      <dgm:spPr/>
      <dgm:t>
        <a:bodyPr/>
        <a:lstStyle/>
        <a:p>
          <a:endParaRPr lang="zh-CN" altLang="en-US"/>
        </a:p>
      </dgm:t>
    </dgm:pt>
    <dgm:pt modelId="{874FF74D-BF1D-4104-AD5E-710CD506F7BC}" type="pres">
      <dgm:prSet presAssocID="{1A755736-A967-4126-8B16-CB7CFC5E5299}" presName="root2" presStyleCnt="0"/>
      <dgm:spPr/>
    </dgm:pt>
    <dgm:pt modelId="{B23169FA-E815-4F28-AA15-FDDB3C1A33F2}" type="pres">
      <dgm:prSet presAssocID="{1A755736-A967-4126-8B16-CB7CFC5E5299}" presName="LevelTwoTextNode" presStyleLbl="node2" presStyleIdx="2" presStyleCnt="3">
        <dgm:presLayoutVars>
          <dgm:chPref val="3"/>
        </dgm:presLayoutVars>
      </dgm:prSet>
      <dgm:spPr/>
      <dgm:t>
        <a:bodyPr/>
        <a:lstStyle/>
        <a:p>
          <a:endParaRPr lang="zh-CN" altLang="en-US"/>
        </a:p>
      </dgm:t>
    </dgm:pt>
    <dgm:pt modelId="{F9F28F0F-B310-4F7A-BE86-574B4731988C}" type="pres">
      <dgm:prSet presAssocID="{1A755736-A967-4126-8B16-CB7CFC5E5299}" presName="level3hierChild" presStyleCnt="0"/>
      <dgm:spPr/>
    </dgm:pt>
  </dgm:ptLst>
  <dgm:cxnLst>
    <dgm:cxn modelId="{F10F6547-AC70-423C-B4EA-7C78F1C4CEDD}" srcId="{95A6926F-1DFF-40F0-9311-CD7F9D21A553}" destId="{1111829C-CE2C-4845-BB6F-61DB8DB70599}" srcOrd="0" destOrd="0" parTransId="{FF907E90-4C1D-47DD-945F-ED8848FA3ECC}" sibTransId="{845E0FD8-16E2-4452-9E1B-985887037AC9}"/>
    <dgm:cxn modelId="{7265BD05-384E-4C09-B756-6AEA43E4563D}" type="presOf" srcId="{B897917A-DDFA-4AB5-B463-BE707BD7E745}" destId="{AA7FD83E-30B7-4A25-8176-CFEF1142D9EB}" srcOrd="0" destOrd="0" presId="urn:microsoft.com/office/officeart/2005/8/layout/hierarchy2"/>
    <dgm:cxn modelId="{E8428B1E-8EE0-4060-8A6F-63E4A3AC158A}" srcId="{1111829C-CE2C-4845-BB6F-61DB8DB70599}" destId="{57A13667-E321-4648-BA57-A06D3B82B926}" srcOrd="0" destOrd="0" parTransId="{B897917A-DDFA-4AB5-B463-BE707BD7E745}" sibTransId="{7B2FC8B8-FED1-4628-9B8B-32D6C393FB85}"/>
    <dgm:cxn modelId="{DCC4FC2A-A4F5-493E-812C-2EA6A2587ECE}" type="presOf" srcId="{1DE0CCB1-EA77-4DCA-A0E5-1E82391EBB7D}" destId="{DB586F22-2C2C-4EE6-95BE-AC70E37A8874}" srcOrd="0" destOrd="0" presId="urn:microsoft.com/office/officeart/2005/8/layout/hierarchy2"/>
    <dgm:cxn modelId="{919FCD05-06BB-4B77-A4D2-1F22BF6EBB05}" type="presOf" srcId="{D72BD612-FC52-4DA1-81F8-5879A9E46441}" destId="{E00EBD09-3B92-45AA-926B-D50102411F8A}" srcOrd="1" destOrd="0" presId="urn:microsoft.com/office/officeart/2005/8/layout/hierarchy2"/>
    <dgm:cxn modelId="{50DB288B-11F8-4412-8D90-7708540872CA}" type="presOf" srcId="{95A6926F-1DFF-40F0-9311-CD7F9D21A553}" destId="{439FAE12-F73A-41B7-940D-EC9921B87209}" srcOrd="0" destOrd="0" presId="urn:microsoft.com/office/officeart/2005/8/layout/hierarchy2"/>
    <dgm:cxn modelId="{F5227327-27B0-4DB9-881D-FAEC472DCC39}" type="presOf" srcId="{57A13667-E321-4648-BA57-A06D3B82B926}" destId="{B889F13C-2509-492B-A078-52A50F18D224}" srcOrd="0" destOrd="0" presId="urn:microsoft.com/office/officeart/2005/8/layout/hierarchy2"/>
    <dgm:cxn modelId="{D04C928D-2F61-4836-9F07-19C8EB7CC9CE}" type="presOf" srcId="{B897917A-DDFA-4AB5-B463-BE707BD7E745}" destId="{A7140CB3-C5E1-40AC-B893-B0E32973D06B}" srcOrd="1" destOrd="0" presId="urn:microsoft.com/office/officeart/2005/8/layout/hierarchy2"/>
    <dgm:cxn modelId="{E4534E83-CE22-43A4-A2A0-AB36CEBD204E}" srcId="{1111829C-CE2C-4845-BB6F-61DB8DB70599}" destId="{1A755736-A967-4126-8B16-CB7CFC5E5299}" srcOrd="2" destOrd="0" parTransId="{D72BD612-FC52-4DA1-81F8-5879A9E46441}" sibTransId="{F97560C0-74D1-4B6F-BF98-8AC13A1BF18A}"/>
    <dgm:cxn modelId="{344D40A1-D62A-4FA9-828E-3AB3432D6BB0}" type="presOf" srcId="{1A755736-A967-4126-8B16-CB7CFC5E5299}" destId="{B23169FA-E815-4F28-AA15-FDDB3C1A33F2}" srcOrd="0" destOrd="0" presId="urn:microsoft.com/office/officeart/2005/8/layout/hierarchy2"/>
    <dgm:cxn modelId="{9C85A535-53E1-4CB6-83CE-A768ED037F42}" type="presOf" srcId="{1111829C-CE2C-4845-BB6F-61DB8DB70599}" destId="{8FD5FDD1-14D6-4A44-9F0F-E7FA7FF85FE2}" srcOrd="0" destOrd="0" presId="urn:microsoft.com/office/officeart/2005/8/layout/hierarchy2"/>
    <dgm:cxn modelId="{834989D8-582D-459B-9219-452CF7B08078}" type="presOf" srcId="{5FC3E02D-DE71-4162-8AAC-F5029DFFE8F7}" destId="{AAF96464-9B91-4241-B138-63ECBE44B257}" srcOrd="0" destOrd="0" presId="urn:microsoft.com/office/officeart/2005/8/layout/hierarchy2"/>
    <dgm:cxn modelId="{349DE87E-CA87-4F61-9277-7A6A9301A07C}" type="presOf" srcId="{D72BD612-FC52-4DA1-81F8-5879A9E46441}" destId="{25F16899-6A40-4603-BEB0-F0ACE1C1E600}" srcOrd="0" destOrd="0" presId="urn:microsoft.com/office/officeart/2005/8/layout/hierarchy2"/>
    <dgm:cxn modelId="{B9A2E385-283E-4C5E-BB33-4C52F3618B69}" srcId="{1111829C-CE2C-4845-BB6F-61DB8DB70599}" destId="{5FC3E02D-DE71-4162-8AAC-F5029DFFE8F7}" srcOrd="1" destOrd="0" parTransId="{1DE0CCB1-EA77-4DCA-A0E5-1E82391EBB7D}" sibTransId="{A6364240-A642-49B4-9C12-01287B74F918}"/>
    <dgm:cxn modelId="{3FA09F0E-ECB7-4D69-BFB4-8F445C9F9607}" type="presOf" srcId="{1DE0CCB1-EA77-4DCA-A0E5-1E82391EBB7D}" destId="{B0F3C535-514B-4ED9-AD03-536A02F7B519}" srcOrd="1" destOrd="0" presId="urn:microsoft.com/office/officeart/2005/8/layout/hierarchy2"/>
    <dgm:cxn modelId="{7802A927-B717-41E4-8B5A-FBAB84F869B9}" type="presParOf" srcId="{439FAE12-F73A-41B7-940D-EC9921B87209}" destId="{CAA2526B-847A-4A3D-8177-41F2C409D934}" srcOrd="0" destOrd="0" presId="urn:microsoft.com/office/officeart/2005/8/layout/hierarchy2"/>
    <dgm:cxn modelId="{1110DD5D-24C7-4C36-8E00-94F16B2A5E31}" type="presParOf" srcId="{CAA2526B-847A-4A3D-8177-41F2C409D934}" destId="{8FD5FDD1-14D6-4A44-9F0F-E7FA7FF85FE2}" srcOrd="0" destOrd="0" presId="urn:microsoft.com/office/officeart/2005/8/layout/hierarchy2"/>
    <dgm:cxn modelId="{7EC0E47A-1F75-4A4F-8E67-87C455EB8639}" type="presParOf" srcId="{CAA2526B-847A-4A3D-8177-41F2C409D934}" destId="{FF900049-CF0E-4349-8BCB-EE6658322A59}" srcOrd="1" destOrd="0" presId="urn:microsoft.com/office/officeart/2005/8/layout/hierarchy2"/>
    <dgm:cxn modelId="{3BA40B14-A1B7-4810-BBB9-02B43C2C8109}" type="presParOf" srcId="{FF900049-CF0E-4349-8BCB-EE6658322A59}" destId="{AA7FD83E-30B7-4A25-8176-CFEF1142D9EB}" srcOrd="0" destOrd="0" presId="urn:microsoft.com/office/officeart/2005/8/layout/hierarchy2"/>
    <dgm:cxn modelId="{A29073AA-1C55-465F-B4FF-DA2C3D74C1F5}" type="presParOf" srcId="{AA7FD83E-30B7-4A25-8176-CFEF1142D9EB}" destId="{A7140CB3-C5E1-40AC-B893-B0E32973D06B}" srcOrd="0" destOrd="0" presId="urn:microsoft.com/office/officeart/2005/8/layout/hierarchy2"/>
    <dgm:cxn modelId="{16E4C610-F394-4649-88FE-5DA20F3DFB50}" type="presParOf" srcId="{FF900049-CF0E-4349-8BCB-EE6658322A59}" destId="{9D85AF5A-DD0D-4C20-A4BB-025F14B715E8}" srcOrd="1" destOrd="0" presId="urn:microsoft.com/office/officeart/2005/8/layout/hierarchy2"/>
    <dgm:cxn modelId="{88C396C0-841C-4F56-BA9D-A3952C74A011}" type="presParOf" srcId="{9D85AF5A-DD0D-4C20-A4BB-025F14B715E8}" destId="{B889F13C-2509-492B-A078-52A50F18D224}" srcOrd="0" destOrd="0" presId="urn:microsoft.com/office/officeart/2005/8/layout/hierarchy2"/>
    <dgm:cxn modelId="{B7348F8B-F3F8-4F7D-A093-6C49D2272D76}" type="presParOf" srcId="{9D85AF5A-DD0D-4C20-A4BB-025F14B715E8}" destId="{5FD7140B-B945-4A63-A506-4F28E1B93A46}" srcOrd="1" destOrd="0" presId="urn:microsoft.com/office/officeart/2005/8/layout/hierarchy2"/>
    <dgm:cxn modelId="{7AC3A738-5E77-49AC-A1F5-A87D15E7221B}" type="presParOf" srcId="{FF900049-CF0E-4349-8BCB-EE6658322A59}" destId="{DB586F22-2C2C-4EE6-95BE-AC70E37A8874}" srcOrd="2" destOrd="0" presId="urn:microsoft.com/office/officeart/2005/8/layout/hierarchy2"/>
    <dgm:cxn modelId="{6A0AD468-59BC-4D8F-8198-10F091429998}" type="presParOf" srcId="{DB586F22-2C2C-4EE6-95BE-AC70E37A8874}" destId="{B0F3C535-514B-4ED9-AD03-536A02F7B519}" srcOrd="0" destOrd="0" presId="urn:microsoft.com/office/officeart/2005/8/layout/hierarchy2"/>
    <dgm:cxn modelId="{EC84F044-1218-429A-8CEF-97D23EAA2294}" type="presParOf" srcId="{FF900049-CF0E-4349-8BCB-EE6658322A59}" destId="{9D40E6C1-0174-4FFA-9F8F-9788CA06C621}" srcOrd="3" destOrd="0" presId="urn:microsoft.com/office/officeart/2005/8/layout/hierarchy2"/>
    <dgm:cxn modelId="{FCF9B4CF-3E7A-4A1D-83CC-DCAB47D723B3}" type="presParOf" srcId="{9D40E6C1-0174-4FFA-9F8F-9788CA06C621}" destId="{AAF96464-9B91-4241-B138-63ECBE44B257}" srcOrd="0" destOrd="0" presId="urn:microsoft.com/office/officeart/2005/8/layout/hierarchy2"/>
    <dgm:cxn modelId="{52D7F9BA-0C3B-451D-A26D-968D6D714A38}" type="presParOf" srcId="{9D40E6C1-0174-4FFA-9F8F-9788CA06C621}" destId="{662C2889-88D1-46C8-BAE6-9CE1EEC69832}" srcOrd="1" destOrd="0" presId="urn:microsoft.com/office/officeart/2005/8/layout/hierarchy2"/>
    <dgm:cxn modelId="{66F37713-C326-4FCC-984C-21394422A55E}" type="presParOf" srcId="{FF900049-CF0E-4349-8BCB-EE6658322A59}" destId="{25F16899-6A40-4603-BEB0-F0ACE1C1E600}" srcOrd="4" destOrd="0" presId="urn:microsoft.com/office/officeart/2005/8/layout/hierarchy2"/>
    <dgm:cxn modelId="{5C155535-A5B2-4833-BF18-697850867D4C}" type="presParOf" srcId="{25F16899-6A40-4603-BEB0-F0ACE1C1E600}" destId="{E00EBD09-3B92-45AA-926B-D50102411F8A}" srcOrd="0" destOrd="0" presId="urn:microsoft.com/office/officeart/2005/8/layout/hierarchy2"/>
    <dgm:cxn modelId="{34AF11B1-BAD3-4627-83B5-660335810C56}" type="presParOf" srcId="{FF900049-CF0E-4349-8BCB-EE6658322A59}" destId="{874FF74D-BF1D-4104-AD5E-710CD506F7BC}" srcOrd="5" destOrd="0" presId="urn:microsoft.com/office/officeart/2005/8/layout/hierarchy2"/>
    <dgm:cxn modelId="{0334FBDE-0719-422E-91A4-7E675FA1147F}" type="presParOf" srcId="{874FF74D-BF1D-4104-AD5E-710CD506F7BC}" destId="{B23169FA-E815-4F28-AA15-FDDB3C1A33F2}" srcOrd="0" destOrd="0" presId="urn:microsoft.com/office/officeart/2005/8/layout/hierarchy2"/>
    <dgm:cxn modelId="{AD001AC1-15F0-456B-8514-7413DC072A21}" type="presParOf" srcId="{874FF74D-BF1D-4104-AD5E-710CD506F7BC}" destId="{F9F28F0F-B310-4F7A-BE86-574B4731988C}" srcOrd="1" destOrd="0" presId="urn:microsoft.com/office/officeart/2005/8/layout/hierarchy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CA098B5-7028-4BCE-BBB6-585A32ECA1AB}" type="doc">
      <dgm:prSet loTypeId="urn:microsoft.com/office/officeart/2005/8/layout/orgChart1" loCatId="hierarchy" qsTypeId="urn:microsoft.com/office/officeart/2005/8/quickstyle/simple1" qsCatId="simple" csTypeId="urn:microsoft.com/office/officeart/2005/8/colors/colorful1#1" csCatId="colorful" phldr="1"/>
      <dgm:spPr/>
      <dgm:t>
        <a:bodyPr/>
        <a:lstStyle/>
        <a:p>
          <a:endParaRPr lang="zh-CN" altLang="en-US"/>
        </a:p>
      </dgm:t>
    </dgm:pt>
    <dgm:pt modelId="{A37AEEC1-431B-4EF8-91F4-841497BE1B92}">
      <dgm:prSet phldrT="[文本]" custT="1"/>
      <dgm:spPr>
        <a:solidFill>
          <a:srgbClr val="9196C3"/>
        </a:solidFill>
        <a:ln>
          <a:solidFill>
            <a:srgbClr val="9196C3"/>
          </a:solidFill>
        </a:ln>
      </dgm:spPr>
      <dgm:t>
        <a:bodyPr/>
        <a:lstStyle/>
        <a:p>
          <a:r>
            <a:rPr lang="zh-CN" sz="2800" dirty="0">
              <a:latin typeface="造字工房尚雅体" pitchFamily="2" charset="-122"/>
              <a:ea typeface="造字工房尚雅体" pitchFamily="2" charset="-122"/>
            </a:rPr>
            <a:t>土建工程</a:t>
          </a:r>
          <a:endParaRPr lang="zh-CN" altLang="en-US" sz="2800" dirty="0">
            <a:latin typeface="造字工房尚雅体" pitchFamily="2" charset="-122"/>
            <a:ea typeface="造字工房尚雅体" pitchFamily="2" charset="-122"/>
          </a:endParaRPr>
        </a:p>
      </dgm:t>
    </dgm:pt>
    <dgm:pt modelId="{4C4F912D-D2AE-4FE1-A360-7B5D7DB9CDF7}" type="parTrans" cxnId="{F07F9B95-F8D8-4F73-858F-5EE8F4903918}">
      <dgm:prSet/>
      <dgm:spPr/>
      <dgm:t>
        <a:bodyPr/>
        <a:lstStyle/>
        <a:p>
          <a:endParaRPr lang="zh-CN" altLang="en-US" sz="2800">
            <a:latin typeface="造字工房尚雅体" pitchFamily="2" charset="-122"/>
            <a:ea typeface="造字工房尚雅体" pitchFamily="2" charset="-122"/>
          </a:endParaRPr>
        </a:p>
      </dgm:t>
    </dgm:pt>
    <dgm:pt modelId="{EA533633-23D7-42F3-9D44-F8230FB2744A}" type="sibTrans" cxnId="{F07F9B95-F8D8-4F73-858F-5EE8F4903918}">
      <dgm:prSet/>
      <dgm:spPr/>
      <dgm:t>
        <a:bodyPr/>
        <a:lstStyle/>
        <a:p>
          <a:endParaRPr lang="zh-CN" altLang="en-US" sz="2800">
            <a:latin typeface="造字工房尚雅体" pitchFamily="2" charset="-122"/>
            <a:ea typeface="造字工房尚雅体" pitchFamily="2" charset="-122"/>
          </a:endParaRPr>
        </a:p>
      </dgm:t>
    </dgm:pt>
    <dgm:pt modelId="{B879AB01-B55A-4C77-92EF-674C058DFAF5}">
      <dgm:prSet phldrT="[文本]" custT="1"/>
      <dgm:spPr>
        <a:solidFill>
          <a:srgbClr val="686573"/>
        </a:solidFill>
        <a:ln>
          <a:solidFill>
            <a:srgbClr val="686573"/>
          </a:solidFill>
        </a:ln>
      </dgm:spPr>
      <dgm:t>
        <a:bodyPr/>
        <a:lstStyle/>
        <a:p>
          <a:r>
            <a:rPr lang="zh-CN" sz="2800" dirty="0">
              <a:latin typeface="造字工房尚雅体" pitchFamily="2" charset="-122"/>
              <a:ea typeface="造字工房尚雅体" pitchFamily="2" charset="-122"/>
            </a:rPr>
            <a:t>土石方工程</a:t>
          </a:r>
          <a:endParaRPr lang="zh-CN" altLang="en-US" sz="2800" dirty="0">
            <a:latin typeface="造字工房尚雅体" pitchFamily="2" charset="-122"/>
            <a:ea typeface="造字工房尚雅体" pitchFamily="2" charset="-122"/>
          </a:endParaRPr>
        </a:p>
      </dgm:t>
    </dgm:pt>
    <dgm:pt modelId="{D9DC5B6E-EF25-434B-B50F-268997984B4B}" type="parTrans" cxnId="{41752871-D7AE-43D3-BBB9-D52736D44248}">
      <dgm:prSet/>
      <dgm:spPr>
        <a:solidFill>
          <a:srgbClr val="686573"/>
        </a:solidFill>
        <a:ln>
          <a:solidFill>
            <a:srgbClr val="686573"/>
          </a:solidFill>
        </a:ln>
      </dgm:spPr>
      <dgm:t>
        <a:bodyPr/>
        <a:lstStyle/>
        <a:p>
          <a:endParaRPr lang="zh-CN" altLang="en-US" sz="2800">
            <a:latin typeface="造字工房尚雅体" pitchFamily="2" charset="-122"/>
            <a:ea typeface="造字工房尚雅体" pitchFamily="2" charset="-122"/>
          </a:endParaRPr>
        </a:p>
      </dgm:t>
    </dgm:pt>
    <dgm:pt modelId="{BE082484-10F2-4935-94DF-9DAEF84D7793}" type="sibTrans" cxnId="{41752871-D7AE-43D3-BBB9-D52736D44248}">
      <dgm:prSet/>
      <dgm:spPr/>
      <dgm:t>
        <a:bodyPr/>
        <a:lstStyle/>
        <a:p>
          <a:endParaRPr lang="zh-CN" altLang="en-US" sz="2800">
            <a:latin typeface="造字工房尚雅体" pitchFamily="2" charset="-122"/>
            <a:ea typeface="造字工房尚雅体" pitchFamily="2" charset="-122"/>
          </a:endParaRPr>
        </a:p>
      </dgm:t>
    </dgm:pt>
    <dgm:pt modelId="{D7F3B6B9-9D2B-4B24-873E-A6FBA4BC13E1}">
      <dgm:prSet phldrT="[文本]" custT="1"/>
      <dgm:spPr>
        <a:solidFill>
          <a:srgbClr val="686573"/>
        </a:solidFill>
        <a:ln>
          <a:solidFill>
            <a:srgbClr val="686573"/>
          </a:solidFill>
        </a:ln>
      </dgm:spPr>
      <dgm:t>
        <a:bodyPr/>
        <a:lstStyle/>
        <a:p>
          <a:r>
            <a:rPr lang="zh-CN" sz="2800" dirty="0">
              <a:latin typeface="造字工房尚雅体" pitchFamily="2" charset="-122"/>
              <a:ea typeface="造字工房尚雅体" pitchFamily="2" charset="-122"/>
            </a:rPr>
            <a:t>基础工程</a:t>
          </a:r>
          <a:endParaRPr lang="zh-CN" altLang="en-US" sz="2800" dirty="0">
            <a:latin typeface="造字工房尚雅体" pitchFamily="2" charset="-122"/>
            <a:ea typeface="造字工房尚雅体" pitchFamily="2" charset="-122"/>
          </a:endParaRPr>
        </a:p>
      </dgm:t>
    </dgm:pt>
    <dgm:pt modelId="{C3B60385-30CA-4401-B70B-09DD201B69E5}" type="parTrans" cxnId="{07D891DE-EEF7-4C25-9C0E-9101CC807D00}">
      <dgm:prSet/>
      <dgm:spPr>
        <a:ln>
          <a:solidFill>
            <a:srgbClr val="686573"/>
          </a:solidFill>
        </a:ln>
      </dgm:spPr>
      <dgm:t>
        <a:bodyPr/>
        <a:lstStyle/>
        <a:p>
          <a:endParaRPr lang="zh-CN" altLang="en-US" sz="2800">
            <a:latin typeface="造字工房尚雅体" pitchFamily="2" charset="-122"/>
            <a:ea typeface="造字工房尚雅体" pitchFamily="2" charset="-122"/>
          </a:endParaRPr>
        </a:p>
      </dgm:t>
    </dgm:pt>
    <dgm:pt modelId="{2A8D50CD-4725-4561-AB45-77CF44F5E2E8}" type="sibTrans" cxnId="{07D891DE-EEF7-4C25-9C0E-9101CC807D00}">
      <dgm:prSet/>
      <dgm:spPr/>
      <dgm:t>
        <a:bodyPr/>
        <a:lstStyle/>
        <a:p>
          <a:endParaRPr lang="zh-CN" altLang="en-US" sz="2800">
            <a:latin typeface="造字工房尚雅体" pitchFamily="2" charset="-122"/>
            <a:ea typeface="造字工房尚雅体" pitchFamily="2" charset="-122"/>
          </a:endParaRPr>
        </a:p>
      </dgm:t>
    </dgm:pt>
    <dgm:pt modelId="{12167A3E-0565-4302-B6ED-8F227F126BD2}">
      <dgm:prSet phldrT="[文本]" custT="1"/>
      <dgm:spPr>
        <a:solidFill>
          <a:srgbClr val="686573"/>
        </a:solidFill>
        <a:ln>
          <a:solidFill>
            <a:srgbClr val="686573"/>
          </a:solidFill>
        </a:ln>
      </dgm:spPr>
      <dgm:t>
        <a:bodyPr/>
        <a:lstStyle/>
        <a:p>
          <a:r>
            <a:rPr lang="zh-CN" sz="2800" dirty="0">
              <a:latin typeface="造字工房尚雅体" pitchFamily="2" charset="-122"/>
              <a:ea typeface="造字工房尚雅体" pitchFamily="2" charset="-122"/>
            </a:rPr>
            <a:t>混凝土工程</a:t>
          </a:r>
          <a:endParaRPr lang="zh-CN" altLang="en-US" sz="2800" dirty="0">
            <a:latin typeface="造字工房尚雅体" pitchFamily="2" charset="-122"/>
            <a:ea typeface="造字工房尚雅体" pitchFamily="2" charset="-122"/>
          </a:endParaRPr>
        </a:p>
      </dgm:t>
    </dgm:pt>
    <dgm:pt modelId="{A53DDCC2-0EBE-4935-B8F3-90933616E6ED}" type="parTrans" cxnId="{67ACA14C-299C-4776-8018-224806D4D989}">
      <dgm:prSet/>
      <dgm:spPr>
        <a:ln>
          <a:solidFill>
            <a:srgbClr val="686573"/>
          </a:solidFill>
        </a:ln>
      </dgm:spPr>
      <dgm:t>
        <a:bodyPr/>
        <a:lstStyle/>
        <a:p>
          <a:endParaRPr lang="zh-CN" altLang="en-US" sz="2800">
            <a:latin typeface="造字工房尚雅体" pitchFamily="2" charset="-122"/>
            <a:ea typeface="造字工房尚雅体" pitchFamily="2" charset="-122"/>
          </a:endParaRPr>
        </a:p>
      </dgm:t>
    </dgm:pt>
    <dgm:pt modelId="{C32E7026-9A4F-4230-ADD4-94750E43564F}" type="sibTrans" cxnId="{67ACA14C-299C-4776-8018-224806D4D989}">
      <dgm:prSet/>
      <dgm:spPr/>
      <dgm:t>
        <a:bodyPr/>
        <a:lstStyle/>
        <a:p>
          <a:endParaRPr lang="zh-CN" altLang="en-US" sz="2800">
            <a:latin typeface="造字工房尚雅体" pitchFamily="2" charset="-122"/>
            <a:ea typeface="造字工房尚雅体" pitchFamily="2" charset="-122"/>
          </a:endParaRPr>
        </a:p>
      </dgm:t>
    </dgm:pt>
    <dgm:pt modelId="{95EC8272-7B8D-467D-8F4A-CD7E81B8994A}">
      <dgm:prSet custT="1"/>
      <dgm:spPr>
        <a:solidFill>
          <a:srgbClr val="686573"/>
        </a:solidFill>
        <a:ln>
          <a:solidFill>
            <a:srgbClr val="686573"/>
          </a:solidFill>
        </a:ln>
      </dgm:spPr>
      <dgm:t>
        <a:bodyPr/>
        <a:lstStyle/>
        <a:p>
          <a:r>
            <a:rPr lang="zh-CN" sz="2800" dirty="0">
              <a:latin typeface="造字工房尚雅体" pitchFamily="2" charset="-122"/>
              <a:ea typeface="造字工房尚雅体" pitchFamily="2" charset="-122"/>
            </a:rPr>
            <a:t>屋面工程</a:t>
          </a:r>
          <a:endParaRPr lang="zh-CN" altLang="en-US" sz="2800" dirty="0">
            <a:latin typeface="造字工房尚雅体" pitchFamily="2" charset="-122"/>
            <a:ea typeface="造字工房尚雅体" pitchFamily="2" charset="-122"/>
          </a:endParaRPr>
        </a:p>
      </dgm:t>
    </dgm:pt>
    <dgm:pt modelId="{C62457BB-562C-482A-A0B6-16E583329313}" type="parTrans" cxnId="{180E67F3-034F-4089-9EF9-DCCC61620708}">
      <dgm:prSet/>
      <dgm:spPr>
        <a:solidFill>
          <a:srgbClr val="686573"/>
        </a:solidFill>
        <a:ln>
          <a:solidFill>
            <a:srgbClr val="686573"/>
          </a:solidFill>
        </a:ln>
      </dgm:spPr>
      <dgm:t>
        <a:bodyPr/>
        <a:lstStyle/>
        <a:p>
          <a:endParaRPr lang="zh-CN" altLang="en-US" sz="2800">
            <a:latin typeface="造字工房尚雅体" pitchFamily="2" charset="-122"/>
            <a:ea typeface="造字工房尚雅体" pitchFamily="2" charset="-122"/>
          </a:endParaRPr>
        </a:p>
      </dgm:t>
    </dgm:pt>
    <dgm:pt modelId="{020E0DBD-F8B6-4489-A6F2-BCCBDFE37EE4}" type="sibTrans" cxnId="{180E67F3-034F-4089-9EF9-DCCC61620708}">
      <dgm:prSet/>
      <dgm:spPr/>
      <dgm:t>
        <a:bodyPr/>
        <a:lstStyle/>
        <a:p>
          <a:endParaRPr lang="zh-CN" altLang="en-US" sz="2800">
            <a:latin typeface="造字工房尚雅体" pitchFamily="2" charset="-122"/>
            <a:ea typeface="造字工房尚雅体" pitchFamily="2" charset="-122"/>
          </a:endParaRPr>
        </a:p>
      </dgm:t>
    </dgm:pt>
    <dgm:pt modelId="{AC8A603B-22C2-413C-AF80-8E990054B0B1}">
      <dgm:prSet custT="1"/>
      <dgm:spPr>
        <a:solidFill>
          <a:srgbClr val="686573"/>
        </a:solidFill>
        <a:ln>
          <a:solidFill>
            <a:srgbClr val="686573"/>
          </a:solidFill>
        </a:ln>
      </dgm:spPr>
      <dgm:t>
        <a:bodyPr/>
        <a:lstStyle/>
        <a:p>
          <a:r>
            <a:rPr lang="zh-CN" altLang="en-US" sz="2800">
              <a:latin typeface="造字工房尚雅体" pitchFamily="2" charset="-122"/>
              <a:ea typeface="造字工房尚雅体" pitchFamily="2" charset="-122"/>
            </a:rPr>
            <a:t>门窗工程</a:t>
          </a:r>
        </a:p>
      </dgm:t>
    </dgm:pt>
    <dgm:pt modelId="{1F25A3D1-5C48-418A-BCF3-3B35A94B5070}" type="parTrans" cxnId="{9DC8FAC9-96D0-44A7-AEAC-2743C618755E}">
      <dgm:prSet/>
      <dgm:spPr>
        <a:solidFill>
          <a:srgbClr val="686573"/>
        </a:solidFill>
        <a:ln>
          <a:solidFill>
            <a:srgbClr val="686573"/>
          </a:solidFill>
        </a:ln>
      </dgm:spPr>
      <dgm:t>
        <a:bodyPr/>
        <a:lstStyle/>
        <a:p>
          <a:endParaRPr lang="zh-CN" altLang="en-US" sz="2800">
            <a:latin typeface="造字工房尚雅体" pitchFamily="2" charset="-122"/>
            <a:ea typeface="造字工房尚雅体" pitchFamily="2" charset="-122"/>
          </a:endParaRPr>
        </a:p>
      </dgm:t>
    </dgm:pt>
    <dgm:pt modelId="{5E56D854-8CDF-4336-8FDC-C4F378A52371}" type="sibTrans" cxnId="{9DC8FAC9-96D0-44A7-AEAC-2743C618755E}">
      <dgm:prSet/>
      <dgm:spPr/>
      <dgm:t>
        <a:bodyPr/>
        <a:lstStyle/>
        <a:p>
          <a:endParaRPr lang="zh-CN" altLang="en-US" sz="2800">
            <a:latin typeface="造字工房尚雅体" pitchFamily="2" charset="-122"/>
            <a:ea typeface="造字工房尚雅体" pitchFamily="2" charset="-122"/>
          </a:endParaRPr>
        </a:p>
      </dgm:t>
    </dgm:pt>
    <dgm:pt modelId="{ED11B4A8-E5F6-4910-AACE-95DF2DE02932}" type="pres">
      <dgm:prSet presAssocID="{6CA098B5-7028-4BCE-BBB6-585A32ECA1AB}" presName="hierChild1" presStyleCnt="0">
        <dgm:presLayoutVars>
          <dgm:orgChart val="1"/>
          <dgm:chPref val="1"/>
          <dgm:dir/>
          <dgm:animOne val="branch"/>
          <dgm:animLvl val="lvl"/>
          <dgm:resizeHandles/>
        </dgm:presLayoutVars>
      </dgm:prSet>
      <dgm:spPr/>
      <dgm:t>
        <a:bodyPr/>
        <a:lstStyle/>
        <a:p>
          <a:endParaRPr lang="zh-CN" altLang="en-US"/>
        </a:p>
      </dgm:t>
    </dgm:pt>
    <dgm:pt modelId="{828B3C4C-E81C-4F5C-B0CC-080B65572B37}" type="pres">
      <dgm:prSet presAssocID="{A37AEEC1-431B-4EF8-91F4-841497BE1B92}" presName="hierRoot1" presStyleCnt="0">
        <dgm:presLayoutVars>
          <dgm:hierBranch val="init"/>
        </dgm:presLayoutVars>
      </dgm:prSet>
      <dgm:spPr/>
    </dgm:pt>
    <dgm:pt modelId="{F356533F-CA4A-4680-8AA0-207C0B5BC04B}" type="pres">
      <dgm:prSet presAssocID="{A37AEEC1-431B-4EF8-91F4-841497BE1B92}" presName="rootComposite1" presStyleCnt="0"/>
      <dgm:spPr/>
    </dgm:pt>
    <dgm:pt modelId="{6598EE1C-91D4-4EB4-AB90-88D86B7BE97D}" type="pres">
      <dgm:prSet presAssocID="{A37AEEC1-431B-4EF8-91F4-841497BE1B92}" presName="rootText1" presStyleLbl="node0" presStyleIdx="0" presStyleCnt="1">
        <dgm:presLayoutVars>
          <dgm:chPref val="3"/>
        </dgm:presLayoutVars>
      </dgm:prSet>
      <dgm:spPr/>
      <dgm:t>
        <a:bodyPr/>
        <a:lstStyle/>
        <a:p>
          <a:endParaRPr lang="zh-CN" altLang="en-US"/>
        </a:p>
      </dgm:t>
    </dgm:pt>
    <dgm:pt modelId="{E1B94DF0-08BE-471E-AA09-CA8B3B5C16CD}" type="pres">
      <dgm:prSet presAssocID="{A37AEEC1-431B-4EF8-91F4-841497BE1B92}" presName="rootConnector1" presStyleLbl="node1" presStyleIdx="0" presStyleCnt="0"/>
      <dgm:spPr/>
      <dgm:t>
        <a:bodyPr/>
        <a:lstStyle/>
        <a:p>
          <a:endParaRPr lang="zh-CN" altLang="en-US"/>
        </a:p>
      </dgm:t>
    </dgm:pt>
    <dgm:pt modelId="{2AB1A4AC-4A68-4F76-913D-CA8F863ADBF3}" type="pres">
      <dgm:prSet presAssocID="{A37AEEC1-431B-4EF8-91F4-841497BE1B92}" presName="hierChild2" presStyleCnt="0"/>
      <dgm:spPr/>
    </dgm:pt>
    <dgm:pt modelId="{FA2D1337-BCB0-44D5-A4F4-DD21B59C33B2}" type="pres">
      <dgm:prSet presAssocID="{D9DC5B6E-EF25-434B-B50F-268997984B4B}" presName="Name37" presStyleLbl="parChTrans1D2" presStyleIdx="0" presStyleCnt="5"/>
      <dgm:spPr/>
      <dgm:t>
        <a:bodyPr/>
        <a:lstStyle/>
        <a:p>
          <a:endParaRPr lang="zh-CN" altLang="en-US"/>
        </a:p>
      </dgm:t>
    </dgm:pt>
    <dgm:pt modelId="{0C151275-30AE-4BBF-981E-04653C6EDF31}" type="pres">
      <dgm:prSet presAssocID="{B879AB01-B55A-4C77-92EF-674C058DFAF5}" presName="hierRoot2" presStyleCnt="0">
        <dgm:presLayoutVars>
          <dgm:hierBranch val="init"/>
        </dgm:presLayoutVars>
      </dgm:prSet>
      <dgm:spPr/>
    </dgm:pt>
    <dgm:pt modelId="{64C8F51A-1F40-4B11-B347-39AC2705A0AB}" type="pres">
      <dgm:prSet presAssocID="{B879AB01-B55A-4C77-92EF-674C058DFAF5}" presName="rootComposite" presStyleCnt="0"/>
      <dgm:spPr/>
    </dgm:pt>
    <dgm:pt modelId="{325313A1-BD29-44FD-8CC3-E295182683B6}" type="pres">
      <dgm:prSet presAssocID="{B879AB01-B55A-4C77-92EF-674C058DFAF5}" presName="rootText" presStyleLbl="node2" presStyleIdx="0" presStyleCnt="5">
        <dgm:presLayoutVars>
          <dgm:chPref val="3"/>
        </dgm:presLayoutVars>
      </dgm:prSet>
      <dgm:spPr/>
      <dgm:t>
        <a:bodyPr/>
        <a:lstStyle/>
        <a:p>
          <a:endParaRPr lang="zh-CN" altLang="en-US"/>
        </a:p>
      </dgm:t>
    </dgm:pt>
    <dgm:pt modelId="{20E2DD6D-1C6B-4A53-9023-F244388E36FD}" type="pres">
      <dgm:prSet presAssocID="{B879AB01-B55A-4C77-92EF-674C058DFAF5}" presName="rootConnector" presStyleLbl="node2" presStyleIdx="0" presStyleCnt="5"/>
      <dgm:spPr/>
      <dgm:t>
        <a:bodyPr/>
        <a:lstStyle/>
        <a:p>
          <a:endParaRPr lang="zh-CN" altLang="en-US"/>
        </a:p>
      </dgm:t>
    </dgm:pt>
    <dgm:pt modelId="{581A88BC-39FE-4F2B-9295-E6B13FD21E7A}" type="pres">
      <dgm:prSet presAssocID="{B879AB01-B55A-4C77-92EF-674C058DFAF5}" presName="hierChild4" presStyleCnt="0"/>
      <dgm:spPr/>
    </dgm:pt>
    <dgm:pt modelId="{4E99E1AC-A895-4E48-BCE3-0222207880BD}" type="pres">
      <dgm:prSet presAssocID="{B879AB01-B55A-4C77-92EF-674C058DFAF5}" presName="hierChild5" presStyleCnt="0"/>
      <dgm:spPr/>
    </dgm:pt>
    <dgm:pt modelId="{D9320CEC-A5FD-4B9F-AE5E-7B1B6F04E833}" type="pres">
      <dgm:prSet presAssocID="{C3B60385-30CA-4401-B70B-09DD201B69E5}" presName="Name37" presStyleLbl="parChTrans1D2" presStyleIdx="1" presStyleCnt="5"/>
      <dgm:spPr/>
      <dgm:t>
        <a:bodyPr/>
        <a:lstStyle/>
        <a:p>
          <a:endParaRPr lang="zh-CN" altLang="en-US"/>
        </a:p>
      </dgm:t>
    </dgm:pt>
    <dgm:pt modelId="{BDBC6D80-DAB6-4E73-9A05-907D7C7AAAAF}" type="pres">
      <dgm:prSet presAssocID="{D7F3B6B9-9D2B-4B24-873E-A6FBA4BC13E1}" presName="hierRoot2" presStyleCnt="0">
        <dgm:presLayoutVars>
          <dgm:hierBranch val="init"/>
        </dgm:presLayoutVars>
      </dgm:prSet>
      <dgm:spPr/>
    </dgm:pt>
    <dgm:pt modelId="{523C01D0-872C-4868-987D-C4A162F0022D}" type="pres">
      <dgm:prSet presAssocID="{D7F3B6B9-9D2B-4B24-873E-A6FBA4BC13E1}" presName="rootComposite" presStyleCnt="0"/>
      <dgm:spPr/>
    </dgm:pt>
    <dgm:pt modelId="{328623F4-0F29-4BB2-883E-2793E80A8067}" type="pres">
      <dgm:prSet presAssocID="{D7F3B6B9-9D2B-4B24-873E-A6FBA4BC13E1}" presName="rootText" presStyleLbl="node2" presStyleIdx="1" presStyleCnt="5">
        <dgm:presLayoutVars>
          <dgm:chPref val="3"/>
        </dgm:presLayoutVars>
      </dgm:prSet>
      <dgm:spPr/>
      <dgm:t>
        <a:bodyPr/>
        <a:lstStyle/>
        <a:p>
          <a:endParaRPr lang="zh-CN" altLang="en-US"/>
        </a:p>
      </dgm:t>
    </dgm:pt>
    <dgm:pt modelId="{7616822F-1FCA-43C6-B8AA-534756818673}" type="pres">
      <dgm:prSet presAssocID="{D7F3B6B9-9D2B-4B24-873E-A6FBA4BC13E1}" presName="rootConnector" presStyleLbl="node2" presStyleIdx="1" presStyleCnt="5"/>
      <dgm:spPr/>
      <dgm:t>
        <a:bodyPr/>
        <a:lstStyle/>
        <a:p>
          <a:endParaRPr lang="zh-CN" altLang="en-US"/>
        </a:p>
      </dgm:t>
    </dgm:pt>
    <dgm:pt modelId="{5CC41F94-3145-4AC1-84B9-D800070D3E2C}" type="pres">
      <dgm:prSet presAssocID="{D7F3B6B9-9D2B-4B24-873E-A6FBA4BC13E1}" presName="hierChild4" presStyleCnt="0"/>
      <dgm:spPr/>
    </dgm:pt>
    <dgm:pt modelId="{8A90E4B7-FD48-4123-BE60-1BB943F12E17}" type="pres">
      <dgm:prSet presAssocID="{D7F3B6B9-9D2B-4B24-873E-A6FBA4BC13E1}" presName="hierChild5" presStyleCnt="0"/>
      <dgm:spPr/>
    </dgm:pt>
    <dgm:pt modelId="{DF0526AF-4548-42A7-832D-CC98BDE4A53D}" type="pres">
      <dgm:prSet presAssocID="{A53DDCC2-0EBE-4935-B8F3-90933616E6ED}" presName="Name37" presStyleLbl="parChTrans1D2" presStyleIdx="2" presStyleCnt="5"/>
      <dgm:spPr/>
      <dgm:t>
        <a:bodyPr/>
        <a:lstStyle/>
        <a:p>
          <a:endParaRPr lang="zh-CN" altLang="en-US"/>
        </a:p>
      </dgm:t>
    </dgm:pt>
    <dgm:pt modelId="{4DC7230C-0A46-4C52-9477-4E707F5BB04A}" type="pres">
      <dgm:prSet presAssocID="{12167A3E-0565-4302-B6ED-8F227F126BD2}" presName="hierRoot2" presStyleCnt="0">
        <dgm:presLayoutVars>
          <dgm:hierBranch val="init"/>
        </dgm:presLayoutVars>
      </dgm:prSet>
      <dgm:spPr/>
    </dgm:pt>
    <dgm:pt modelId="{24230EBB-3119-45B7-B06B-AA7FD1D3865C}" type="pres">
      <dgm:prSet presAssocID="{12167A3E-0565-4302-B6ED-8F227F126BD2}" presName="rootComposite" presStyleCnt="0"/>
      <dgm:spPr/>
    </dgm:pt>
    <dgm:pt modelId="{658F0AA9-530F-4F2C-AF20-016861276BAA}" type="pres">
      <dgm:prSet presAssocID="{12167A3E-0565-4302-B6ED-8F227F126BD2}" presName="rootText" presStyleLbl="node2" presStyleIdx="2" presStyleCnt="5">
        <dgm:presLayoutVars>
          <dgm:chPref val="3"/>
        </dgm:presLayoutVars>
      </dgm:prSet>
      <dgm:spPr/>
      <dgm:t>
        <a:bodyPr/>
        <a:lstStyle/>
        <a:p>
          <a:endParaRPr lang="zh-CN" altLang="en-US"/>
        </a:p>
      </dgm:t>
    </dgm:pt>
    <dgm:pt modelId="{D3BB2939-4D95-4810-8D06-EA19AB17C5E3}" type="pres">
      <dgm:prSet presAssocID="{12167A3E-0565-4302-B6ED-8F227F126BD2}" presName="rootConnector" presStyleLbl="node2" presStyleIdx="2" presStyleCnt="5"/>
      <dgm:spPr/>
      <dgm:t>
        <a:bodyPr/>
        <a:lstStyle/>
        <a:p>
          <a:endParaRPr lang="zh-CN" altLang="en-US"/>
        </a:p>
      </dgm:t>
    </dgm:pt>
    <dgm:pt modelId="{6A6DED2D-B42A-4A08-952B-F76B052A3A38}" type="pres">
      <dgm:prSet presAssocID="{12167A3E-0565-4302-B6ED-8F227F126BD2}" presName="hierChild4" presStyleCnt="0"/>
      <dgm:spPr/>
    </dgm:pt>
    <dgm:pt modelId="{39312E55-A4F0-4E54-B6E0-1FF4C2B97257}" type="pres">
      <dgm:prSet presAssocID="{12167A3E-0565-4302-B6ED-8F227F126BD2}" presName="hierChild5" presStyleCnt="0"/>
      <dgm:spPr/>
    </dgm:pt>
    <dgm:pt modelId="{6FF29112-53A9-421E-B3FF-48A95651E187}" type="pres">
      <dgm:prSet presAssocID="{C62457BB-562C-482A-A0B6-16E583329313}" presName="Name37" presStyleLbl="parChTrans1D2" presStyleIdx="3" presStyleCnt="5"/>
      <dgm:spPr/>
      <dgm:t>
        <a:bodyPr/>
        <a:lstStyle/>
        <a:p>
          <a:endParaRPr lang="zh-CN" altLang="en-US"/>
        </a:p>
      </dgm:t>
    </dgm:pt>
    <dgm:pt modelId="{2DA517CF-0F4C-4B81-88E2-61554E1F0D2C}" type="pres">
      <dgm:prSet presAssocID="{95EC8272-7B8D-467D-8F4A-CD7E81B8994A}" presName="hierRoot2" presStyleCnt="0">
        <dgm:presLayoutVars>
          <dgm:hierBranch val="init"/>
        </dgm:presLayoutVars>
      </dgm:prSet>
      <dgm:spPr/>
    </dgm:pt>
    <dgm:pt modelId="{A9950506-2D3D-4BBC-8476-949F91036661}" type="pres">
      <dgm:prSet presAssocID="{95EC8272-7B8D-467D-8F4A-CD7E81B8994A}" presName="rootComposite" presStyleCnt="0"/>
      <dgm:spPr/>
    </dgm:pt>
    <dgm:pt modelId="{CE73AE40-B04D-40B9-A707-E32EB86384C5}" type="pres">
      <dgm:prSet presAssocID="{95EC8272-7B8D-467D-8F4A-CD7E81B8994A}" presName="rootText" presStyleLbl="node2" presStyleIdx="3" presStyleCnt="5" custScaleY="100490">
        <dgm:presLayoutVars>
          <dgm:chPref val="3"/>
        </dgm:presLayoutVars>
      </dgm:prSet>
      <dgm:spPr/>
      <dgm:t>
        <a:bodyPr/>
        <a:lstStyle/>
        <a:p>
          <a:endParaRPr lang="zh-CN" altLang="en-US"/>
        </a:p>
      </dgm:t>
    </dgm:pt>
    <dgm:pt modelId="{B5F21ACE-8BC8-4256-91FC-5A1B3A4BBC61}" type="pres">
      <dgm:prSet presAssocID="{95EC8272-7B8D-467D-8F4A-CD7E81B8994A}" presName="rootConnector" presStyleLbl="node2" presStyleIdx="3" presStyleCnt="5"/>
      <dgm:spPr/>
      <dgm:t>
        <a:bodyPr/>
        <a:lstStyle/>
        <a:p>
          <a:endParaRPr lang="zh-CN" altLang="en-US"/>
        </a:p>
      </dgm:t>
    </dgm:pt>
    <dgm:pt modelId="{113588F1-F62A-4265-B2C7-0FD299194B9E}" type="pres">
      <dgm:prSet presAssocID="{95EC8272-7B8D-467D-8F4A-CD7E81B8994A}" presName="hierChild4" presStyleCnt="0"/>
      <dgm:spPr/>
    </dgm:pt>
    <dgm:pt modelId="{6B54C31F-DB10-4BC7-B34B-D7DD10022B20}" type="pres">
      <dgm:prSet presAssocID="{95EC8272-7B8D-467D-8F4A-CD7E81B8994A}" presName="hierChild5" presStyleCnt="0"/>
      <dgm:spPr/>
    </dgm:pt>
    <dgm:pt modelId="{2C1ABB5E-3125-4429-ACD0-02768582CCE4}" type="pres">
      <dgm:prSet presAssocID="{1F25A3D1-5C48-418A-BCF3-3B35A94B5070}" presName="Name37" presStyleLbl="parChTrans1D2" presStyleIdx="4" presStyleCnt="5"/>
      <dgm:spPr/>
      <dgm:t>
        <a:bodyPr/>
        <a:lstStyle/>
        <a:p>
          <a:endParaRPr lang="zh-CN" altLang="en-US"/>
        </a:p>
      </dgm:t>
    </dgm:pt>
    <dgm:pt modelId="{A47CFE4D-195A-437B-833B-67A1BC23D7D0}" type="pres">
      <dgm:prSet presAssocID="{AC8A603B-22C2-413C-AF80-8E990054B0B1}" presName="hierRoot2" presStyleCnt="0">
        <dgm:presLayoutVars>
          <dgm:hierBranch val="init"/>
        </dgm:presLayoutVars>
      </dgm:prSet>
      <dgm:spPr/>
    </dgm:pt>
    <dgm:pt modelId="{73038DCB-902D-4036-B85E-3B636DF358CB}" type="pres">
      <dgm:prSet presAssocID="{AC8A603B-22C2-413C-AF80-8E990054B0B1}" presName="rootComposite" presStyleCnt="0"/>
      <dgm:spPr/>
    </dgm:pt>
    <dgm:pt modelId="{D25E4822-A387-4CB3-A735-78E0579A72A3}" type="pres">
      <dgm:prSet presAssocID="{AC8A603B-22C2-413C-AF80-8E990054B0B1}" presName="rootText" presStyleLbl="node2" presStyleIdx="4" presStyleCnt="5">
        <dgm:presLayoutVars>
          <dgm:chPref val="3"/>
        </dgm:presLayoutVars>
      </dgm:prSet>
      <dgm:spPr/>
      <dgm:t>
        <a:bodyPr/>
        <a:lstStyle/>
        <a:p>
          <a:endParaRPr lang="zh-CN" altLang="en-US"/>
        </a:p>
      </dgm:t>
    </dgm:pt>
    <dgm:pt modelId="{545D353F-77C3-4C29-AC79-C26151ADFFE1}" type="pres">
      <dgm:prSet presAssocID="{AC8A603B-22C2-413C-AF80-8E990054B0B1}" presName="rootConnector" presStyleLbl="node2" presStyleIdx="4" presStyleCnt="5"/>
      <dgm:spPr/>
      <dgm:t>
        <a:bodyPr/>
        <a:lstStyle/>
        <a:p>
          <a:endParaRPr lang="zh-CN" altLang="en-US"/>
        </a:p>
      </dgm:t>
    </dgm:pt>
    <dgm:pt modelId="{129F45DA-FDC1-4834-9E1E-2D84A3BF38A2}" type="pres">
      <dgm:prSet presAssocID="{AC8A603B-22C2-413C-AF80-8E990054B0B1}" presName="hierChild4" presStyleCnt="0"/>
      <dgm:spPr/>
    </dgm:pt>
    <dgm:pt modelId="{33133C55-8EED-4F77-9F54-2EFA674E5EDD}" type="pres">
      <dgm:prSet presAssocID="{AC8A603B-22C2-413C-AF80-8E990054B0B1}" presName="hierChild5" presStyleCnt="0"/>
      <dgm:spPr/>
    </dgm:pt>
    <dgm:pt modelId="{E3C14222-AD9F-4DE0-B064-3E8850B3DCB3}" type="pres">
      <dgm:prSet presAssocID="{A37AEEC1-431B-4EF8-91F4-841497BE1B92}" presName="hierChild3" presStyleCnt="0"/>
      <dgm:spPr/>
    </dgm:pt>
  </dgm:ptLst>
  <dgm:cxnLst>
    <dgm:cxn modelId="{27FB272E-378B-4D2F-84A8-E56DA69B6B23}" type="presOf" srcId="{C62457BB-562C-482A-A0B6-16E583329313}" destId="{6FF29112-53A9-421E-B3FF-48A95651E187}" srcOrd="0" destOrd="0" presId="urn:microsoft.com/office/officeart/2005/8/layout/orgChart1"/>
    <dgm:cxn modelId="{26E50511-D6B8-409C-B1D4-25F553069783}" type="presOf" srcId="{AC8A603B-22C2-413C-AF80-8E990054B0B1}" destId="{D25E4822-A387-4CB3-A735-78E0579A72A3}" srcOrd="0" destOrd="0" presId="urn:microsoft.com/office/officeart/2005/8/layout/orgChart1"/>
    <dgm:cxn modelId="{DFC8C9BE-845B-411A-9480-171CB3702FBC}" type="presOf" srcId="{AC8A603B-22C2-413C-AF80-8E990054B0B1}" destId="{545D353F-77C3-4C29-AC79-C26151ADFFE1}" srcOrd="1" destOrd="0" presId="urn:microsoft.com/office/officeart/2005/8/layout/orgChart1"/>
    <dgm:cxn modelId="{BCD718FF-DB63-4ACB-9818-6A9C24A37F8A}" type="presOf" srcId="{B879AB01-B55A-4C77-92EF-674C058DFAF5}" destId="{20E2DD6D-1C6B-4A53-9023-F244388E36FD}" srcOrd="1" destOrd="0" presId="urn:microsoft.com/office/officeart/2005/8/layout/orgChart1"/>
    <dgm:cxn modelId="{E55DEF67-EEEF-4CB9-A84D-839EBCF4CC52}" type="presOf" srcId="{A37AEEC1-431B-4EF8-91F4-841497BE1B92}" destId="{E1B94DF0-08BE-471E-AA09-CA8B3B5C16CD}" srcOrd="1" destOrd="0" presId="urn:microsoft.com/office/officeart/2005/8/layout/orgChart1"/>
    <dgm:cxn modelId="{B10E7C3B-7ABD-4D11-806B-56C21411B20B}" type="presOf" srcId="{1F25A3D1-5C48-418A-BCF3-3B35A94B5070}" destId="{2C1ABB5E-3125-4429-ACD0-02768582CCE4}" srcOrd="0" destOrd="0" presId="urn:microsoft.com/office/officeart/2005/8/layout/orgChart1"/>
    <dgm:cxn modelId="{6231BA47-089C-4A88-B957-68AC1DC27D08}" type="presOf" srcId="{A37AEEC1-431B-4EF8-91F4-841497BE1B92}" destId="{6598EE1C-91D4-4EB4-AB90-88D86B7BE97D}" srcOrd="0" destOrd="0" presId="urn:microsoft.com/office/officeart/2005/8/layout/orgChart1"/>
    <dgm:cxn modelId="{41752871-D7AE-43D3-BBB9-D52736D44248}" srcId="{A37AEEC1-431B-4EF8-91F4-841497BE1B92}" destId="{B879AB01-B55A-4C77-92EF-674C058DFAF5}" srcOrd="0" destOrd="0" parTransId="{D9DC5B6E-EF25-434B-B50F-268997984B4B}" sibTransId="{BE082484-10F2-4935-94DF-9DAEF84D7793}"/>
    <dgm:cxn modelId="{07FBF178-E64F-4E04-A8F7-811374D08BF0}" type="presOf" srcId="{D7F3B6B9-9D2B-4B24-873E-A6FBA4BC13E1}" destId="{7616822F-1FCA-43C6-B8AA-534756818673}" srcOrd="1" destOrd="0" presId="urn:microsoft.com/office/officeart/2005/8/layout/orgChart1"/>
    <dgm:cxn modelId="{1CBE4030-C430-41F7-8CD6-711B28FA7BEF}" type="presOf" srcId="{D7F3B6B9-9D2B-4B24-873E-A6FBA4BC13E1}" destId="{328623F4-0F29-4BB2-883E-2793E80A8067}" srcOrd="0" destOrd="0" presId="urn:microsoft.com/office/officeart/2005/8/layout/orgChart1"/>
    <dgm:cxn modelId="{4969A943-EFED-47A5-A93B-A3072AA2A450}" type="presOf" srcId="{95EC8272-7B8D-467D-8F4A-CD7E81B8994A}" destId="{B5F21ACE-8BC8-4256-91FC-5A1B3A4BBC61}" srcOrd="1" destOrd="0" presId="urn:microsoft.com/office/officeart/2005/8/layout/orgChart1"/>
    <dgm:cxn modelId="{67ACA14C-299C-4776-8018-224806D4D989}" srcId="{A37AEEC1-431B-4EF8-91F4-841497BE1B92}" destId="{12167A3E-0565-4302-B6ED-8F227F126BD2}" srcOrd="2" destOrd="0" parTransId="{A53DDCC2-0EBE-4935-B8F3-90933616E6ED}" sibTransId="{C32E7026-9A4F-4230-ADD4-94750E43564F}"/>
    <dgm:cxn modelId="{7F29F131-08DC-4161-BF9A-B63D8B2D69E1}" type="presOf" srcId="{6CA098B5-7028-4BCE-BBB6-585A32ECA1AB}" destId="{ED11B4A8-E5F6-4910-AACE-95DF2DE02932}" srcOrd="0" destOrd="0" presId="urn:microsoft.com/office/officeart/2005/8/layout/orgChart1"/>
    <dgm:cxn modelId="{07D891DE-EEF7-4C25-9C0E-9101CC807D00}" srcId="{A37AEEC1-431B-4EF8-91F4-841497BE1B92}" destId="{D7F3B6B9-9D2B-4B24-873E-A6FBA4BC13E1}" srcOrd="1" destOrd="0" parTransId="{C3B60385-30CA-4401-B70B-09DD201B69E5}" sibTransId="{2A8D50CD-4725-4561-AB45-77CF44F5E2E8}"/>
    <dgm:cxn modelId="{EB96B1A8-F706-4996-9117-A997AC9A027C}" type="presOf" srcId="{A53DDCC2-0EBE-4935-B8F3-90933616E6ED}" destId="{DF0526AF-4548-42A7-832D-CC98BDE4A53D}" srcOrd="0" destOrd="0" presId="urn:microsoft.com/office/officeart/2005/8/layout/orgChart1"/>
    <dgm:cxn modelId="{8D10BB22-0203-4509-BF74-746A11E29A41}" type="presOf" srcId="{D9DC5B6E-EF25-434B-B50F-268997984B4B}" destId="{FA2D1337-BCB0-44D5-A4F4-DD21B59C33B2}" srcOrd="0" destOrd="0" presId="urn:microsoft.com/office/officeart/2005/8/layout/orgChart1"/>
    <dgm:cxn modelId="{180E67F3-034F-4089-9EF9-DCCC61620708}" srcId="{A37AEEC1-431B-4EF8-91F4-841497BE1B92}" destId="{95EC8272-7B8D-467D-8F4A-CD7E81B8994A}" srcOrd="3" destOrd="0" parTransId="{C62457BB-562C-482A-A0B6-16E583329313}" sibTransId="{020E0DBD-F8B6-4489-A6F2-BCCBDFE37EE4}"/>
    <dgm:cxn modelId="{069A1906-27C5-4630-8BD8-7C5043A742BD}" type="presOf" srcId="{12167A3E-0565-4302-B6ED-8F227F126BD2}" destId="{D3BB2939-4D95-4810-8D06-EA19AB17C5E3}" srcOrd="1" destOrd="0" presId="urn:microsoft.com/office/officeart/2005/8/layout/orgChart1"/>
    <dgm:cxn modelId="{70BE6D0C-0527-4F85-978D-C967912E4504}" type="presOf" srcId="{95EC8272-7B8D-467D-8F4A-CD7E81B8994A}" destId="{CE73AE40-B04D-40B9-A707-E32EB86384C5}" srcOrd="0" destOrd="0" presId="urn:microsoft.com/office/officeart/2005/8/layout/orgChart1"/>
    <dgm:cxn modelId="{9DC8FAC9-96D0-44A7-AEAC-2743C618755E}" srcId="{A37AEEC1-431B-4EF8-91F4-841497BE1B92}" destId="{AC8A603B-22C2-413C-AF80-8E990054B0B1}" srcOrd="4" destOrd="0" parTransId="{1F25A3D1-5C48-418A-BCF3-3B35A94B5070}" sibTransId="{5E56D854-8CDF-4336-8FDC-C4F378A52371}"/>
    <dgm:cxn modelId="{687BC805-16FE-4B9C-BB36-40BD61075CF2}" type="presOf" srcId="{C3B60385-30CA-4401-B70B-09DD201B69E5}" destId="{D9320CEC-A5FD-4B9F-AE5E-7B1B6F04E833}" srcOrd="0" destOrd="0" presId="urn:microsoft.com/office/officeart/2005/8/layout/orgChart1"/>
    <dgm:cxn modelId="{6D9DE93B-CE71-4E5F-8AAC-763DCA5FA4A0}" type="presOf" srcId="{12167A3E-0565-4302-B6ED-8F227F126BD2}" destId="{658F0AA9-530F-4F2C-AF20-016861276BAA}" srcOrd="0" destOrd="0" presId="urn:microsoft.com/office/officeart/2005/8/layout/orgChart1"/>
    <dgm:cxn modelId="{DE03F536-2991-4FD6-9C05-E710502536A1}" type="presOf" srcId="{B879AB01-B55A-4C77-92EF-674C058DFAF5}" destId="{325313A1-BD29-44FD-8CC3-E295182683B6}" srcOrd="0" destOrd="0" presId="urn:microsoft.com/office/officeart/2005/8/layout/orgChart1"/>
    <dgm:cxn modelId="{F07F9B95-F8D8-4F73-858F-5EE8F4903918}" srcId="{6CA098B5-7028-4BCE-BBB6-585A32ECA1AB}" destId="{A37AEEC1-431B-4EF8-91F4-841497BE1B92}" srcOrd="0" destOrd="0" parTransId="{4C4F912D-D2AE-4FE1-A360-7B5D7DB9CDF7}" sibTransId="{EA533633-23D7-42F3-9D44-F8230FB2744A}"/>
    <dgm:cxn modelId="{AD3066D7-3ED3-4D5A-95F1-D5426A37E05B}" type="presParOf" srcId="{ED11B4A8-E5F6-4910-AACE-95DF2DE02932}" destId="{828B3C4C-E81C-4F5C-B0CC-080B65572B37}" srcOrd="0" destOrd="0" presId="urn:microsoft.com/office/officeart/2005/8/layout/orgChart1"/>
    <dgm:cxn modelId="{ED41DB9B-AEA3-441E-9727-17BBDFEF4254}" type="presParOf" srcId="{828B3C4C-E81C-4F5C-B0CC-080B65572B37}" destId="{F356533F-CA4A-4680-8AA0-207C0B5BC04B}" srcOrd="0" destOrd="0" presId="urn:microsoft.com/office/officeart/2005/8/layout/orgChart1"/>
    <dgm:cxn modelId="{C905BE71-CCF5-494C-8F43-6C85DABADE85}" type="presParOf" srcId="{F356533F-CA4A-4680-8AA0-207C0B5BC04B}" destId="{6598EE1C-91D4-4EB4-AB90-88D86B7BE97D}" srcOrd="0" destOrd="0" presId="urn:microsoft.com/office/officeart/2005/8/layout/orgChart1"/>
    <dgm:cxn modelId="{27760F5B-353A-46DE-A462-0CA711386313}" type="presParOf" srcId="{F356533F-CA4A-4680-8AA0-207C0B5BC04B}" destId="{E1B94DF0-08BE-471E-AA09-CA8B3B5C16CD}" srcOrd="1" destOrd="0" presId="urn:microsoft.com/office/officeart/2005/8/layout/orgChart1"/>
    <dgm:cxn modelId="{F4C4BECE-40B2-4F3F-A961-E285DA30BA3D}" type="presParOf" srcId="{828B3C4C-E81C-4F5C-B0CC-080B65572B37}" destId="{2AB1A4AC-4A68-4F76-913D-CA8F863ADBF3}" srcOrd="1" destOrd="0" presId="urn:microsoft.com/office/officeart/2005/8/layout/orgChart1"/>
    <dgm:cxn modelId="{BAF4C059-B992-4E4C-AFC5-EAEC023ECC68}" type="presParOf" srcId="{2AB1A4AC-4A68-4F76-913D-CA8F863ADBF3}" destId="{FA2D1337-BCB0-44D5-A4F4-DD21B59C33B2}" srcOrd="0" destOrd="0" presId="urn:microsoft.com/office/officeart/2005/8/layout/orgChart1"/>
    <dgm:cxn modelId="{9A36AA50-0406-400A-AC8B-CDDBFD8B891F}" type="presParOf" srcId="{2AB1A4AC-4A68-4F76-913D-CA8F863ADBF3}" destId="{0C151275-30AE-4BBF-981E-04653C6EDF31}" srcOrd="1" destOrd="0" presId="urn:microsoft.com/office/officeart/2005/8/layout/orgChart1"/>
    <dgm:cxn modelId="{2D02515F-8207-4593-A8A7-E196EF5BBD61}" type="presParOf" srcId="{0C151275-30AE-4BBF-981E-04653C6EDF31}" destId="{64C8F51A-1F40-4B11-B347-39AC2705A0AB}" srcOrd="0" destOrd="0" presId="urn:microsoft.com/office/officeart/2005/8/layout/orgChart1"/>
    <dgm:cxn modelId="{54B99E8E-7615-45F0-8E9C-2667DA48782E}" type="presParOf" srcId="{64C8F51A-1F40-4B11-B347-39AC2705A0AB}" destId="{325313A1-BD29-44FD-8CC3-E295182683B6}" srcOrd="0" destOrd="0" presId="urn:microsoft.com/office/officeart/2005/8/layout/orgChart1"/>
    <dgm:cxn modelId="{ECCE76FB-0C44-4C3B-AEAC-15DCA0C2CA2A}" type="presParOf" srcId="{64C8F51A-1F40-4B11-B347-39AC2705A0AB}" destId="{20E2DD6D-1C6B-4A53-9023-F244388E36FD}" srcOrd="1" destOrd="0" presId="urn:microsoft.com/office/officeart/2005/8/layout/orgChart1"/>
    <dgm:cxn modelId="{4C221981-8EB9-4C2B-B2E9-FF011D958681}" type="presParOf" srcId="{0C151275-30AE-4BBF-981E-04653C6EDF31}" destId="{581A88BC-39FE-4F2B-9295-E6B13FD21E7A}" srcOrd="1" destOrd="0" presId="urn:microsoft.com/office/officeart/2005/8/layout/orgChart1"/>
    <dgm:cxn modelId="{C7CF5335-C487-47DC-B184-48B8ED190651}" type="presParOf" srcId="{0C151275-30AE-4BBF-981E-04653C6EDF31}" destId="{4E99E1AC-A895-4E48-BCE3-0222207880BD}" srcOrd="2" destOrd="0" presId="urn:microsoft.com/office/officeart/2005/8/layout/orgChart1"/>
    <dgm:cxn modelId="{14DDCECC-3F46-49BC-9E82-60A2258A8E5C}" type="presParOf" srcId="{2AB1A4AC-4A68-4F76-913D-CA8F863ADBF3}" destId="{D9320CEC-A5FD-4B9F-AE5E-7B1B6F04E833}" srcOrd="2" destOrd="0" presId="urn:microsoft.com/office/officeart/2005/8/layout/orgChart1"/>
    <dgm:cxn modelId="{303E682A-9BBF-4BBE-B38F-1C565E857B7A}" type="presParOf" srcId="{2AB1A4AC-4A68-4F76-913D-CA8F863ADBF3}" destId="{BDBC6D80-DAB6-4E73-9A05-907D7C7AAAAF}" srcOrd="3" destOrd="0" presId="urn:microsoft.com/office/officeart/2005/8/layout/orgChart1"/>
    <dgm:cxn modelId="{9375FEA7-F373-44A8-B3DC-92C3D5D657CE}" type="presParOf" srcId="{BDBC6D80-DAB6-4E73-9A05-907D7C7AAAAF}" destId="{523C01D0-872C-4868-987D-C4A162F0022D}" srcOrd="0" destOrd="0" presId="urn:microsoft.com/office/officeart/2005/8/layout/orgChart1"/>
    <dgm:cxn modelId="{43B355FD-A7FF-498E-AD2F-058037423BD4}" type="presParOf" srcId="{523C01D0-872C-4868-987D-C4A162F0022D}" destId="{328623F4-0F29-4BB2-883E-2793E80A8067}" srcOrd="0" destOrd="0" presId="urn:microsoft.com/office/officeart/2005/8/layout/orgChart1"/>
    <dgm:cxn modelId="{B0C3ADBB-4A95-46DB-B6B4-2602FBB506A1}" type="presParOf" srcId="{523C01D0-872C-4868-987D-C4A162F0022D}" destId="{7616822F-1FCA-43C6-B8AA-534756818673}" srcOrd="1" destOrd="0" presId="urn:microsoft.com/office/officeart/2005/8/layout/orgChart1"/>
    <dgm:cxn modelId="{5E781E8C-C144-4E76-95EF-0104AF4445C7}" type="presParOf" srcId="{BDBC6D80-DAB6-4E73-9A05-907D7C7AAAAF}" destId="{5CC41F94-3145-4AC1-84B9-D800070D3E2C}" srcOrd="1" destOrd="0" presId="urn:microsoft.com/office/officeart/2005/8/layout/orgChart1"/>
    <dgm:cxn modelId="{D4CE4018-2942-4B18-88FA-23FFF9A9544B}" type="presParOf" srcId="{BDBC6D80-DAB6-4E73-9A05-907D7C7AAAAF}" destId="{8A90E4B7-FD48-4123-BE60-1BB943F12E17}" srcOrd="2" destOrd="0" presId="urn:microsoft.com/office/officeart/2005/8/layout/orgChart1"/>
    <dgm:cxn modelId="{CC6C9073-23B4-4EC8-9F35-E9A0AA50578A}" type="presParOf" srcId="{2AB1A4AC-4A68-4F76-913D-CA8F863ADBF3}" destId="{DF0526AF-4548-42A7-832D-CC98BDE4A53D}" srcOrd="4" destOrd="0" presId="urn:microsoft.com/office/officeart/2005/8/layout/orgChart1"/>
    <dgm:cxn modelId="{A1BEF4FD-F1A0-4F71-923C-607C2BB99011}" type="presParOf" srcId="{2AB1A4AC-4A68-4F76-913D-CA8F863ADBF3}" destId="{4DC7230C-0A46-4C52-9477-4E707F5BB04A}" srcOrd="5" destOrd="0" presId="urn:microsoft.com/office/officeart/2005/8/layout/orgChart1"/>
    <dgm:cxn modelId="{52015D23-2096-40E1-942B-9EBE58E31326}" type="presParOf" srcId="{4DC7230C-0A46-4C52-9477-4E707F5BB04A}" destId="{24230EBB-3119-45B7-B06B-AA7FD1D3865C}" srcOrd="0" destOrd="0" presId="urn:microsoft.com/office/officeart/2005/8/layout/orgChart1"/>
    <dgm:cxn modelId="{ADFA6B0A-2844-4817-BD0B-DCFD705450ED}" type="presParOf" srcId="{24230EBB-3119-45B7-B06B-AA7FD1D3865C}" destId="{658F0AA9-530F-4F2C-AF20-016861276BAA}" srcOrd="0" destOrd="0" presId="urn:microsoft.com/office/officeart/2005/8/layout/orgChart1"/>
    <dgm:cxn modelId="{B17CDB7F-D29A-4D56-830E-E4CAD2103781}" type="presParOf" srcId="{24230EBB-3119-45B7-B06B-AA7FD1D3865C}" destId="{D3BB2939-4D95-4810-8D06-EA19AB17C5E3}" srcOrd="1" destOrd="0" presId="urn:microsoft.com/office/officeart/2005/8/layout/orgChart1"/>
    <dgm:cxn modelId="{0770F0EA-6911-42B9-8D9A-8FA7DC0AEB1E}" type="presParOf" srcId="{4DC7230C-0A46-4C52-9477-4E707F5BB04A}" destId="{6A6DED2D-B42A-4A08-952B-F76B052A3A38}" srcOrd="1" destOrd="0" presId="urn:microsoft.com/office/officeart/2005/8/layout/orgChart1"/>
    <dgm:cxn modelId="{73B45B74-6481-421D-942D-5134ADCF8894}" type="presParOf" srcId="{4DC7230C-0A46-4C52-9477-4E707F5BB04A}" destId="{39312E55-A4F0-4E54-B6E0-1FF4C2B97257}" srcOrd="2" destOrd="0" presId="urn:microsoft.com/office/officeart/2005/8/layout/orgChart1"/>
    <dgm:cxn modelId="{465D0267-4678-412E-8A4E-9B278D9884EA}" type="presParOf" srcId="{2AB1A4AC-4A68-4F76-913D-CA8F863ADBF3}" destId="{6FF29112-53A9-421E-B3FF-48A95651E187}" srcOrd="6" destOrd="0" presId="urn:microsoft.com/office/officeart/2005/8/layout/orgChart1"/>
    <dgm:cxn modelId="{8DB76BED-0FE3-4963-8DE0-117061615F09}" type="presParOf" srcId="{2AB1A4AC-4A68-4F76-913D-CA8F863ADBF3}" destId="{2DA517CF-0F4C-4B81-88E2-61554E1F0D2C}" srcOrd="7" destOrd="0" presId="urn:microsoft.com/office/officeart/2005/8/layout/orgChart1"/>
    <dgm:cxn modelId="{C111074C-9000-40DF-A00F-BC035ED151C7}" type="presParOf" srcId="{2DA517CF-0F4C-4B81-88E2-61554E1F0D2C}" destId="{A9950506-2D3D-4BBC-8476-949F91036661}" srcOrd="0" destOrd="0" presId="urn:microsoft.com/office/officeart/2005/8/layout/orgChart1"/>
    <dgm:cxn modelId="{9E7BB143-7F67-46AC-A336-E4A4276DC5BC}" type="presParOf" srcId="{A9950506-2D3D-4BBC-8476-949F91036661}" destId="{CE73AE40-B04D-40B9-A707-E32EB86384C5}" srcOrd="0" destOrd="0" presId="urn:microsoft.com/office/officeart/2005/8/layout/orgChart1"/>
    <dgm:cxn modelId="{CE123F8B-8875-42C4-AB9A-C0DD2B2304BB}" type="presParOf" srcId="{A9950506-2D3D-4BBC-8476-949F91036661}" destId="{B5F21ACE-8BC8-4256-91FC-5A1B3A4BBC61}" srcOrd="1" destOrd="0" presId="urn:microsoft.com/office/officeart/2005/8/layout/orgChart1"/>
    <dgm:cxn modelId="{A81FE756-CE89-4685-A9C7-F9593D928344}" type="presParOf" srcId="{2DA517CF-0F4C-4B81-88E2-61554E1F0D2C}" destId="{113588F1-F62A-4265-B2C7-0FD299194B9E}" srcOrd="1" destOrd="0" presId="urn:microsoft.com/office/officeart/2005/8/layout/orgChart1"/>
    <dgm:cxn modelId="{D4AF6C9A-4407-4166-B6EE-87E625436084}" type="presParOf" srcId="{2DA517CF-0F4C-4B81-88E2-61554E1F0D2C}" destId="{6B54C31F-DB10-4BC7-B34B-D7DD10022B20}" srcOrd="2" destOrd="0" presId="urn:microsoft.com/office/officeart/2005/8/layout/orgChart1"/>
    <dgm:cxn modelId="{41EE715A-FB70-43EC-B5A2-BBF25E698412}" type="presParOf" srcId="{2AB1A4AC-4A68-4F76-913D-CA8F863ADBF3}" destId="{2C1ABB5E-3125-4429-ACD0-02768582CCE4}" srcOrd="8" destOrd="0" presId="urn:microsoft.com/office/officeart/2005/8/layout/orgChart1"/>
    <dgm:cxn modelId="{7EF6FB8B-549D-4FD7-9FFA-B69BF6C0E43B}" type="presParOf" srcId="{2AB1A4AC-4A68-4F76-913D-CA8F863ADBF3}" destId="{A47CFE4D-195A-437B-833B-67A1BC23D7D0}" srcOrd="9" destOrd="0" presId="urn:microsoft.com/office/officeart/2005/8/layout/orgChart1"/>
    <dgm:cxn modelId="{8F0D691D-D5DE-436F-B766-41697AE467AD}" type="presParOf" srcId="{A47CFE4D-195A-437B-833B-67A1BC23D7D0}" destId="{73038DCB-902D-4036-B85E-3B636DF358CB}" srcOrd="0" destOrd="0" presId="urn:microsoft.com/office/officeart/2005/8/layout/orgChart1"/>
    <dgm:cxn modelId="{D9519D6E-D2A4-468B-AE6E-5F6BDA7DFE57}" type="presParOf" srcId="{73038DCB-902D-4036-B85E-3B636DF358CB}" destId="{D25E4822-A387-4CB3-A735-78E0579A72A3}" srcOrd="0" destOrd="0" presId="urn:microsoft.com/office/officeart/2005/8/layout/orgChart1"/>
    <dgm:cxn modelId="{79D94AA4-8D7F-45DC-80EB-C13886E4BFB0}" type="presParOf" srcId="{73038DCB-902D-4036-B85E-3B636DF358CB}" destId="{545D353F-77C3-4C29-AC79-C26151ADFFE1}" srcOrd="1" destOrd="0" presId="urn:microsoft.com/office/officeart/2005/8/layout/orgChart1"/>
    <dgm:cxn modelId="{297156BC-0071-41D2-B3EC-95EC1922B81C}" type="presParOf" srcId="{A47CFE4D-195A-437B-833B-67A1BC23D7D0}" destId="{129F45DA-FDC1-4834-9E1E-2D84A3BF38A2}" srcOrd="1" destOrd="0" presId="urn:microsoft.com/office/officeart/2005/8/layout/orgChart1"/>
    <dgm:cxn modelId="{5AFE74E2-73DA-4797-984E-74EB2774A974}" type="presParOf" srcId="{A47CFE4D-195A-437B-833B-67A1BC23D7D0}" destId="{33133C55-8EED-4F77-9F54-2EFA674E5EDD}" srcOrd="2" destOrd="0" presId="urn:microsoft.com/office/officeart/2005/8/layout/orgChart1"/>
    <dgm:cxn modelId="{B11FEC81-EC52-44A5-931E-AADDE5306766}" type="presParOf" srcId="{828B3C4C-E81C-4F5C-B0CC-080B65572B37}" destId="{E3C14222-AD9F-4DE0-B064-3E8850B3DCB3}" srcOrd="2" destOrd="0" presId="urn:microsoft.com/office/officeart/2005/8/layout/orgChar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95A6926F-1DFF-40F0-9311-CD7F9D21A553}" type="doc">
      <dgm:prSet loTypeId="urn:microsoft.com/office/officeart/2005/8/layout/hierarchy2" loCatId="hierarchy" qsTypeId="urn:microsoft.com/office/officeart/2005/8/quickstyle/simple1" qsCatId="simple" csTypeId="urn:microsoft.com/office/officeart/2005/8/colors/colorful4" csCatId="colorful" phldr="1"/>
      <dgm:spPr/>
      <dgm:t>
        <a:bodyPr/>
        <a:lstStyle/>
        <a:p>
          <a:endParaRPr lang="zh-CN" altLang="en-US"/>
        </a:p>
      </dgm:t>
    </dgm:pt>
    <dgm:pt modelId="{1111829C-CE2C-4845-BB6F-61DB8DB70599}">
      <dgm:prSet phldrT="[文本]" custT="1"/>
      <dgm:spPr>
        <a:solidFill>
          <a:srgbClr val="686573"/>
        </a:solidFill>
      </dgm:spPr>
      <dgm:t>
        <a:bodyPr/>
        <a:lstStyle/>
        <a:p>
          <a:r>
            <a:rPr lang="zh-CN" sz="2800" dirty="0">
              <a:latin typeface="造字工房尚雅体" pitchFamily="2" charset="-122"/>
              <a:ea typeface="造字工房尚雅体" pitchFamily="2" charset="-122"/>
            </a:rPr>
            <a:t>土方工程</a:t>
          </a:r>
          <a:endParaRPr lang="zh-CN" altLang="en-US" sz="2800" dirty="0">
            <a:latin typeface="造字工房尚雅体" pitchFamily="2" charset="-122"/>
            <a:ea typeface="造字工房尚雅体" pitchFamily="2" charset="-122"/>
          </a:endParaRPr>
        </a:p>
      </dgm:t>
    </dgm:pt>
    <dgm:pt modelId="{FF907E90-4C1D-47DD-945F-ED8848FA3ECC}" type="parTrans" cxnId="{F10F6547-AC70-423C-B4EA-7C78F1C4CEDD}">
      <dgm:prSet/>
      <dgm:spPr/>
      <dgm:t>
        <a:bodyPr/>
        <a:lstStyle/>
        <a:p>
          <a:endParaRPr lang="zh-CN" altLang="en-US" sz="2800">
            <a:latin typeface="造字工房尚雅体" pitchFamily="2" charset="-122"/>
            <a:ea typeface="造字工房尚雅体" pitchFamily="2" charset="-122"/>
          </a:endParaRPr>
        </a:p>
      </dgm:t>
    </dgm:pt>
    <dgm:pt modelId="{845E0FD8-16E2-4452-9E1B-985887037AC9}" type="sibTrans" cxnId="{F10F6547-AC70-423C-B4EA-7C78F1C4CEDD}">
      <dgm:prSet/>
      <dgm:spPr/>
      <dgm:t>
        <a:bodyPr/>
        <a:lstStyle/>
        <a:p>
          <a:endParaRPr lang="zh-CN" altLang="en-US" sz="2800">
            <a:latin typeface="造字工房尚雅体" pitchFamily="2" charset="-122"/>
            <a:ea typeface="造字工房尚雅体" pitchFamily="2" charset="-122"/>
          </a:endParaRPr>
        </a:p>
      </dgm:t>
    </dgm:pt>
    <dgm:pt modelId="{57A13667-E321-4648-BA57-A06D3B82B926}">
      <dgm:prSet phldrT="[文本]" custT="1"/>
      <dgm:spPr/>
      <dgm:t>
        <a:bodyPr/>
        <a:lstStyle/>
        <a:p>
          <a:r>
            <a:rPr lang="zh-CN" sz="2800" dirty="0">
              <a:latin typeface="造字工房尚雅体" pitchFamily="2" charset="-122"/>
              <a:ea typeface="造字工房尚雅体" pitchFamily="2" charset="-122"/>
            </a:rPr>
            <a:t>土方开挖</a:t>
          </a:r>
          <a:endParaRPr lang="zh-CN" altLang="en-US" sz="2800" dirty="0">
            <a:latin typeface="造字工房尚雅体" pitchFamily="2" charset="-122"/>
            <a:ea typeface="造字工房尚雅体" pitchFamily="2" charset="-122"/>
          </a:endParaRPr>
        </a:p>
      </dgm:t>
    </dgm:pt>
    <dgm:pt modelId="{B897917A-DDFA-4AB5-B463-BE707BD7E745}" type="parTrans" cxnId="{E8428B1E-8EE0-4060-8A6F-63E4A3AC158A}">
      <dgm:prSet custT="1"/>
      <dgm:spPr/>
      <dgm:t>
        <a:bodyPr/>
        <a:lstStyle/>
        <a:p>
          <a:endParaRPr lang="zh-CN" altLang="en-US" sz="2800">
            <a:latin typeface="造字工房尚雅体" pitchFamily="2" charset="-122"/>
            <a:ea typeface="造字工房尚雅体" pitchFamily="2" charset="-122"/>
          </a:endParaRPr>
        </a:p>
      </dgm:t>
    </dgm:pt>
    <dgm:pt modelId="{7B2FC8B8-FED1-4628-9B8B-32D6C393FB85}" type="sibTrans" cxnId="{E8428B1E-8EE0-4060-8A6F-63E4A3AC158A}">
      <dgm:prSet/>
      <dgm:spPr/>
      <dgm:t>
        <a:bodyPr/>
        <a:lstStyle/>
        <a:p>
          <a:endParaRPr lang="zh-CN" altLang="en-US" sz="2800">
            <a:latin typeface="造字工房尚雅体" pitchFamily="2" charset="-122"/>
            <a:ea typeface="造字工房尚雅体" pitchFamily="2" charset="-122"/>
          </a:endParaRPr>
        </a:p>
      </dgm:t>
    </dgm:pt>
    <dgm:pt modelId="{5FC3E02D-DE71-4162-8AAC-F5029DFFE8F7}">
      <dgm:prSet phldrT="[文本]" custT="1"/>
      <dgm:spPr/>
      <dgm:t>
        <a:bodyPr/>
        <a:lstStyle/>
        <a:p>
          <a:r>
            <a:rPr lang="zh-CN" sz="2800" dirty="0">
              <a:latin typeface="造字工房尚雅体" pitchFamily="2" charset="-122"/>
              <a:ea typeface="造字工房尚雅体" pitchFamily="2" charset="-122"/>
            </a:rPr>
            <a:t>土方运输</a:t>
          </a:r>
          <a:endParaRPr lang="zh-CN" altLang="en-US" sz="2800" dirty="0">
            <a:latin typeface="造字工房尚雅体" pitchFamily="2" charset="-122"/>
            <a:ea typeface="造字工房尚雅体" pitchFamily="2" charset="-122"/>
          </a:endParaRPr>
        </a:p>
      </dgm:t>
    </dgm:pt>
    <dgm:pt modelId="{1DE0CCB1-EA77-4DCA-A0E5-1E82391EBB7D}" type="parTrans" cxnId="{B9A2E385-283E-4C5E-BB33-4C52F3618B69}">
      <dgm:prSet custT="1"/>
      <dgm:spPr/>
      <dgm:t>
        <a:bodyPr/>
        <a:lstStyle/>
        <a:p>
          <a:endParaRPr lang="zh-CN" altLang="en-US" sz="2800">
            <a:latin typeface="造字工房尚雅体" pitchFamily="2" charset="-122"/>
            <a:ea typeface="造字工房尚雅体" pitchFamily="2" charset="-122"/>
          </a:endParaRPr>
        </a:p>
      </dgm:t>
    </dgm:pt>
    <dgm:pt modelId="{A6364240-A642-49B4-9C12-01287B74F918}" type="sibTrans" cxnId="{B9A2E385-283E-4C5E-BB33-4C52F3618B69}">
      <dgm:prSet/>
      <dgm:spPr/>
      <dgm:t>
        <a:bodyPr/>
        <a:lstStyle/>
        <a:p>
          <a:endParaRPr lang="zh-CN" altLang="en-US" sz="2800">
            <a:latin typeface="造字工房尚雅体" pitchFamily="2" charset="-122"/>
            <a:ea typeface="造字工房尚雅体" pitchFamily="2" charset="-122"/>
          </a:endParaRPr>
        </a:p>
      </dgm:t>
    </dgm:pt>
    <dgm:pt modelId="{1A755736-A967-4126-8B16-CB7CFC5E5299}">
      <dgm:prSet custT="1"/>
      <dgm:spPr/>
      <dgm:t>
        <a:bodyPr/>
        <a:lstStyle/>
        <a:p>
          <a:r>
            <a:rPr lang="zh-CN" sz="2800" dirty="0">
              <a:latin typeface="造字工房尚雅体" pitchFamily="2" charset="-122"/>
              <a:ea typeface="造字工房尚雅体" pitchFamily="2" charset="-122"/>
            </a:rPr>
            <a:t>土方回填</a:t>
          </a:r>
          <a:endParaRPr lang="zh-CN" altLang="en-US" sz="2800" dirty="0">
            <a:latin typeface="造字工房尚雅体" pitchFamily="2" charset="-122"/>
            <a:ea typeface="造字工房尚雅体" pitchFamily="2" charset="-122"/>
          </a:endParaRPr>
        </a:p>
      </dgm:t>
    </dgm:pt>
    <dgm:pt modelId="{D72BD612-FC52-4DA1-81F8-5879A9E46441}" type="parTrans" cxnId="{E4534E83-CE22-43A4-A2A0-AB36CEBD204E}">
      <dgm:prSet custT="1"/>
      <dgm:spPr/>
      <dgm:t>
        <a:bodyPr/>
        <a:lstStyle/>
        <a:p>
          <a:endParaRPr lang="zh-CN" altLang="en-US" sz="2800">
            <a:latin typeface="造字工房尚雅体" pitchFamily="2" charset="-122"/>
            <a:ea typeface="造字工房尚雅体" pitchFamily="2" charset="-122"/>
          </a:endParaRPr>
        </a:p>
      </dgm:t>
    </dgm:pt>
    <dgm:pt modelId="{F97560C0-74D1-4B6F-BF98-8AC13A1BF18A}" type="sibTrans" cxnId="{E4534E83-CE22-43A4-A2A0-AB36CEBD204E}">
      <dgm:prSet/>
      <dgm:spPr/>
      <dgm:t>
        <a:bodyPr/>
        <a:lstStyle/>
        <a:p>
          <a:endParaRPr lang="zh-CN" altLang="en-US" sz="2800">
            <a:latin typeface="造字工房尚雅体" pitchFamily="2" charset="-122"/>
            <a:ea typeface="造字工房尚雅体" pitchFamily="2" charset="-122"/>
          </a:endParaRPr>
        </a:p>
      </dgm:t>
    </dgm:pt>
    <dgm:pt modelId="{439FAE12-F73A-41B7-940D-EC9921B87209}" type="pres">
      <dgm:prSet presAssocID="{95A6926F-1DFF-40F0-9311-CD7F9D21A553}" presName="diagram" presStyleCnt="0">
        <dgm:presLayoutVars>
          <dgm:chPref val="1"/>
          <dgm:dir/>
          <dgm:animOne val="branch"/>
          <dgm:animLvl val="lvl"/>
          <dgm:resizeHandles val="exact"/>
        </dgm:presLayoutVars>
      </dgm:prSet>
      <dgm:spPr/>
      <dgm:t>
        <a:bodyPr/>
        <a:lstStyle/>
        <a:p>
          <a:endParaRPr lang="zh-CN" altLang="en-US"/>
        </a:p>
      </dgm:t>
    </dgm:pt>
    <dgm:pt modelId="{CAA2526B-847A-4A3D-8177-41F2C409D934}" type="pres">
      <dgm:prSet presAssocID="{1111829C-CE2C-4845-BB6F-61DB8DB70599}" presName="root1" presStyleCnt="0"/>
      <dgm:spPr/>
    </dgm:pt>
    <dgm:pt modelId="{8FD5FDD1-14D6-4A44-9F0F-E7FA7FF85FE2}" type="pres">
      <dgm:prSet presAssocID="{1111829C-CE2C-4845-BB6F-61DB8DB70599}" presName="LevelOneTextNode" presStyleLbl="node0" presStyleIdx="0" presStyleCnt="1">
        <dgm:presLayoutVars>
          <dgm:chPref val="3"/>
        </dgm:presLayoutVars>
      </dgm:prSet>
      <dgm:spPr/>
      <dgm:t>
        <a:bodyPr/>
        <a:lstStyle/>
        <a:p>
          <a:endParaRPr lang="zh-CN" altLang="en-US"/>
        </a:p>
      </dgm:t>
    </dgm:pt>
    <dgm:pt modelId="{FF900049-CF0E-4349-8BCB-EE6658322A59}" type="pres">
      <dgm:prSet presAssocID="{1111829C-CE2C-4845-BB6F-61DB8DB70599}" presName="level2hierChild" presStyleCnt="0"/>
      <dgm:spPr/>
    </dgm:pt>
    <dgm:pt modelId="{AA7FD83E-30B7-4A25-8176-CFEF1142D9EB}" type="pres">
      <dgm:prSet presAssocID="{B897917A-DDFA-4AB5-B463-BE707BD7E745}" presName="conn2-1" presStyleLbl="parChTrans1D2" presStyleIdx="0" presStyleCnt="3"/>
      <dgm:spPr/>
      <dgm:t>
        <a:bodyPr/>
        <a:lstStyle/>
        <a:p>
          <a:endParaRPr lang="zh-CN" altLang="en-US"/>
        </a:p>
      </dgm:t>
    </dgm:pt>
    <dgm:pt modelId="{A7140CB3-C5E1-40AC-B893-B0E32973D06B}" type="pres">
      <dgm:prSet presAssocID="{B897917A-DDFA-4AB5-B463-BE707BD7E745}" presName="connTx" presStyleLbl="parChTrans1D2" presStyleIdx="0" presStyleCnt="3"/>
      <dgm:spPr/>
      <dgm:t>
        <a:bodyPr/>
        <a:lstStyle/>
        <a:p>
          <a:endParaRPr lang="zh-CN" altLang="en-US"/>
        </a:p>
      </dgm:t>
    </dgm:pt>
    <dgm:pt modelId="{9D85AF5A-DD0D-4C20-A4BB-025F14B715E8}" type="pres">
      <dgm:prSet presAssocID="{57A13667-E321-4648-BA57-A06D3B82B926}" presName="root2" presStyleCnt="0"/>
      <dgm:spPr/>
    </dgm:pt>
    <dgm:pt modelId="{B889F13C-2509-492B-A078-52A50F18D224}" type="pres">
      <dgm:prSet presAssocID="{57A13667-E321-4648-BA57-A06D3B82B926}" presName="LevelTwoTextNode" presStyleLbl="node2" presStyleIdx="0" presStyleCnt="3">
        <dgm:presLayoutVars>
          <dgm:chPref val="3"/>
        </dgm:presLayoutVars>
      </dgm:prSet>
      <dgm:spPr/>
      <dgm:t>
        <a:bodyPr/>
        <a:lstStyle/>
        <a:p>
          <a:endParaRPr lang="zh-CN" altLang="en-US"/>
        </a:p>
      </dgm:t>
    </dgm:pt>
    <dgm:pt modelId="{5FD7140B-B945-4A63-A506-4F28E1B93A46}" type="pres">
      <dgm:prSet presAssocID="{57A13667-E321-4648-BA57-A06D3B82B926}" presName="level3hierChild" presStyleCnt="0"/>
      <dgm:spPr/>
    </dgm:pt>
    <dgm:pt modelId="{DB586F22-2C2C-4EE6-95BE-AC70E37A8874}" type="pres">
      <dgm:prSet presAssocID="{1DE0CCB1-EA77-4DCA-A0E5-1E82391EBB7D}" presName="conn2-1" presStyleLbl="parChTrans1D2" presStyleIdx="1" presStyleCnt="3"/>
      <dgm:spPr/>
      <dgm:t>
        <a:bodyPr/>
        <a:lstStyle/>
        <a:p>
          <a:endParaRPr lang="zh-CN" altLang="en-US"/>
        </a:p>
      </dgm:t>
    </dgm:pt>
    <dgm:pt modelId="{B0F3C535-514B-4ED9-AD03-536A02F7B519}" type="pres">
      <dgm:prSet presAssocID="{1DE0CCB1-EA77-4DCA-A0E5-1E82391EBB7D}" presName="connTx" presStyleLbl="parChTrans1D2" presStyleIdx="1" presStyleCnt="3"/>
      <dgm:spPr/>
      <dgm:t>
        <a:bodyPr/>
        <a:lstStyle/>
        <a:p>
          <a:endParaRPr lang="zh-CN" altLang="en-US"/>
        </a:p>
      </dgm:t>
    </dgm:pt>
    <dgm:pt modelId="{9D40E6C1-0174-4FFA-9F8F-9788CA06C621}" type="pres">
      <dgm:prSet presAssocID="{5FC3E02D-DE71-4162-8AAC-F5029DFFE8F7}" presName="root2" presStyleCnt="0"/>
      <dgm:spPr/>
    </dgm:pt>
    <dgm:pt modelId="{AAF96464-9B91-4241-B138-63ECBE44B257}" type="pres">
      <dgm:prSet presAssocID="{5FC3E02D-DE71-4162-8AAC-F5029DFFE8F7}" presName="LevelTwoTextNode" presStyleLbl="node2" presStyleIdx="1" presStyleCnt="3">
        <dgm:presLayoutVars>
          <dgm:chPref val="3"/>
        </dgm:presLayoutVars>
      </dgm:prSet>
      <dgm:spPr/>
      <dgm:t>
        <a:bodyPr/>
        <a:lstStyle/>
        <a:p>
          <a:endParaRPr lang="zh-CN" altLang="en-US"/>
        </a:p>
      </dgm:t>
    </dgm:pt>
    <dgm:pt modelId="{662C2889-88D1-46C8-BAE6-9CE1EEC69832}" type="pres">
      <dgm:prSet presAssocID="{5FC3E02D-DE71-4162-8AAC-F5029DFFE8F7}" presName="level3hierChild" presStyleCnt="0"/>
      <dgm:spPr/>
    </dgm:pt>
    <dgm:pt modelId="{25F16899-6A40-4603-BEB0-F0ACE1C1E600}" type="pres">
      <dgm:prSet presAssocID="{D72BD612-FC52-4DA1-81F8-5879A9E46441}" presName="conn2-1" presStyleLbl="parChTrans1D2" presStyleIdx="2" presStyleCnt="3"/>
      <dgm:spPr/>
      <dgm:t>
        <a:bodyPr/>
        <a:lstStyle/>
        <a:p>
          <a:endParaRPr lang="zh-CN" altLang="en-US"/>
        </a:p>
      </dgm:t>
    </dgm:pt>
    <dgm:pt modelId="{E00EBD09-3B92-45AA-926B-D50102411F8A}" type="pres">
      <dgm:prSet presAssocID="{D72BD612-FC52-4DA1-81F8-5879A9E46441}" presName="connTx" presStyleLbl="parChTrans1D2" presStyleIdx="2" presStyleCnt="3"/>
      <dgm:spPr/>
      <dgm:t>
        <a:bodyPr/>
        <a:lstStyle/>
        <a:p>
          <a:endParaRPr lang="zh-CN" altLang="en-US"/>
        </a:p>
      </dgm:t>
    </dgm:pt>
    <dgm:pt modelId="{874FF74D-BF1D-4104-AD5E-710CD506F7BC}" type="pres">
      <dgm:prSet presAssocID="{1A755736-A967-4126-8B16-CB7CFC5E5299}" presName="root2" presStyleCnt="0"/>
      <dgm:spPr/>
    </dgm:pt>
    <dgm:pt modelId="{B23169FA-E815-4F28-AA15-FDDB3C1A33F2}" type="pres">
      <dgm:prSet presAssocID="{1A755736-A967-4126-8B16-CB7CFC5E5299}" presName="LevelTwoTextNode" presStyleLbl="node2" presStyleIdx="2" presStyleCnt="3">
        <dgm:presLayoutVars>
          <dgm:chPref val="3"/>
        </dgm:presLayoutVars>
      </dgm:prSet>
      <dgm:spPr/>
      <dgm:t>
        <a:bodyPr/>
        <a:lstStyle/>
        <a:p>
          <a:endParaRPr lang="zh-CN" altLang="en-US"/>
        </a:p>
      </dgm:t>
    </dgm:pt>
    <dgm:pt modelId="{F9F28F0F-B310-4F7A-BE86-574B4731988C}" type="pres">
      <dgm:prSet presAssocID="{1A755736-A967-4126-8B16-CB7CFC5E5299}" presName="level3hierChild" presStyleCnt="0"/>
      <dgm:spPr/>
    </dgm:pt>
  </dgm:ptLst>
  <dgm:cxnLst>
    <dgm:cxn modelId="{F10F6547-AC70-423C-B4EA-7C78F1C4CEDD}" srcId="{95A6926F-1DFF-40F0-9311-CD7F9D21A553}" destId="{1111829C-CE2C-4845-BB6F-61DB8DB70599}" srcOrd="0" destOrd="0" parTransId="{FF907E90-4C1D-47DD-945F-ED8848FA3ECC}" sibTransId="{845E0FD8-16E2-4452-9E1B-985887037AC9}"/>
    <dgm:cxn modelId="{99ABB5D6-2D42-4CD1-866C-1AA9F69FAEF5}" type="presOf" srcId="{B897917A-DDFA-4AB5-B463-BE707BD7E745}" destId="{AA7FD83E-30B7-4A25-8176-CFEF1142D9EB}" srcOrd="0" destOrd="0" presId="urn:microsoft.com/office/officeart/2005/8/layout/hierarchy2"/>
    <dgm:cxn modelId="{E8428B1E-8EE0-4060-8A6F-63E4A3AC158A}" srcId="{1111829C-CE2C-4845-BB6F-61DB8DB70599}" destId="{57A13667-E321-4648-BA57-A06D3B82B926}" srcOrd="0" destOrd="0" parTransId="{B897917A-DDFA-4AB5-B463-BE707BD7E745}" sibTransId="{7B2FC8B8-FED1-4628-9B8B-32D6C393FB85}"/>
    <dgm:cxn modelId="{5ED8032C-60AE-4B22-964C-576CEB5130C0}" type="presOf" srcId="{1111829C-CE2C-4845-BB6F-61DB8DB70599}" destId="{8FD5FDD1-14D6-4A44-9F0F-E7FA7FF85FE2}" srcOrd="0" destOrd="0" presId="urn:microsoft.com/office/officeart/2005/8/layout/hierarchy2"/>
    <dgm:cxn modelId="{CCF751B9-89C4-4998-8415-595EE14247EF}" type="presOf" srcId="{1DE0CCB1-EA77-4DCA-A0E5-1E82391EBB7D}" destId="{B0F3C535-514B-4ED9-AD03-536A02F7B519}" srcOrd="1" destOrd="0" presId="urn:microsoft.com/office/officeart/2005/8/layout/hierarchy2"/>
    <dgm:cxn modelId="{858A4C3B-3F2F-41C3-9677-99E16F928E5C}" type="presOf" srcId="{1A755736-A967-4126-8B16-CB7CFC5E5299}" destId="{B23169FA-E815-4F28-AA15-FDDB3C1A33F2}" srcOrd="0" destOrd="0" presId="urn:microsoft.com/office/officeart/2005/8/layout/hierarchy2"/>
    <dgm:cxn modelId="{53A52780-A110-4017-9CB7-82E3F0EC6A19}" type="presOf" srcId="{D72BD612-FC52-4DA1-81F8-5879A9E46441}" destId="{25F16899-6A40-4603-BEB0-F0ACE1C1E600}" srcOrd="0" destOrd="0" presId="urn:microsoft.com/office/officeart/2005/8/layout/hierarchy2"/>
    <dgm:cxn modelId="{A308FE3A-545B-449A-AA84-E6BB3C8C21E6}" type="presOf" srcId="{57A13667-E321-4648-BA57-A06D3B82B926}" destId="{B889F13C-2509-492B-A078-52A50F18D224}" srcOrd="0" destOrd="0" presId="urn:microsoft.com/office/officeart/2005/8/layout/hierarchy2"/>
    <dgm:cxn modelId="{A28C6A7B-33A6-43C6-8F64-B51782243B50}" type="presOf" srcId="{1DE0CCB1-EA77-4DCA-A0E5-1E82391EBB7D}" destId="{DB586F22-2C2C-4EE6-95BE-AC70E37A8874}" srcOrd="0" destOrd="0" presId="urn:microsoft.com/office/officeart/2005/8/layout/hierarchy2"/>
    <dgm:cxn modelId="{F85B7939-9589-4A8A-882A-16A14E1B0050}" type="presOf" srcId="{D72BD612-FC52-4DA1-81F8-5879A9E46441}" destId="{E00EBD09-3B92-45AA-926B-D50102411F8A}" srcOrd="1" destOrd="0" presId="urn:microsoft.com/office/officeart/2005/8/layout/hierarchy2"/>
    <dgm:cxn modelId="{E4534E83-CE22-43A4-A2A0-AB36CEBD204E}" srcId="{1111829C-CE2C-4845-BB6F-61DB8DB70599}" destId="{1A755736-A967-4126-8B16-CB7CFC5E5299}" srcOrd="2" destOrd="0" parTransId="{D72BD612-FC52-4DA1-81F8-5879A9E46441}" sibTransId="{F97560C0-74D1-4B6F-BF98-8AC13A1BF18A}"/>
    <dgm:cxn modelId="{2B6B13B0-278A-420E-ACFD-41CF878CAFC4}" type="presOf" srcId="{B897917A-DDFA-4AB5-B463-BE707BD7E745}" destId="{A7140CB3-C5E1-40AC-B893-B0E32973D06B}" srcOrd="1" destOrd="0" presId="urn:microsoft.com/office/officeart/2005/8/layout/hierarchy2"/>
    <dgm:cxn modelId="{A49951F2-E871-4C28-8F83-77A237C7D2E9}" type="presOf" srcId="{95A6926F-1DFF-40F0-9311-CD7F9D21A553}" destId="{439FAE12-F73A-41B7-940D-EC9921B87209}" srcOrd="0" destOrd="0" presId="urn:microsoft.com/office/officeart/2005/8/layout/hierarchy2"/>
    <dgm:cxn modelId="{ED71FDD0-173F-404B-BEA1-55A86B6DBACC}" type="presOf" srcId="{5FC3E02D-DE71-4162-8AAC-F5029DFFE8F7}" destId="{AAF96464-9B91-4241-B138-63ECBE44B257}" srcOrd="0" destOrd="0" presId="urn:microsoft.com/office/officeart/2005/8/layout/hierarchy2"/>
    <dgm:cxn modelId="{B9A2E385-283E-4C5E-BB33-4C52F3618B69}" srcId="{1111829C-CE2C-4845-BB6F-61DB8DB70599}" destId="{5FC3E02D-DE71-4162-8AAC-F5029DFFE8F7}" srcOrd="1" destOrd="0" parTransId="{1DE0CCB1-EA77-4DCA-A0E5-1E82391EBB7D}" sibTransId="{A6364240-A642-49B4-9C12-01287B74F918}"/>
    <dgm:cxn modelId="{A6834EA7-A2CD-4166-9A48-5D2F1231706D}" type="presParOf" srcId="{439FAE12-F73A-41B7-940D-EC9921B87209}" destId="{CAA2526B-847A-4A3D-8177-41F2C409D934}" srcOrd="0" destOrd="0" presId="urn:microsoft.com/office/officeart/2005/8/layout/hierarchy2"/>
    <dgm:cxn modelId="{1CE8C411-7CE1-403A-9977-A8A97C6A4038}" type="presParOf" srcId="{CAA2526B-847A-4A3D-8177-41F2C409D934}" destId="{8FD5FDD1-14D6-4A44-9F0F-E7FA7FF85FE2}" srcOrd="0" destOrd="0" presId="urn:microsoft.com/office/officeart/2005/8/layout/hierarchy2"/>
    <dgm:cxn modelId="{F297FFD0-7313-4845-B9A2-4BB510A22915}" type="presParOf" srcId="{CAA2526B-847A-4A3D-8177-41F2C409D934}" destId="{FF900049-CF0E-4349-8BCB-EE6658322A59}" srcOrd="1" destOrd="0" presId="urn:microsoft.com/office/officeart/2005/8/layout/hierarchy2"/>
    <dgm:cxn modelId="{7D126F1C-A2F4-4F4C-B349-8A8DE2F2BA66}" type="presParOf" srcId="{FF900049-CF0E-4349-8BCB-EE6658322A59}" destId="{AA7FD83E-30B7-4A25-8176-CFEF1142D9EB}" srcOrd="0" destOrd="0" presId="urn:microsoft.com/office/officeart/2005/8/layout/hierarchy2"/>
    <dgm:cxn modelId="{B80F9A87-DDF3-48E4-B4EA-36B75D3EB1F1}" type="presParOf" srcId="{AA7FD83E-30B7-4A25-8176-CFEF1142D9EB}" destId="{A7140CB3-C5E1-40AC-B893-B0E32973D06B}" srcOrd="0" destOrd="0" presId="urn:microsoft.com/office/officeart/2005/8/layout/hierarchy2"/>
    <dgm:cxn modelId="{3EEED0E8-4BEF-421B-ACEF-A98FA8249E06}" type="presParOf" srcId="{FF900049-CF0E-4349-8BCB-EE6658322A59}" destId="{9D85AF5A-DD0D-4C20-A4BB-025F14B715E8}" srcOrd="1" destOrd="0" presId="urn:microsoft.com/office/officeart/2005/8/layout/hierarchy2"/>
    <dgm:cxn modelId="{428482F4-6564-49AB-B7CC-A82514708E5E}" type="presParOf" srcId="{9D85AF5A-DD0D-4C20-A4BB-025F14B715E8}" destId="{B889F13C-2509-492B-A078-52A50F18D224}" srcOrd="0" destOrd="0" presId="urn:microsoft.com/office/officeart/2005/8/layout/hierarchy2"/>
    <dgm:cxn modelId="{FB3FDA7F-57CA-48EA-9AB7-8672EDE47B8E}" type="presParOf" srcId="{9D85AF5A-DD0D-4C20-A4BB-025F14B715E8}" destId="{5FD7140B-B945-4A63-A506-4F28E1B93A46}" srcOrd="1" destOrd="0" presId="urn:microsoft.com/office/officeart/2005/8/layout/hierarchy2"/>
    <dgm:cxn modelId="{5DCCC1AA-E73C-450D-A8DD-74B8D3C7AFEA}" type="presParOf" srcId="{FF900049-CF0E-4349-8BCB-EE6658322A59}" destId="{DB586F22-2C2C-4EE6-95BE-AC70E37A8874}" srcOrd="2" destOrd="0" presId="urn:microsoft.com/office/officeart/2005/8/layout/hierarchy2"/>
    <dgm:cxn modelId="{8FFDD4BD-EE43-467A-86AA-FBAB88BDEF7B}" type="presParOf" srcId="{DB586F22-2C2C-4EE6-95BE-AC70E37A8874}" destId="{B0F3C535-514B-4ED9-AD03-536A02F7B519}" srcOrd="0" destOrd="0" presId="urn:microsoft.com/office/officeart/2005/8/layout/hierarchy2"/>
    <dgm:cxn modelId="{E8843F8C-4B22-4C54-8385-4522C0E03057}" type="presParOf" srcId="{FF900049-CF0E-4349-8BCB-EE6658322A59}" destId="{9D40E6C1-0174-4FFA-9F8F-9788CA06C621}" srcOrd="3" destOrd="0" presId="urn:microsoft.com/office/officeart/2005/8/layout/hierarchy2"/>
    <dgm:cxn modelId="{755E9BAE-CCD0-4A6A-BDB1-72A9D35BAD12}" type="presParOf" srcId="{9D40E6C1-0174-4FFA-9F8F-9788CA06C621}" destId="{AAF96464-9B91-4241-B138-63ECBE44B257}" srcOrd="0" destOrd="0" presId="urn:microsoft.com/office/officeart/2005/8/layout/hierarchy2"/>
    <dgm:cxn modelId="{00943553-2B76-4110-9B31-68DD63B4D4FE}" type="presParOf" srcId="{9D40E6C1-0174-4FFA-9F8F-9788CA06C621}" destId="{662C2889-88D1-46C8-BAE6-9CE1EEC69832}" srcOrd="1" destOrd="0" presId="urn:microsoft.com/office/officeart/2005/8/layout/hierarchy2"/>
    <dgm:cxn modelId="{7F7063A8-2736-43F2-9AB9-1D2C388ED95E}" type="presParOf" srcId="{FF900049-CF0E-4349-8BCB-EE6658322A59}" destId="{25F16899-6A40-4603-BEB0-F0ACE1C1E600}" srcOrd="4" destOrd="0" presId="urn:microsoft.com/office/officeart/2005/8/layout/hierarchy2"/>
    <dgm:cxn modelId="{2A0EB65F-9A97-4FFD-8A9C-52AE321114FE}" type="presParOf" srcId="{25F16899-6A40-4603-BEB0-F0ACE1C1E600}" destId="{E00EBD09-3B92-45AA-926B-D50102411F8A}" srcOrd="0" destOrd="0" presId="urn:microsoft.com/office/officeart/2005/8/layout/hierarchy2"/>
    <dgm:cxn modelId="{D722B70C-F8F2-4B9E-B90C-B430E2780F4E}" type="presParOf" srcId="{FF900049-CF0E-4349-8BCB-EE6658322A59}" destId="{874FF74D-BF1D-4104-AD5E-710CD506F7BC}" srcOrd="5" destOrd="0" presId="urn:microsoft.com/office/officeart/2005/8/layout/hierarchy2"/>
    <dgm:cxn modelId="{4FAB3DDB-5B54-4AA3-B0FB-656D83CFCF0C}" type="presParOf" srcId="{874FF74D-BF1D-4104-AD5E-710CD506F7BC}" destId="{B23169FA-E815-4F28-AA15-FDDB3C1A33F2}" srcOrd="0" destOrd="0" presId="urn:microsoft.com/office/officeart/2005/8/layout/hierarchy2"/>
    <dgm:cxn modelId="{EE04D738-1835-46A3-BCA8-3FBD88B2A642}" type="presParOf" srcId="{874FF74D-BF1D-4104-AD5E-710CD506F7BC}" destId="{F9F28F0F-B310-4F7A-BE86-574B4731988C}" srcOrd="1" destOrd="0" presId="urn:microsoft.com/office/officeart/2005/8/layout/hierarchy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4CFA9E93-85AC-4057-988D-A13639612128}" type="doc">
      <dgm:prSet loTypeId="urn:microsoft.com/office/officeart/2005/8/layout/hProcess11" loCatId="process" qsTypeId="urn:microsoft.com/office/officeart/2005/8/quickstyle/simple1" qsCatId="simple" csTypeId="urn:microsoft.com/office/officeart/2005/8/colors/colorful4" csCatId="colorful" phldr="1"/>
      <dgm:spPr/>
      <dgm:t>
        <a:bodyPr/>
        <a:lstStyle/>
        <a:p>
          <a:endParaRPr lang="zh-CN" altLang="en-US"/>
        </a:p>
      </dgm:t>
    </dgm:pt>
    <dgm:pt modelId="{844A22D9-BFCA-4FB1-8D4B-C260AE809DF6}">
      <dgm:prSet custT="1"/>
      <dgm:spPr/>
      <dgm:t>
        <a:bodyPr/>
        <a:lstStyle/>
        <a:p>
          <a:pPr rtl="0"/>
          <a:r>
            <a:rPr lang="zh-CN" altLang="en-US" sz="3200">
              <a:latin typeface="造字工房尚雅体" pitchFamily="2" charset="-122"/>
              <a:ea typeface="造字工房尚雅体" pitchFamily="2" charset="-122"/>
            </a:rPr>
            <a:t>建设项目</a:t>
          </a:r>
        </a:p>
      </dgm:t>
    </dgm:pt>
    <dgm:pt modelId="{3B109902-7DEC-4759-BBE3-75CF649F4D91}" type="parTrans" cxnId="{539082E7-2559-49BB-90EC-37E382F81E6A}">
      <dgm:prSet/>
      <dgm:spPr/>
      <dgm:t>
        <a:bodyPr/>
        <a:lstStyle/>
        <a:p>
          <a:endParaRPr lang="zh-CN" altLang="en-US" sz="3200">
            <a:latin typeface="造字工房尚雅体" pitchFamily="2" charset="-122"/>
            <a:ea typeface="造字工房尚雅体" pitchFamily="2" charset="-122"/>
          </a:endParaRPr>
        </a:p>
      </dgm:t>
    </dgm:pt>
    <dgm:pt modelId="{3FE69E4A-AC02-4998-9B91-C632F6A3CF6B}" type="sibTrans" cxnId="{539082E7-2559-49BB-90EC-37E382F81E6A}">
      <dgm:prSet/>
      <dgm:spPr/>
      <dgm:t>
        <a:bodyPr/>
        <a:lstStyle/>
        <a:p>
          <a:endParaRPr lang="zh-CN" altLang="en-US" sz="3200">
            <a:latin typeface="造字工房尚雅体" pitchFamily="2" charset="-122"/>
            <a:ea typeface="造字工房尚雅体" pitchFamily="2" charset="-122"/>
          </a:endParaRPr>
        </a:p>
      </dgm:t>
    </dgm:pt>
    <dgm:pt modelId="{A5188CB8-2F9B-4E4C-918B-1BB64014C2C4}">
      <dgm:prSet custT="1"/>
      <dgm:spPr/>
      <dgm:t>
        <a:bodyPr/>
        <a:lstStyle/>
        <a:p>
          <a:pPr rtl="0"/>
          <a:r>
            <a:rPr lang="zh-CN" altLang="en-US" sz="3200" dirty="0">
              <a:latin typeface="造字工房尚雅体" pitchFamily="2" charset="-122"/>
              <a:ea typeface="造字工房尚雅体" pitchFamily="2" charset="-122"/>
            </a:rPr>
            <a:t>若干单项工程</a:t>
          </a:r>
        </a:p>
      </dgm:t>
    </dgm:pt>
    <dgm:pt modelId="{3842AFE8-CF80-4257-A92D-BA51B027C85D}" type="parTrans" cxnId="{A56FA5A3-DD14-4A91-991D-62B8B31F0F2B}">
      <dgm:prSet/>
      <dgm:spPr/>
      <dgm:t>
        <a:bodyPr/>
        <a:lstStyle/>
        <a:p>
          <a:endParaRPr lang="zh-CN" altLang="en-US" sz="3200">
            <a:latin typeface="造字工房尚雅体" pitchFamily="2" charset="-122"/>
            <a:ea typeface="造字工房尚雅体" pitchFamily="2" charset="-122"/>
          </a:endParaRPr>
        </a:p>
      </dgm:t>
    </dgm:pt>
    <dgm:pt modelId="{0A1CCF4A-A829-4B99-881C-317942884897}" type="sibTrans" cxnId="{A56FA5A3-DD14-4A91-991D-62B8B31F0F2B}">
      <dgm:prSet/>
      <dgm:spPr/>
      <dgm:t>
        <a:bodyPr/>
        <a:lstStyle/>
        <a:p>
          <a:endParaRPr lang="zh-CN" altLang="en-US" sz="3200">
            <a:latin typeface="造字工房尚雅体" pitchFamily="2" charset="-122"/>
            <a:ea typeface="造字工房尚雅体" pitchFamily="2" charset="-122"/>
          </a:endParaRPr>
        </a:p>
      </dgm:t>
    </dgm:pt>
    <dgm:pt modelId="{4FB6A339-7510-4892-9EF0-3E0F987DA794}">
      <dgm:prSet custT="1"/>
      <dgm:spPr/>
      <dgm:t>
        <a:bodyPr/>
        <a:lstStyle/>
        <a:p>
          <a:pPr rtl="0"/>
          <a:r>
            <a:rPr lang="zh-CN" altLang="en-US" sz="3200" dirty="0">
              <a:latin typeface="造字工房尚雅体" pitchFamily="2" charset="-122"/>
              <a:ea typeface="造字工房尚雅体" pitchFamily="2" charset="-122"/>
            </a:rPr>
            <a:t>若干个单位工程</a:t>
          </a:r>
        </a:p>
      </dgm:t>
    </dgm:pt>
    <dgm:pt modelId="{565A8E61-5FF3-4CD4-9176-EACC733F3DD9}" type="parTrans" cxnId="{EAF36F18-9CD7-4D53-BD6D-400C45069AB8}">
      <dgm:prSet/>
      <dgm:spPr/>
      <dgm:t>
        <a:bodyPr/>
        <a:lstStyle/>
        <a:p>
          <a:endParaRPr lang="zh-CN" altLang="en-US" sz="3200">
            <a:latin typeface="造字工房尚雅体" pitchFamily="2" charset="-122"/>
            <a:ea typeface="造字工房尚雅体" pitchFamily="2" charset="-122"/>
          </a:endParaRPr>
        </a:p>
      </dgm:t>
    </dgm:pt>
    <dgm:pt modelId="{776B4CFF-DCE2-4F68-974B-E006B5F41C7B}" type="sibTrans" cxnId="{EAF36F18-9CD7-4D53-BD6D-400C45069AB8}">
      <dgm:prSet/>
      <dgm:spPr/>
      <dgm:t>
        <a:bodyPr/>
        <a:lstStyle/>
        <a:p>
          <a:endParaRPr lang="zh-CN" altLang="en-US" sz="3200">
            <a:latin typeface="造字工房尚雅体" pitchFamily="2" charset="-122"/>
            <a:ea typeface="造字工房尚雅体" pitchFamily="2" charset="-122"/>
          </a:endParaRPr>
        </a:p>
      </dgm:t>
    </dgm:pt>
    <dgm:pt modelId="{E31ED8AF-18CC-4D11-AD9C-1A10CE4E1059}">
      <dgm:prSet custT="1"/>
      <dgm:spPr/>
      <dgm:t>
        <a:bodyPr/>
        <a:lstStyle/>
        <a:p>
          <a:pPr rtl="0"/>
          <a:r>
            <a:rPr lang="zh-CN" altLang="en-US" sz="3200" dirty="0">
              <a:latin typeface="造字工房尚雅体" pitchFamily="2" charset="-122"/>
              <a:ea typeface="造字工房尚雅体" pitchFamily="2" charset="-122"/>
            </a:rPr>
            <a:t>若干个分部工程</a:t>
          </a:r>
        </a:p>
      </dgm:t>
    </dgm:pt>
    <dgm:pt modelId="{F227CC35-183D-43A6-B767-AFE7A95480E9}" type="parTrans" cxnId="{7CCC9836-45B5-4F71-B686-2C30A532EE46}">
      <dgm:prSet/>
      <dgm:spPr/>
      <dgm:t>
        <a:bodyPr/>
        <a:lstStyle/>
        <a:p>
          <a:endParaRPr lang="zh-CN" altLang="en-US" sz="3200">
            <a:latin typeface="造字工房尚雅体" pitchFamily="2" charset="-122"/>
            <a:ea typeface="造字工房尚雅体" pitchFamily="2" charset="-122"/>
          </a:endParaRPr>
        </a:p>
      </dgm:t>
    </dgm:pt>
    <dgm:pt modelId="{64DDC7B1-F373-411C-B1EA-3C9D8D77C3B8}" type="sibTrans" cxnId="{7CCC9836-45B5-4F71-B686-2C30A532EE46}">
      <dgm:prSet/>
      <dgm:spPr/>
      <dgm:t>
        <a:bodyPr/>
        <a:lstStyle/>
        <a:p>
          <a:endParaRPr lang="zh-CN" altLang="en-US" sz="3200">
            <a:latin typeface="造字工房尚雅体" pitchFamily="2" charset="-122"/>
            <a:ea typeface="造字工房尚雅体" pitchFamily="2" charset="-122"/>
          </a:endParaRPr>
        </a:p>
      </dgm:t>
    </dgm:pt>
    <dgm:pt modelId="{C7788B42-8F6F-4090-97D8-6EC51057C0C1}">
      <dgm:prSet custT="1"/>
      <dgm:spPr/>
      <dgm:t>
        <a:bodyPr/>
        <a:lstStyle/>
        <a:p>
          <a:pPr rtl="0"/>
          <a:r>
            <a:rPr lang="zh-CN" altLang="en-US" sz="3200" dirty="0">
              <a:latin typeface="造字工房尚雅体" pitchFamily="2" charset="-122"/>
              <a:ea typeface="造字工房尚雅体" pitchFamily="2" charset="-122"/>
            </a:rPr>
            <a:t>若干个分项工程</a:t>
          </a:r>
        </a:p>
      </dgm:t>
    </dgm:pt>
    <dgm:pt modelId="{6CD2ACBF-35CE-440B-9CC0-92F52B29D314}" type="parTrans" cxnId="{394B895A-D15C-4E47-AD84-8D4D6AC588FF}">
      <dgm:prSet/>
      <dgm:spPr/>
      <dgm:t>
        <a:bodyPr/>
        <a:lstStyle/>
        <a:p>
          <a:endParaRPr lang="zh-CN" altLang="en-US" sz="3200">
            <a:latin typeface="造字工房尚雅体" pitchFamily="2" charset="-122"/>
            <a:ea typeface="造字工房尚雅体" pitchFamily="2" charset="-122"/>
          </a:endParaRPr>
        </a:p>
      </dgm:t>
    </dgm:pt>
    <dgm:pt modelId="{F9DC91F4-AF44-4CCC-9C37-997579F7ADCB}" type="sibTrans" cxnId="{394B895A-D15C-4E47-AD84-8D4D6AC588FF}">
      <dgm:prSet/>
      <dgm:spPr/>
      <dgm:t>
        <a:bodyPr/>
        <a:lstStyle/>
        <a:p>
          <a:endParaRPr lang="zh-CN" altLang="en-US" sz="3200">
            <a:latin typeface="造字工房尚雅体" pitchFamily="2" charset="-122"/>
            <a:ea typeface="造字工房尚雅体" pitchFamily="2" charset="-122"/>
          </a:endParaRPr>
        </a:p>
      </dgm:t>
    </dgm:pt>
    <dgm:pt modelId="{C3CA1630-C521-48FA-9BD5-621763593979}" type="pres">
      <dgm:prSet presAssocID="{4CFA9E93-85AC-4057-988D-A13639612128}" presName="Name0" presStyleCnt="0">
        <dgm:presLayoutVars>
          <dgm:dir/>
          <dgm:resizeHandles val="exact"/>
        </dgm:presLayoutVars>
      </dgm:prSet>
      <dgm:spPr/>
      <dgm:t>
        <a:bodyPr/>
        <a:lstStyle/>
        <a:p>
          <a:endParaRPr lang="zh-CN" altLang="en-US"/>
        </a:p>
      </dgm:t>
    </dgm:pt>
    <dgm:pt modelId="{18E0B66E-02F7-46E1-94C7-617427A16F3D}" type="pres">
      <dgm:prSet presAssocID="{4CFA9E93-85AC-4057-988D-A13639612128}" presName="arrow" presStyleLbl="bgShp" presStyleIdx="0" presStyleCnt="1"/>
      <dgm:spPr>
        <a:solidFill>
          <a:srgbClr val="D7B9AB"/>
        </a:solidFill>
      </dgm:spPr>
    </dgm:pt>
    <dgm:pt modelId="{E70AEA4A-E825-4C4B-A12E-485CED4283B9}" type="pres">
      <dgm:prSet presAssocID="{4CFA9E93-85AC-4057-988D-A13639612128}" presName="points" presStyleCnt="0"/>
      <dgm:spPr/>
    </dgm:pt>
    <dgm:pt modelId="{50200F2A-1885-4AB4-AD46-BB0281D998E2}" type="pres">
      <dgm:prSet presAssocID="{844A22D9-BFCA-4FB1-8D4B-C260AE809DF6}" presName="compositeA" presStyleCnt="0"/>
      <dgm:spPr/>
    </dgm:pt>
    <dgm:pt modelId="{C91D70E9-B743-4FA2-AA00-99B59C20EB5E}" type="pres">
      <dgm:prSet presAssocID="{844A22D9-BFCA-4FB1-8D4B-C260AE809DF6}" presName="textA" presStyleLbl="revTx" presStyleIdx="0" presStyleCnt="5">
        <dgm:presLayoutVars>
          <dgm:bulletEnabled val="1"/>
        </dgm:presLayoutVars>
      </dgm:prSet>
      <dgm:spPr/>
      <dgm:t>
        <a:bodyPr/>
        <a:lstStyle/>
        <a:p>
          <a:endParaRPr lang="zh-CN" altLang="en-US"/>
        </a:p>
      </dgm:t>
    </dgm:pt>
    <dgm:pt modelId="{DFF919DD-0D52-489B-87CF-3985865D58F7}" type="pres">
      <dgm:prSet presAssocID="{844A22D9-BFCA-4FB1-8D4B-C260AE809DF6}" presName="circleA" presStyleLbl="node1" presStyleIdx="0" presStyleCnt="5"/>
      <dgm:spPr/>
    </dgm:pt>
    <dgm:pt modelId="{3B160C71-4A46-403E-827E-50C071FF79B2}" type="pres">
      <dgm:prSet presAssocID="{844A22D9-BFCA-4FB1-8D4B-C260AE809DF6}" presName="spaceA" presStyleCnt="0"/>
      <dgm:spPr/>
    </dgm:pt>
    <dgm:pt modelId="{9D355238-96AC-482F-91D7-DEF0FCE27C08}" type="pres">
      <dgm:prSet presAssocID="{3FE69E4A-AC02-4998-9B91-C632F6A3CF6B}" presName="space" presStyleCnt="0"/>
      <dgm:spPr/>
    </dgm:pt>
    <dgm:pt modelId="{C524902F-A004-423E-8678-8562683C3ED2}" type="pres">
      <dgm:prSet presAssocID="{A5188CB8-2F9B-4E4C-918B-1BB64014C2C4}" presName="compositeB" presStyleCnt="0"/>
      <dgm:spPr/>
    </dgm:pt>
    <dgm:pt modelId="{EB7F4752-3CD8-4965-AA5C-D8771EBCBD00}" type="pres">
      <dgm:prSet presAssocID="{A5188CB8-2F9B-4E4C-918B-1BB64014C2C4}" presName="textB" presStyleLbl="revTx" presStyleIdx="1" presStyleCnt="5" custScaleX="171180">
        <dgm:presLayoutVars>
          <dgm:bulletEnabled val="1"/>
        </dgm:presLayoutVars>
      </dgm:prSet>
      <dgm:spPr/>
      <dgm:t>
        <a:bodyPr/>
        <a:lstStyle/>
        <a:p>
          <a:endParaRPr lang="zh-CN" altLang="en-US"/>
        </a:p>
      </dgm:t>
    </dgm:pt>
    <dgm:pt modelId="{BE5A723B-9AA5-451B-B731-09670BE6DB6D}" type="pres">
      <dgm:prSet presAssocID="{A5188CB8-2F9B-4E4C-918B-1BB64014C2C4}" presName="circleB" presStyleLbl="node1" presStyleIdx="1" presStyleCnt="5"/>
      <dgm:spPr/>
    </dgm:pt>
    <dgm:pt modelId="{7E56F692-AFCA-4F95-B894-B4072291C96D}" type="pres">
      <dgm:prSet presAssocID="{A5188CB8-2F9B-4E4C-918B-1BB64014C2C4}" presName="spaceB" presStyleCnt="0"/>
      <dgm:spPr/>
    </dgm:pt>
    <dgm:pt modelId="{F69EDAF8-D974-4E49-B33A-7B5CA2D68E23}" type="pres">
      <dgm:prSet presAssocID="{0A1CCF4A-A829-4B99-881C-317942884897}" presName="space" presStyleCnt="0"/>
      <dgm:spPr/>
    </dgm:pt>
    <dgm:pt modelId="{0DE67D33-D8DB-481C-949B-B494629F007B}" type="pres">
      <dgm:prSet presAssocID="{4FB6A339-7510-4892-9EF0-3E0F987DA794}" presName="compositeA" presStyleCnt="0"/>
      <dgm:spPr/>
    </dgm:pt>
    <dgm:pt modelId="{063AFB6C-1BFB-4DCD-BEC5-4EC2C7D5D72C}" type="pres">
      <dgm:prSet presAssocID="{4FB6A339-7510-4892-9EF0-3E0F987DA794}" presName="textA" presStyleLbl="revTx" presStyleIdx="2" presStyleCnt="5" custScaleX="163610">
        <dgm:presLayoutVars>
          <dgm:bulletEnabled val="1"/>
        </dgm:presLayoutVars>
      </dgm:prSet>
      <dgm:spPr/>
      <dgm:t>
        <a:bodyPr/>
        <a:lstStyle/>
        <a:p>
          <a:endParaRPr lang="zh-CN" altLang="en-US"/>
        </a:p>
      </dgm:t>
    </dgm:pt>
    <dgm:pt modelId="{A0332251-75BD-42E2-9EC0-16638B60AED5}" type="pres">
      <dgm:prSet presAssocID="{4FB6A339-7510-4892-9EF0-3E0F987DA794}" presName="circleA" presStyleLbl="node1" presStyleIdx="2" presStyleCnt="5"/>
      <dgm:spPr/>
    </dgm:pt>
    <dgm:pt modelId="{60002F7E-48A7-4025-BDA9-33AA2AAE1BDB}" type="pres">
      <dgm:prSet presAssocID="{4FB6A339-7510-4892-9EF0-3E0F987DA794}" presName="spaceA" presStyleCnt="0"/>
      <dgm:spPr/>
    </dgm:pt>
    <dgm:pt modelId="{4005250E-FB7F-4BCC-924D-1C1E767CDCE4}" type="pres">
      <dgm:prSet presAssocID="{776B4CFF-DCE2-4F68-974B-E006B5F41C7B}" presName="space" presStyleCnt="0"/>
      <dgm:spPr/>
    </dgm:pt>
    <dgm:pt modelId="{C91051B7-218D-4559-8E0C-58F24EBCB83E}" type="pres">
      <dgm:prSet presAssocID="{E31ED8AF-18CC-4D11-AD9C-1A10CE4E1059}" presName="compositeB" presStyleCnt="0"/>
      <dgm:spPr/>
    </dgm:pt>
    <dgm:pt modelId="{8CBD13AB-F9E0-4FE3-B30F-FB92AC9389B4}" type="pres">
      <dgm:prSet presAssocID="{E31ED8AF-18CC-4D11-AD9C-1A10CE4E1059}" presName="textB" presStyleLbl="revTx" presStyleIdx="3" presStyleCnt="5" custScaleX="181866">
        <dgm:presLayoutVars>
          <dgm:bulletEnabled val="1"/>
        </dgm:presLayoutVars>
      </dgm:prSet>
      <dgm:spPr/>
      <dgm:t>
        <a:bodyPr/>
        <a:lstStyle/>
        <a:p>
          <a:endParaRPr lang="zh-CN" altLang="en-US"/>
        </a:p>
      </dgm:t>
    </dgm:pt>
    <dgm:pt modelId="{B77484F2-5C60-4DE5-88BB-242D04B155D9}" type="pres">
      <dgm:prSet presAssocID="{E31ED8AF-18CC-4D11-AD9C-1A10CE4E1059}" presName="circleB" presStyleLbl="node1" presStyleIdx="3" presStyleCnt="5"/>
      <dgm:spPr/>
    </dgm:pt>
    <dgm:pt modelId="{E67D7DE4-6F89-4F17-9B81-5A7CE331F68E}" type="pres">
      <dgm:prSet presAssocID="{E31ED8AF-18CC-4D11-AD9C-1A10CE4E1059}" presName="spaceB" presStyleCnt="0"/>
      <dgm:spPr/>
    </dgm:pt>
    <dgm:pt modelId="{61DB70F9-BE1E-4F5D-9A0A-C9D357C38C81}" type="pres">
      <dgm:prSet presAssocID="{64DDC7B1-F373-411C-B1EA-3C9D8D77C3B8}" presName="space" presStyleCnt="0"/>
      <dgm:spPr/>
    </dgm:pt>
    <dgm:pt modelId="{E5871288-66AB-4C2A-9440-29C16E10E95B}" type="pres">
      <dgm:prSet presAssocID="{C7788B42-8F6F-4090-97D8-6EC51057C0C1}" presName="compositeA" presStyleCnt="0"/>
      <dgm:spPr/>
    </dgm:pt>
    <dgm:pt modelId="{3D2B72D1-7E2D-4A6A-8979-352C2B9D919E}" type="pres">
      <dgm:prSet presAssocID="{C7788B42-8F6F-4090-97D8-6EC51057C0C1}" presName="textA" presStyleLbl="revTx" presStyleIdx="4" presStyleCnt="5" custScaleX="162916">
        <dgm:presLayoutVars>
          <dgm:bulletEnabled val="1"/>
        </dgm:presLayoutVars>
      </dgm:prSet>
      <dgm:spPr/>
      <dgm:t>
        <a:bodyPr/>
        <a:lstStyle/>
        <a:p>
          <a:endParaRPr lang="zh-CN" altLang="en-US"/>
        </a:p>
      </dgm:t>
    </dgm:pt>
    <dgm:pt modelId="{938493AA-3C12-4972-8B29-242D63859185}" type="pres">
      <dgm:prSet presAssocID="{C7788B42-8F6F-4090-97D8-6EC51057C0C1}" presName="circleA" presStyleLbl="node1" presStyleIdx="4" presStyleCnt="5"/>
      <dgm:spPr/>
    </dgm:pt>
    <dgm:pt modelId="{1C734CFA-4429-47B2-8BA4-230CFFB66B90}" type="pres">
      <dgm:prSet presAssocID="{C7788B42-8F6F-4090-97D8-6EC51057C0C1}" presName="spaceA" presStyleCnt="0"/>
      <dgm:spPr/>
    </dgm:pt>
  </dgm:ptLst>
  <dgm:cxnLst>
    <dgm:cxn modelId="{834B4DD9-C609-4793-B240-3135CD3EDA6B}" type="presOf" srcId="{4FB6A339-7510-4892-9EF0-3E0F987DA794}" destId="{063AFB6C-1BFB-4DCD-BEC5-4EC2C7D5D72C}" srcOrd="0" destOrd="0" presId="urn:microsoft.com/office/officeart/2005/8/layout/hProcess11"/>
    <dgm:cxn modelId="{8B8F8C55-06C0-4E81-835B-EBC6F3538264}" type="presOf" srcId="{C7788B42-8F6F-4090-97D8-6EC51057C0C1}" destId="{3D2B72D1-7E2D-4A6A-8979-352C2B9D919E}" srcOrd="0" destOrd="0" presId="urn:microsoft.com/office/officeart/2005/8/layout/hProcess11"/>
    <dgm:cxn modelId="{7CCC9836-45B5-4F71-B686-2C30A532EE46}" srcId="{4CFA9E93-85AC-4057-988D-A13639612128}" destId="{E31ED8AF-18CC-4D11-AD9C-1A10CE4E1059}" srcOrd="3" destOrd="0" parTransId="{F227CC35-183D-43A6-B767-AFE7A95480E9}" sibTransId="{64DDC7B1-F373-411C-B1EA-3C9D8D77C3B8}"/>
    <dgm:cxn modelId="{A56FA5A3-DD14-4A91-991D-62B8B31F0F2B}" srcId="{4CFA9E93-85AC-4057-988D-A13639612128}" destId="{A5188CB8-2F9B-4E4C-918B-1BB64014C2C4}" srcOrd="1" destOrd="0" parTransId="{3842AFE8-CF80-4257-A92D-BA51B027C85D}" sibTransId="{0A1CCF4A-A829-4B99-881C-317942884897}"/>
    <dgm:cxn modelId="{191827E4-EC24-4EEB-8014-DEF3A8B7E145}" type="presOf" srcId="{A5188CB8-2F9B-4E4C-918B-1BB64014C2C4}" destId="{EB7F4752-3CD8-4965-AA5C-D8771EBCBD00}" srcOrd="0" destOrd="0" presId="urn:microsoft.com/office/officeart/2005/8/layout/hProcess11"/>
    <dgm:cxn modelId="{C25C60CD-10D4-4924-86B8-6A15F3F64241}" type="presOf" srcId="{844A22D9-BFCA-4FB1-8D4B-C260AE809DF6}" destId="{C91D70E9-B743-4FA2-AA00-99B59C20EB5E}" srcOrd="0" destOrd="0" presId="urn:microsoft.com/office/officeart/2005/8/layout/hProcess11"/>
    <dgm:cxn modelId="{EAF36F18-9CD7-4D53-BD6D-400C45069AB8}" srcId="{4CFA9E93-85AC-4057-988D-A13639612128}" destId="{4FB6A339-7510-4892-9EF0-3E0F987DA794}" srcOrd="2" destOrd="0" parTransId="{565A8E61-5FF3-4CD4-9176-EACC733F3DD9}" sibTransId="{776B4CFF-DCE2-4F68-974B-E006B5F41C7B}"/>
    <dgm:cxn modelId="{B2F3697A-F61D-4F52-AD58-4425BB0CF5DA}" type="presOf" srcId="{4CFA9E93-85AC-4057-988D-A13639612128}" destId="{C3CA1630-C521-48FA-9BD5-621763593979}" srcOrd="0" destOrd="0" presId="urn:microsoft.com/office/officeart/2005/8/layout/hProcess11"/>
    <dgm:cxn modelId="{394B895A-D15C-4E47-AD84-8D4D6AC588FF}" srcId="{4CFA9E93-85AC-4057-988D-A13639612128}" destId="{C7788B42-8F6F-4090-97D8-6EC51057C0C1}" srcOrd="4" destOrd="0" parTransId="{6CD2ACBF-35CE-440B-9CC0-92F52B29D314}" sibTransId="{F9DC91F4-AF44-4CCC-9C37-997579F7ADCB}"/>
    <dgm:cxn modelId="{4E1F7654-3D00-450A-AE5F-759C2075723E}" type="presOf" srcId="{E31ED8AF-18CC-4D11-AD9C-1A10CE4E1059}" destId="{8CBD13AB-F9E0-4FE3-B30F-FB92AC9389B4}" srcOrd="0" destOrd="0" presId="urn:microsoft.com/office/officeart/2005/8/layout/hProcess11"/>
    <dgm:cxn modelId="{539082E7-2559-49BB-90EC-37E382F81E6A}" srcId="{4CFA9E93-85AC-4057-988D-A13639612128}" destId="{844A22D9-BFCA-4FB1-8D4B-C260AE809DF6}" srcOrd="0" destOrd="0" parTransId="{3B109902-7DEC-4759-BBE3-75CF649F4D91}" sibTransId="{3FE69E4A-AC02-4998-9B91-C632F6A3CF6B}"/>
    <dgm:cxn modelId="{088ED508-F616-40AA-AE53-E9AD8357A7FD}" type="presParOf" srcId="{C3CA1630-C521-48FA-9BD5-621763593979}" destId="{18E0B66E-02F7-46E1-94C7-617427A16F3D}" srcOrd="0" destOrd="0" presId="urn:microsoft.com/office/officeart/2005/8/layout/hProcess11"/>
    <dgm:cxn modelId="{E0C30105-A8CA-4322-8D63-8D47427220FB}" type="presParOf" srcId="{C3CA1630-C521-48FA-9BD5-621763593979}" destId="{E70AEA4A-E825-4C4B-A12E-485CED4283B9}" srcOrd="1" destOrd="0" presId="urn:microsoft.com/office/officeart/2005/8/layout/hProcess11"/>
    <dgm:cxn modelId="{40888CE1-D61C-41E4-A222-C190EC68BC5A}" type="presParOf" srcId="{E70AEA4A-E825-4C4B-A12E-485CED4283B9}" destId="{50200F2A-1885-4AB4-AD46-BB0281D998E2}" srcOrd="0" destOrd="0" presId="urn:microsoft.com/office/officeart/2005/8/layout/hProcess11"/>
    <dgm:cxn modelId="{AB301E02-5F53-4C0F-B352-5FC2939276C1}" type="presParOf" srcId="{50200F2A-1885-4AB4-AD46-BB0281D998E2}" destId="{C91D70E9-B743-4FA2-AA00-99B59C20EB5E}" srcOrd="0" destOrd="0" presId="urn:microsoft.com/office/officeart/2005/8/layout/hProcess11"/>
    <dgm:cxn modelId="{935AF97F-24BD-4BD0-A26A-B1356AFC8BC1}" type="presParOf" srcId="{50200F2A-1885-4AB4-AD46-BB0281D998E2}" destId="{DFF919DD-0D52-489B-87CF-3985865D58F7}" srcOrd="1" destOrd="0" presId="urn:microsoft.com/office/officeart/2005/8/layout/hProcess11"/>
    <dgm:cxn modelId="{A9A677A4-54A6-459C-BF07-4F6E669877EF}" type="presParOf" srcId="{50200F2A-1885-4AB4-AD46-BB0281D998E2}" destId="{3B160C71-4A46-403E-827E-50C071FF79B2}" srcOrd="2" destOrd="0" presId="urn:microsoft.com/office/officeart/2005/8/layout/hProcess11"/>
    <dgm:cxn modelId="{BEC184AC-7E5E-46F7-A42C-D947CB530F1A}" type="presParOf" srcId="{E70AEA4A-E825-4C4B-A12E-485CED4283B9}" destId="{9D355238-96AC-482F-91D7-DEF0FCE27C08}" srcOrd="1" destOrd="0" presId="urn:microsoft.com/office/officeart/2005/8/layout/hProcess11"/>
    <dgm:cxn modelId="{DF6840F5-527F-4477-92C1-A45FA93B7FEB}" type="presParOf" srcId="{E70AEA4A-E825-4C4B-A12E-485CED4283B9}" destId="{C524902F-A004-423E-8678-8562683C3ED2}" srcOrd="2" destOrd="0" presId="urn:microsoft.com/office/officeart/2005/8/layout/hProcess11"/>
    <dgm:cxn modelId="{EB16F00A-8DDE-4EA1-85DA-AAF828283907}" type="presParOf" srcId="{C524902F-A004-423E-8678-8562683C3ED2}" destId="{EB7F4752-3CD8-4965-AA5C-D8771EBCBD00}" srcOrd="0" destOrd="0" presId="urn:microsoft.com/office/officeart/2005/8/layout/hProcess11"/>
    <dgm:cxn modelId="{DE62F3AA-2F94-4E41-AE2E-CE4BB328E79A}" type="presParOf" srcId="{C524902F-A004-423E-8678-8562683C3ED2}" destId="{BE5A723B-9AA5-451B-B731-09670BE6DB6D}" srcOrd="1" destOrd="0" presId="urn:microsoft.com/office/officeart/2005/8/layout/hProcess11"/>
    <dgm:cxn modelId="{9A58A6F7-65E3-4E63-9D09-D05919A5ECED}" type="presParOf" srcId="{C524902F-A004-423E-8678-8562683C3ED2}" destId="{7E56F692-AFCA-4F95-B894-B4072291C96D}" srcOrd="2" destOrd="0" presId="urn:microsoft.com/office/officeart/2005/8/layout/hProcess11"/>
    <dgm:cxn modelId="{84A903B8-9099-464D-A5BB-D173B67C4DEB}" type="presParOf" srcId="{E70AEA4A-E825-4C4B-A12E-485CED4283B9}" destId="{F69EDAF8-D974-4E49-B33A-7B5CA2D68E23}" srcOrd="3" destOrd="0" presId="urn:microsoft.com/office/officeart/2005/8/layout/hProcess11"/>
    <dgm:cxn modelId="{EDFF4B8B-15AC-4FE1-BAE0-1362FE67D720}" type="presParOf" srcId="{E70AEA4A-E825-4C4B-A12E-485CED4283B9}" destId="{0DE67D33-D8DB-481C-949B-B494629F007B}" srcOrd="4" destOrd="0" presId="urn:microsoft.com/office/officeart/2005/8/layout/hProcess11"/>
    <dgm:cxn modelId="{24EF8215-A469-497D-93E9-23FFFE8B7488}" type="presParOf" srcId="{0DE67D33-D8DB-481C-949B-B494629F007B}" destId="{063AFB6C-1BFB-4DCD-BEC5-4EC2C7D5D72C}" srcOrd="0" destOrd="0" presId="urn:microsoft.com/office/officeart/2005/8/layout/hProcess11"/>
    <dgm:cxn modelId="{E5347898-2624-4942-B9AE-83E2FD05B9A9}" type="presParOf" srcId="{0DE67D33-D8DB-481C-949B-B494629F007B}" destId="{A0332251-75BD-42E2-9EC0-16638B60AED5}" srcOrd="1" destOrd="0" presId="urn:microsoft.com/office/officeart/2005/8/layout/hProcess11"/>
    <dgm:cxn modelId="{5C815ABA-49A7-46B3-9C86-9FD670288716}" type="presParOf" srcId="{0DE67D33-D8DB-481C-949B-B494629F007B}" destId="{60002F7E-48A7-4025-BDA9-33AA2AAE1BDB}" srcOrd="2" destOrd="0" presId="urn:microsoft.com/office/officeart/2005/8/layout/hProcess11"/>
    <dgm:cxn modelId="{120041AC-B53A-4DFA-9193-88A4847CB212}" type="presParOf" srcId="{E70AEA4A-E825-4C4B-A12E-485CED4283B9}" destId="{4005250E-FB7F-4BCC-924D-1C1E767CDCE4}" srcOrd="5" destOrd="0" presId="urn:microsoft.com/office/officeart/2005/8/layout/hProcess11"/>
    <dgm:cxn modelId="{7E7C7600-CEBD-47FD-9CCF-CDB1BE6B463C}" type="presParOf" srcId="{E70AEA4A-E825-4C4B-A12E-485CED4283B9}" destId="{C91051B7-218D-4559-8E0C-58F24EBCB83E}" srcOrd="6" destOrd="0" presId="urn:microsoft.com/office/officeart/2005/8/layout/hProcess11"/>
    <dgm:cxn modelId="{FD3CB005-FE73-4D36-850A-037A46089297}" type="presParOf" srcId="{C91051B7-218D-4559-8E0C-58F24EBCB83E}" destId="{8CBD13AB-F9E0-4FE3-B30F-FB92AC9389B4}" srcOrd="0" destOrd="0" presId="urn:microsoft.com/office/officeart/2005/8/layout/hProcess11"/>
    <dgm:cxn modelId="{8B1BE573-5753-42BC-B77B-F82B4EE00431}" type="presParOf" srcId="{C91051B7-218D-4559-8E0C-58F24EBCB83E}" destId="{B77484F2-5C60-4DE5-88BB-242D04B155D9}" srcOrd="1" destOrd="0" presId="urn:microsoft.com/office/officeart/2005/8/layout/hProcess11"/>
    <dgm:cxn modelId="{F32DC262-E41D-47A7-AC31-293F03F4D502}" type="presParOf" srcId="{C91051B7-218D-4559-8E0C-58F24EBCB83E}" destId="{E67D7DE4-6F89-4F17-9B81-5A7CE331F68E}" srcOrd="2" destOrd="0" presId="urn:microsoft.com/office/officeart/2005/8/layout/hProcess11"/>
    <dgm:cxn modelId="{15883BE9-9AD7-4858-BF31-C7D53B019FFB}" type="presParOf" srcId="{E70AEA4A-E825-4C4B-A12E-485CED4283B9}" destId="{61DB70F9-BE1E-4F5D-9A0A-C9D357C38C81}" srcOrd="7" destOrd="0" presId="urn:microsoft.com/office/officeart/2005/8/layout/hProcess11"/>
    <dgm:cxn modelId="{C3A89E4B-6D0E-4E39-9352-5144F71EF63E}" type="presParOf" srcId="{E70AEA4A-E825-4C4B-A12E-485CED4283B9}" destId="{E5871288-66AB-4C2A-9440-29C16E10E95B}" srcOrd="8" destOrd="0" presId="urn:microsoft.com/office/officeart/2005/8/layout/hProcess11"/>
    <dgm:cxn modelId="{605CF449-A932-4609-8FE7-2C379F1D84DA}" type="presParOf" srcId="{E5871288-66AB-4C2A-9440-29C16E10E95B}" destId="{3D2B72D1-7E2D-4A6A-8979-352C2B9D919E}" srcOrd="0" destOrd="0" presId="urn:microsoft.com/office/officeart/2005/8/layout/hProcess11"/>
    <dgm:cxn modelId="{67254FDB-E4DD-42CD-AB22-949C58C186E2}" type="presParOf" srcId="{E5871288-66AB-4C2A-9440-29C16E10E95B}" destId="{938493AA-3C12-4972-8B29-242D63859185}" srcOrd="1" destOrd="0" presId="urn:microsoft.com/office/officeart/2005/8/layout/hProcess11"/>
    <dgm:cxn modelId="{251C75B1-2E7B-4E9B-B543-39CA8790F7F2}" type="presParOf" srcId="{E5871288-66AB-4C2A-9440-29C16E10E95B}" destId="{1C734CFA-4429-47B2-8BA4-230CFFB66B90}" srcOrd="2" destOrd="0" presId="urn:microsoft.com/office/officeart/2005/8/layout/hProcess1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014B228D-F102-41CE-A4F3-8E0C33915A5B}" type="doc">
      <dgm:prSet loTypeId="urn:microsoft.com/office/officeart/2005/8/layout/default#1" loCatId="list" qsTypeId="urn:microsoft.com/office/officeart/2005/8/quickstyle/simple1" qsCatId="simple" csTypeId="urn:microsoft.com/office/officeart/2005/8/colors/colorful3" csCatId="colorful" phldr="1"/>
      <dgm:spPr/>
      <dgm:t>
        <a:bodyPr/>
        <a:lstStyle/>
        <a:p>
          <a:endParaRPr lang="zh-CN" altLang="en-US"/>
        </a:p>
      </dgm:t>
    </dgm:pt>
    <dgm:pt modelId="{808499CF-0D85-45F1-929D-DD0A177308B9}">
      <dgm:prSet custT="1"/>
      <dgm:spPr>
        <a:solidFill>
          <a:srgbClr val="7B7C74"/>
        </a:solidFill>
      </dgm:spPr>
      <dgm:t>
        <a:bodyPr/>
        <a:lstStyle/>
        <a:p>
          <a:pPr rtl="0"/>
          <a:r>
            <a:rPr lang="zh-CN" altLang="en-US" sz="3200" dirty="0">
              <a:latin typeface="造字工房尚雅体" pitchFamily="2" charset="-122"/>
              <a:ea typeface="造字工房尚雅体" pitchFamily="2" charset="-122"/>
            </a:rPr>
            <a:t>投资决策阶段</a:t>
          </a:r>
        </a:p>
      </dgm:t>
    </dgm:pt>
    <dgm:pt modelId="{5F53F588-5F7B-4076-86A3-F47ED50C63AF}" type="parTrans" cxnId="{F223B0C5-0E02-44F9-A0DD-4BDB650B4803}">
      <dgm:prSet/>
      <dgm:spPr/>
      <dgm:t>
        <a:bodyPr/>
        <a:lstStyle/>
        <a:p>
          <a:endParaRPr lang="zh-CN" altLang="en-US" sz="3200">
            <a:latin typeface="造字工房尚雅体" pitchFamily="2" charset="-122"/>
            <a:ea typeface="造字工房尚雅体" pitchFamily="2" charset="-122"/>
          </a:endParaRPr>
        </a:p>
      </dgm:t>
    </dgm:pt>
    <dgm:pt modelId="{8A0E06EE-B5F2-40BC-ABAA-B6D4D5E3A322}" type="sibTrans" cxnId="{F223B0C5-0E02-44F9-A0DD-4BDB650B4803}">
      <dgm:prSet/>
      <dgm:spPr/>
      <dgm:t>
        <a:bodyPr/>
        <a:lstStyle/>
        <a:p>
          <a:endParaRPr lang="zh-CN" altLang="en-US" sz="3200">
            <a:latin typeface="造字工房尚雅体" pitchFamily="2" charset="-122"/>
            <a:ea typeface="造字工房尚雅体" pitchFamily="2" charset="-122"/>
          </a:endParaRPr>
        </a:p>
      </dgm:t>
    </dgm:pt>
    <dgm:pt modelId="{4D13A453-E018-47FC-8CC1-26742E1E8C1F}">
      <dgm:prSet custT="1"/>
      <dgm:spPr>
        <a:solidFill>
          <a:srgbClr val="7B7C74"/>
        </a:solidFill>
      </dgm:spPr>
      <dgm:t>
        <a:bodyPr/>
        <a:lstStyle/>
        <a:p>
          <a:pPr rtl="0"/>
          <a:r>
            <a:rPr lang="zh-CN" altLang="en-US" sz="3200">
              <a:latin typeface="造字工房尚雅体" pitchFamily="2" charset="-122"/>
              <a:ea typeface="造字工房尚雅体" pitchFamily="2" charset="-122"/>
            </a:rPr>
            <a:t>设计阶段</a:t>
          </a:r>
        </a:p>
      </dgm:t>
    </dgm:pt>
    <dgm:pt modelId="{3290C5E6-5EB6-44A1-AECD-E89CCA3C4F90}" type="parTrans" cxnId="{21790CAB-366E-4126-9EF2-D30BBA5E0DE2}">
      <dgm:prSet/>
      <dgm:spPr/>
      <dgm:t>
        <a:bodyPr/>
        <a:lstStyle/>
        <a:p>
          <a:endParaRPr lang="zh-CN" altLang="en-US" sz="3200">
            <a:latin typeface="造字工房尚雅体" pitchFamily="2" charset="-122"/>
            <a:ea typeface="造字工房尚雅体" pitchFamily="2" charset="-122"/>
          </a:endParaRPr>
        </a:p>
      </dgm:t>
    </dgm:pt>
    <dgm:pt modelId="{29BFF096-C19C-4A8F-BC02-8AF6ED585CA5}" type="sibTrans" cxnId="{21790CAB-366E-4126-9EF2-D30BBA5E0DE2}">
      <dgm:prSet/>
      <dgm:spPr/>
      <dgm:t>
        <a:bodyPr/>
        <a:lstStyle/>
        <a:p>
          <a:endParaRPr lang="zh-CN" altLang="en-US" sz="3200">
            <a:latin typeface="造字工房尚雅体" pitchFamily="2" charset="-122"/>
            <a:ea typeface="造字工房尚雅体" pitchFamily="2" charset="-122"/>
          </a:endParaRPr>
        </a:p>
      </dgm:t>
    </dgm:pt>
    <dgm:pt modelId="{DD2449FA-1DC9-4130-A875-1CA00A90AEB6}">
      <dgm:prSet custT="1"/>
      <dgm:spPr>
        <a:solidFill>
          <a:srgbClr val="7B7C74"/>
        </a:solidFill>
      </dgm:spPr>
      <dgm:t>
        <a:bodyPr/>
        <a:lstStyle/>
        <a:p>
          <a:pPr rtl="0"/>
          <a:r>
            <a:rPr lang="zh-CN" altLang="en-US" sz="3200">
              <a:latin typeface="造字工房尚雅体" pitchFamily="2" charset="-122"/>
              <a:ea typeface="造字工房尚雅体" pitchFamily="2" charset="-122"/>
            </a:rPr>
            <a:t>发承包阶段</a:t>
          </a:r>
        </a:p>
      </dgm:t>
    </dgm:pt>
    <dgm:pt modelId="{3E40AED3-15B2-46D8-BEEA-277B8E5861AF}" type="parTrans" cxnId="{365A511B-6C2B-47AC-AD01-A42E6FD38B24}">
      <dgm:prSet/>
      <dgm:spPr/>
      <dgm:t>
        <a:bodyPr/>
        <a:lstStyle/>
        <a:p>
          <a:endParaRPr lang="zh-CN" altLang="en-US" sz="3200">
            <a:latin typeface="造字工房尚雅体" pitchFamily="2" charset="-122"/>
            <a:ea typeface="造字工房尚雅体" pitchFamily="2" charset="-122"/>
          </a:endParaRPr>
        </a:p>
      </dgm:t>
    </dgm:pt>
    <dgm:pt modelId="{D88335A1-E2CF-4484-A15A-C645C7612496}" type="sibTrans" cxnId="{365A511B-6C2B-47AC-AD01-A42E6FD38B24}">
      <dgm:prSet/>
      <dgm:spPr/>
      <dgm:t>
        <a:bodyPr/>
        <a:lstStyle/>
        <a:p>
          <a:endParaRPr lang="zh-CN" altLang="en-US" sz="3200">
            <a:latin typeface="造字工房尚雅体" pitchFamily="2" charset="-122"/>
            <a:ea typeface="造字工房尚雅体" pitchFamily="2" charset="-122"/>
          </a:endParaRPr>
        </a:p>
      </dgm:t>
    </dgm:pt>
    <dgm:pt modelId="{E7157CF5-1811-44AB-B14E-2CBB7775279B}">
      <dgm:prSet custT="1"/>
      <dgm:spPr>
        <a:solidFill>
          <a:srgbClr val="7B7C74"/>
        </a:solidFill>
      </dgm:spPr>
      <dgm:t>
        <a:bodyPr/>
        <a:lstStyle/>
        <a:p>
          <a:pPr rtl="0"/>
          <a:r>
            <a:rPr lang="zh-CN" altLang="en-US" sz="3200">
              <a:latin typeface="造字工房尚雅体" pitchFamily="2" charset="-122"/>
              <a:ea typeface="造字工房尚雅体" pitchFamily="2" charset="-122"/>
            </a:rPr>
            <a:t>施工阶段</a:t>
          </a:r>
        </a:p>
      </dgm:t>
    </dgm:pt>
    <dgm:pt modelId="{7A8AD962-BF02-4E70-A2B5-1C964FF495E6}" type="parTrans" cxnId="{AC6A1431-D599-4CB4-9689-2DA626E00062}">
      <dgm:prSet/>
      <dgm:spPr/>
      <dgm:t>
        <a:bodyPr/>
        <a:lstStyle/>
        <a:p>
          <a:endParaRPr lang="zh-CN" altLang="en-US" sz="3200">
            <a:latin typeface="造字工房尚雅体" pitchFamily="2" charset="-122"/>
            <a:ea typeface="造字工房尚雅体" pitchFamily="2" charset="-122"/>
          </a:endParaRPr>
        </a:p>
      </dgm:t>
    </dgm:pt>
    <dgm:pt modelId="{D9F1508B-43CF-43C4-911C-0613ADAD8B19}" type="sibTrans" cxnId="{AC6A1431-D599-4CB4-9689-2DA626E00062}">
      <dgm:prSet/>
      <dgm:spPr/>
      <dgm:t>
        <a:bodyPr/>
        <a:lstStyle/>
        <a:p>
          <a:endParaRPr lang="zh-CN" altLang="en-US" sz="3200">
            <a:latin typeface="造字工房尚雅体" pitchFamily="2" charset="-122"/>
            <a:ea typeface="造字工房尚雅体" pitchFamily="2" charset="-122"/>
          </a:endParaRPr>
        </a:p>
      </dgm:t>
    </dgm:pt>
    <dgm:pt modelId="{23C46813-8842-40DF-9E12-657C2D49340A}">
      <dgm:prSet custT="1"/>
      <dgm:spPr>
        <a:solidFill>
          <a:srgbClr val="7B7C74"/>
        </a:solidFill>
      </dgm:spPr>
      <dgm:t>
        <a:bodyPr/>
        <a:lstStyle/>
        <a:p>
          <a:pPr rtl="0"/>
          <a:r>
            <a:rPr lang="zh-CN" altLang="en-US" sz="3200" dirty="0">
              <a:latin typeface="造字工房尚雅体" pitchFamily="2" charset="-122"/>
              <a:ea typeface="造字工房尚雅体" pitchFamily="2" charset="-122"/>
            </a:rPr>
            <a:t>竣工验收阶段</a:t>
          </a:r>
        </a:p>
      </dgm:t>
    </dgm:pt>
    <dgm:pt modelId="{E60065D5-9FA1-418D-B0B4-DD1088FC4884}" type="parTrans" cxnId="{2E615181-BCC2-4AA6-A430-20CB4FE7852A}">
      <dgm:prSet/>
      <dgm:spPr/>
      <dgm:t>
        <a:bodyPr/>
        <a:lstStyle/>
        <a:p>
          <a:endParaRPr lang="zh-CN" altLang="en-US" sz="3200">
            <a:latin typeface="造字工房尚雅体" pitchFamily="2" charset="-122"/>
            <a:ea typeface="造字工房尚雅体" pitchFamily="2" charset="-122"/>
          </a:endParaRPr>
        </a:p>
      </dgm:t>
    </dgm:pt>
    <dgm:pt modelId="{625120F7-82F4-427E-8E33-26DCB169BBCF}" type="sibTrans" cxnId="{2E615181-BCC2-4AA6-A430-20CB4FE7852A}">
      <dgm:prSet/>
      <dgm:spPr/>
      <dgm:t>
        <a:bodyPr/>
        <a:lstStyle/>
        <a:p>
          <a:endParaRPr lang="zh-CN" altLang="en-US" sz="3200">
            <a:latin typeface="造字工房尚雅体" pitchFamily="2" charset="-122"/>
            <a:ea typeface="造字工房尚雅体" pitchFamily="2" charset="-122"/>
          </a:endParaRPr>
        </a:p>
      </dgm:t>
    </dgm:pt>
    <dgm:pt modelId="{7A298A67-E44B-4783-8712-9347DA5B4BEF}">
      <dgm:prSet custT="1"/>
      <dgm:spPr>
        <a:solidFill>
          <a:srgbClr val="7B7C74"/>
        </a:solidFill>
      </dgm:spPr>
      <dgm:t>
        <a:bodyPr/>
        <a:lstStyle/>
        <a:p>
          <a:pPr rtl="0"/>
          <a:r>
            <a:rPr lang="zh-CN" altLang="en-US" sz="3200">
              <a:latin typeface="造字工房尚雅体" pitchFamily="2" charset="-122"/>
              <a:ea typeface="造字工房尚雅体" pitchFamily="2" charset="-122"/>
            </a:rPr>
            <a:t>生产性项目</a:t>
          </a:r>
        </a:p>
      </dgm:t>
    </dgm:pt>
    <dgm:pt modelId="{4C4E45CB-B46D-4E8B-B99F-5AD8EEE86ADD}" type="parTrans" cxnId="{D47B716F-F49A-465B-9662-56261F6D20A4}">
      <dgm:prSet/>
      <dgm:spPr/>
      <dgm:t>
        <a:bodyPr/>
        <a:lstStyle/>
        <a:p>
          <a:endParaRPr lang="zh-CN" altLang="en-US" sz="3200">
            <a:latin typeface="造字工房尚雅体" pitchFamily="2" charset="-122"/>
            <a:ea typeface="造字工房尚雅体" pitchFamily="2" charset="-122"/>
          </a:endParaRPr>
        </a:p>
      </dgm:t>
    </dgm:pt>
    <dgm:pt modelId="{62C1D9D7-8BFF-482C-8F0E-5FAE086086B9}" type="sibTrans" cxnId="{D47B716F-F49A-465B-9662-56261F6D20A4}">
      <dgm:prSet/>
      <dgm:spPr/>
      <dgm:t>
        <a:bodyPr/>
        <a:lstStyle/>
        <a:p>
          <a:endParaRPr lang="zh-CN" altLang="en-US" sz="3200">
            <a:latin typeface="造字工房尚雅体" pitchFamily="2" charset="-122"/>
            <a:ea typeface="造字工房尚雅体" pitchFamily="2" charset="-122"/>
          </a:endParaRPr>
        </a:p>
      </dgm:t>
    </dgm:pt>
    <dgm:pt modelId="{674E98C0-AB28-4678-8BA5-D538E7393825}">
      <dgm:prSet custT="1"/>
      <dgm:spPr>
        <a:solidFill>
          <a:srgbClr val="7B7C74"/>
        </a:solidFill>
      </dgm:spPr>
      <dgm:t>
        <a:bodyPr/>
        <a:lstStyle/>
        <a:p>
          <a:pPr rtl="0"/>
          <a:r>
            <a:rPr lang="zh-CN" altLang="en-US" sz="3200">
              <a:latin typeface="造字工房尚雅体" pitchFamily="2" charset="-122"/>
              <a:ea typeface="造字工房尚雅体" pitchFamily="2" charset="-122"/>
            </a:rPr>
            <a:t>后评估阶段</a:t>
          </a:r>
        </a:p>
      </dgm:t>
    </dgm:pt>
    <dgm:pt modelId="{1ADAD81F-8A3E-46BB-9587-93603B612A9F}" type="parTrans" cxnId="{2121AC65-CA9A-4A18-A7D0-51E30731C593}">
      <dgm:prSet/>
      <dgm:spPr/>
      <dgm:t>
        <a:bodyPr/>
        <a:lstStyle/>
        <a:p>
          <a:endParaRPr lang="zh-CN" altLang="en-US" sz="3200">
            <a:latin typeface="造字工房尚雅体" pitchFamily="2" charset="-122"/>
            <a:ea typeface="造字工房尚雅体" pitchFamily="2" charset="-122"/>
          </a:endParaRPr>
        </a:p>
      </dgm:t>
    </dgm:pt>
    <dgm:pt modelId="{1B6342BA-6932-49C2-A966-DCB44B20052E}" type="sibTrans" cxnId="{2121AC65-CA9A-4A18-A7D0-51E30731C593}">
      <dgm:prSet/>
      <dgm:spPr/>
      <dgm:t>
        <a:bodyPr/>
        <a:lstStyle/>
        <a:p>
          <a:endParaRPr lang="zh-CN" altLang="en-US" sz="3200">
            <a:latin typeface="造字工房尚雅体" pitchFamily="2" charset="-122"/>
            <a:ea typeface="造字工房尚雅体" pitchFamily="2" charset="-122"/>
          </a:endParaRPr>
        </a:p>
      </dgm:t>
    </dgm:pt>
    <dgm:pt modelId="{29B9F952-D612-4B50-B48F-CE38F8C14F9B}" type="pres">
      <dgm:prSet presAssocID="{014B228D-F102-41CE-A4F3-8E0C33915A5B}" presName="diagram" presStyleCnt="0">
        <dgm:presLayoutVars>
          <dgm:dir/>
          <dgm:resizeHandles val="exact"/>
        </dgm:presLayoutVars>
      </dgm:prSet>
      <dgm:spPr/>
      <dgm:t>
        <a:bodyPr/>
        <a:lstStyle/>
        <a:p>
          <a:endParaRPr lang="zh-CN" altLang="en-US"/>
        </a:p>
      </dgm:t>
    </dgm:pt>
    <dgm:pt modelId="{8B01E602-7713-4184-9C9C-519FAEE6B1D5}" type="pres">
      <dgm:prSet presAssocID="{808499CF-0D85-45F1-929D-DD0A177308B9}" presName="node" presStyleLbl="node1" presStyleIdx="0" presStyleCnt="7">
        <dgm:presLayoutVars>
          <dgm:bulletEnabled val="1"/>
        </dgm:presLayoutVars>
      </dgm:prSet>
      <dgm:spPr/>
      <dgm:t>
        <a:bodyPr/>
        <a:lstStyle/>
        <a:p>
          <a:endParaRPr lang="zh-CN" altLang="en-US"/>
        </a:p>
      </dgm:t>
    </dgm:pt>
    <dgm:pt modelId="{A77FEA15-5586-4DD2-93C7-0278817694A1}" type="pres">
      <dgm:prSet presAssocID="{8A0E06EE-B5F2-40BC-ABAA-B6D4D5E3A322}" presName="sibTrans" presStyleCnt="0"/>
      <dgm:spPr/>
    </dgm:pt>
    <dgm:pt modelId="{3B4E5D0C-D55E-47C7-9232-249726ED73C4}" type="pres">
      <dgm:prSet presAssocID="{4D13A453-E018-47FC-8CC1-26742E1E8C1F}" presName="node" presStyleLbl="node1" presStyleIdx="1" presStyleCnt="7">
        <dgm:presLayoutVars>
          <dgm:bulletEnabled val="1"/>
        </dgm:presLayoutVars>
      </dgm:prSet>
      <dgm:spPr/>
      <dgm:t>
        <a:bodyPr/>
        <a:lstStyle/>
        <a:p>
          <a:endParaRPr lang="zh-CN" altLang="en-US"/>
        </a:p>
      </dgm:t>
    </dgm:pt>
    <dgm:pt modelId="{BD0FD794-332C-421D-833C-7B9EBF61A1C7}" type="pres">
      <dgm:prSet presAssocID="{29BFF096-C19C-4A8F-BC02-8AF6ED585CA5}" presName="sibTrans" presStyleCnt="0"/>
      <dgm:spPr/>
    </dgm:pt>
    <dgm:pt modelId="{D5E293DE-DB97-485E-B87A-00DD91723EF8}" type="pres">
      <dgm:prSet presAssocID="{DD2449FA-1DC9-4130-A875-1CA00A90AEB6}" presName="node" presStyleLbl="node1" presStyleIdx="2" presStyleCnt="7">
        <dgm:presLayoutVars>
          <dgm:bulletEnabled val="1"/>
        </dgm:presLayoutVars>
      </dgm:prSet>
      <dgm:spPr/>
      <dgm:t>
        <a:bodyPr/>
        <a:lstStyle/>
        <a:p>
          <a:endParaRPr lang="zh-CN" altLang="en-US"/>
        </a:p>
      </dgm:t>
    </dgm:pt>
    <dgm:pt modelId="{B0E921C2-77DA-45E3-ADEC-0B68D59E14BF}" type="pres">
      <dgm:prSet presAssocID="{D88335A1-E2CF-4484-A15A-C645C7612496}" presName="sibTrans" presStyleCnt="0"/>
      <dgm:spPr/>
    </dgm:pt>
    <dgm:pt modelId="{A6309ADF-58DF-491C-BE55-29EB13CCBA00}" type="pres">
      <dgm:prSet presAssocID="{E7157CF5-1811-44AB-B14E-2CBB7775279B}" presName="node" presStyleLbl="node1" presStyleIdx="3" presStyleCnt="7">
        <dgm:presLayoutVars>
          <dgm:bulletEnabled val="1"/>
        </dgm:presLayoutVars>
      </dgm:prSet>
      <dgm:spPr/>
      <dgm:t>
        <a:bodyPr/>
        <a:lstStyle/>
        <a:p>
          <a:endParaRPr lang="zh-CN" altLang="en-US"/>
        </a:p>
      </dgm:t>
    </dgm:pt>
    <dgm:pt modelId="{ED6DAB62-0323-41B1-8ADC-0CA7EF7FFFBD}" type="pres">
      <dgm:prSet presAssocID="{D9F1508B-43CF-43C4-911C-0613ADAD8B19}" presName="sibTrans" presStyleCnt="0"/>
      <dgm:spPr/>
    </dgm:pt>
    <dgm:pt modelId="{4DE4C815-C91D-43D2-8C0D-AD7163BC4B96}" type="pres">
      <dgm:prSet presAssocID="{23C46813-8842-40DF-9E12-657C2D49340A}" presName="node" presStyleLbl="node1" presStyleIdx="4" presStyleCnt="7" custScaleX="125033">
        <dgm:presLayoutVars>
          <dgm:bulletEnabled val="1"/>
        </dgm:presLayoutVars>
      </dgm:prSet>
      <dgm:spPr/>
      <dgm:t>
        <a:bodyPr/>
        <a:lstStyle/>
        <a:p>
          <a:endParaRPr lang="zh-CN" altLang="en-US"/>
        </a:p>
      </dgm:t>
    </dgm:pt>
    <dgm:pt modelId="{0326888F-9D36-4F8B-AA93-6B56543A3CFB}" type="pres">
      <dgm:prSet presAssocID="{625120F7-82F4-427E-8E33-26DCB169BBCF}" presName="sibTrans" presStyleCnt="0"/>
      <dgm:spPr/>
    </dgm:pt>
    <dgm:pt modelId="{862D7709-0CE7-438E-8197-967D922AA366}" type="pres">
      <dgm:prSet presAssocID="{7A298A67-E44B-4783-8712-9347DA5B4BEF}" presName="node" presStyleLbl="node1" presStyleIdx="5" presStyleCnt="7">
        <dgm:presLayoutVars>
          <dgm:bulletEnabled val="1"/>
        </dgm:presLayoutVars>
      </dgm:prSet>
      <dgm:spPr/>
      <dgm:t>
        <a:bodyPr/>
        <a:lstStyle/>
        <a:p>
          <a:endParaRPr lang="zh-CN" altLang="en-US"/>
        </a:p>
      </dgm:t>
    </dgm:pt>
    <dgm:pt modelId="{1BB19BA1-1404-4E4A-8F8D-FA7D355401D7}" type="pres">
      <dgm:prSet presAssocID="{62C1D9D7-8BFF-482C-8F0E-5FAE086086B9}" presName="sibTrans" presStyleCnt="0"/>
      <dgm:spPr/>
    </dgm:pt>
    <dgm:pt modelId="{B493B82C-D722-40E9-ACFD-FA24EE8A7E42}" type="pres">
      <dgm:prSet presAssocID="{674E98C0-AB28-4678-8BA5-D538E7393825}" presName="node" presStyleLbl="node1" presStyleIdx="6" presStyleCnt="7">
        <dgm:presLayoutVars>
          <dgm:bulletEnabled val="1"/>
        </dgm:presLayoutVars>
      </dgm:prSet>
      <dgm:spPr/>
      <dgm:t>
        <a:bodyPr/>
        <a:lstStyle/>
        <a:p>
          <a:endParaRPr lang="zh-CN" altLang="en-US"/>
        </a:p>
      </dgm:t>
    </dgm:pt>
  </dgm:ptLst>
  <dgm:cxnLst>
    <dgm:cxn modelId="{365A511B-6C2B-47AC-AD01-A42E6FD38B24}" srcId="{014B228D-F102-41CE-A4F3-8E0C33915A5B}" destId="{DD2449FA-1DC9-4130-A875-1CA00A90AEB6}" srcOrd="2" destOrd="0" parTransId="{3E40AED3-15B2-46D8-BEEA-277B8E5861AF}" sibTransId="{D88335A1-E2CF-4484-A15A-C645C7612496}"/>
    <dgm:cxn modelId="{5225E057-C493-4990-B144-A911D5A95B30}" type="presOf" srcId="{4D13A453-E018-47FC-8CC1-26742E1E8C1F}" destId="{3B4E5D0C-D55E-47C7-9232-249726ED73C4}" srcOrd="0" destOrd="0" presId="urn:microsoft.com/office/officeart/2005/8/layout/default#1"/>
    <dgm:cxn modelId="{D47B716F-F49A-465B-9662-56261F6D20A4}" srcId="{014B228D-F102-41CE-A4F3-8E0C33915A5B}" destId="{7A298A67-E44B-4783-8712-9347DA5B4BEF}" srcOrd="5" destOrd="0" parTransId="{4C4E45CB-B46D-4E8B-B99F-5AD8EEE86ADD}" sibTransId="{62C1D9D7-8BFF-482C-8F0E-5FAE086086B9}"/>
    <dgm:cxn modelId="{9B36BD9A-9F98-4DC5-A4F4-64E0751CF939}" type="presOf" srcId="{DD2449FA-1DC9-4130-A875-1CA00A90AEB6}" destId="{D5E293DE-DB97-485E-B87A-00DD91723EF8}" srcOrd="0" destOrd="0" presId="urn:microsoft.com/office/officeart/2005/8/layout/default#1"/>
    <dgm:cxn modelId="{21790CAB-366E-4126-9EF2-D30BBA5E0DE2}" srcId="{014B228D-F102-41CE-A4F3-8E0C33915A5B}" destId="{4D13A453-E018-47FC-8CC1-26742E1E8C1F}" srcOrd="1" destOrd="0" parTransId="{3290C5E6-5EB6-44A1-AECD-E89CCA3C4F90}" sibTransId="{29BFF096-C19C-4A8F-BC02-8AF6ED585CA5}"/>
    <dgm:cxn modelId="{A5183163-DC56-4983-8331-66755F979B82}" type="presOf" srcId="{7A298A67-E44B-4783-8712-9347DA5B4BEF}" destId="{862D7709-0CE7-438E-8197-967D922AA366}" srcOrd="0" destOrd="0" presId="urn:microsoft.com/office/officeart/2005/8/layout/default#1"/>
    <dgm:cxn modelId="{857C6D11-4892-4DA4-9147-04B6310CE69E}" type="presOf" srcId="{23C46813-8842-40DF-9E12-657C2D49340A}" destId="{4DE4C815-C91D-43D2-8C0D-AD7163BC4B96}" srcOrd="0" destOrd="0" presId="urn:microsoft.com/office/officeart/2005/8/layout/default#1"/>
    <dgm:cxn modelId="{2E615181-BCC2-4AA6-A430-20CB4FE7852A}" srcId="{014B228D-F102-41CE-A4F3-8E0C33915A5B}" destId="{23C46813-8842-40DF-9E12-657C2D49340A}" srcOrd="4" destOrd="0" parTransId="{E60065D5-9FA1-418D-B0B4-DD1088FC4884}" sibTransId="{625120F7-82F4-427E-8E33-26DCB169BBCF}"/>
    <dgm:cxn modelId="{014A8505-F0FC-49FD-A8C1-9EC4A5ABAC30}" type="presOf" srcId="{674E98C0-AB28-4678-8BA5-D538E7393825}" destId="{B493B82C-D722-40E9-ACFD-FA24EE8A7E42}" srcOrd="0" destOrd="0" presId="urn:microsoft.com/office/officeart/2005/8/layout/default#1"/>
    <dgm:cxn modelId="{F223B0C5-0E02-44F9-A0DD-4BDB650B4803}" srcId="{014B228D-F102-41CE-A4F3-8E0C33915A5B}" destId="{808499CF-0D85-45F1-929D-DD0A177308B9}" srcOrd="0" destOrd="0" parTransId="{5F53F588-5F7B-4076-86A3-F47ED50C63AF}" sibTransId="{8A0E06EE-B5F2-40BC-ABAA-B6D4D5E3A322}"/>
    <dgm:cxn modelId="{1AA024E1-E3EB-49C3-8334-0E706BA02765}" type="presOf" srcId="{808499CF-0D85-45F1-929D-DD0A177308B9}" destId="{8B01E602-7713-4184-9C9C-519FAEE6B1D5}" srcOrd="0" destOrd="0" presId="urn:microsoft.com/office/officeart/2005/8/layout/default#1"/>
    <dgm:cxn modelId="{AC6A1431-D599-4CB4-9689-2DA626E00062}" srcId="{014B228D-F102-41CE-A4F3-8E0C33915A5B}" destId="{E7157CF5-1811-44AB-B14E-2CBB7775279B}" srcOrd="3" destOrd="0" parTransId="{7A8AD962-BF02-4E70-A2B5-1C964FF495E6}" sibTransId="{D9F1508B-43CF-43C4-911C-0613ADAD8B19}"/>
    <dgm:cxn modelId="{2121AC65-CA9A-4A18-A7D0-51E30731C593}" srcId="{014B228D-F102-41CE-A4F3-8E0C33915A5B}" destId="{674E98C0-AB28-4678-8BA5-D538E7393825}" srcOrd="6" destOrd="0" parTransId="{1ADAD81F-8A3E-46BB-9587-93603B612A9F}" sibTransId="{1B6342BA-6932-49C2-A966-DCB44B20052E}"/>
    <dgm:cxn modelId="{86087609-FD4E-4B4A-B8D0-282DF1EC353D}" type="presOf" srcId="{014B228D-F102-41CE-A4F3-8E0C33915A5B}" destId="{29B9F952-D612-4B50-B48F-CE38F8C14F9B}" srcOrd="0" destOrd="0" presId="urn:microsoft.com/office/officeart/2005/8/layout/default#1"/>
    <dgm:cxn modelId="{85C8FAFD-9EAB-4DBD-AF38-8017EDFD5B73}" type="presOf" srcId="{E7157CF5-1811-44AB-B14E-2CBB7775279B}" destId="{A6309ADF-58DF-491C-BE55-29EB13CCBA00}" srcOrd="0" destOrd="0" presId="urn:microsoft.com/office/officeart/2005/8/layout/default#1"/>
    <dgm:cxn modelId="{5044331B-320D-45E9-8A2B-05A722260CC6}" type="presParOf" srcId="{29B9F952-D612-4B50-B48F-CE38F8C14F9B}" destId="{8B01E602-7713-4184-9C9C-519FAEE6B1D5}" srcOrd="0" destOrd="0" presId="urn:microsoft.com/office/officeart/2005/8/layout/default#1"/>
    <dgm:cxn modelId="{D0B101A5-8AF3-4E25-BCC9-1FA5E88102E4}" type="presParOf" srcId="{29B9F952-D612-4B50-B48F-CE38F8C14F9B}" destId="{A77FEA15-5586-4DD2-93C7-0278817694A1}" srcOrd="1" destOrd="0" presId="urn:microsoft.com/office/officeart/2005/8/layout/default#1"/>
    <dgm:cxn modelId="{9E2F8F0E-8E28-4701-AAD8-5B42D04C8A06}" type="presParOf" srcId="{29B9F952-D612-4B50-B48F-CE38F8C14F9B}" destId="{3B4E5D0C-D55E-47C7-9232-249726ED73C4}" srcOrd="2" destOrd="0" presId="urn:microsoft.com/office/officeart/2005/8/layout/default#1"/>
    <dgm:cxn modelId="{C041B62B-C612-427B-84A4-A8D8341A3BCA}" type="presParOf" srcId="{29B9F952-D612-4B50-B48F-CE38F8C14F9B}" destId="{BD0FD794-332C-421D-833C-7B9EBF61A1C7}" srcOrd="3" destOrd="0" presId="urn:microsoft.com/office/officeart/2005/8/layout/default#1"/>
    <dgm:cxn modelId="{D5427D24-D546-42C1-8795-A4BE98815B57}" type="presParOf" srcId="{29B9F952-D612-4B50-B48F-CE38F8C14F9B}" destId="{D5E293DE-DB97-485E-B87A-00DD91723EF8}" srcOrd="4" destOrd="0" presId="urn:microsoft.com/office/officeart/2005/8/layout/default#1"/>
    <dgm:cxn modelId="{5150B510-E866-4CA7-8168-B03670EEF513}" type="presParOf" srcId="{29B9F952-D612-4B50-B48F-CE38F8C14F9B}" destId="{B0E921C2-77DA-45E3-ADEC-0B68D59E14BF}" srcOrd="5" destOrd="0" presId="urn:microsoft.com/office/officeart/2005/8/layout/default#1"/>
    <dgm:cxn modelId="{CF1B3732-8703-4C0A-B5EF-B09630C631F6}" type="presParOf" srcId="{29B9F952-D612-4B50-B48F-CE38F8C14F9B}" destId="{A6309ADF-58DF-491C-BE55-29EB13CCBA00}" srcOrd="6" destOrd="0" presId="urn:microsoft.com/office/officeart/2005/8/layout/default#1"/>
    <dgm:cxn modelId="{AE236515-0C41-438F-B68A-F755AF91A8E8}" type="presParOf" srcId="{29B9F952-D612-4B50-B48F-CE38F8C14F9B}" destId="{ED6DAB62-0323-41B1-8ADC-0CA7EF7FFFBD}" srcOrd="7" destOrd="0" presId="urn:microsoft.com/office/officeart/2005/8/layout/default#1"/>
    <dgm:cxn modelId="{2F56F1AF-BD4E-403D-A276-6E164CE64EF9}" type="presParOf" srcId="{29B9F952-D612-4B50-B48F-CE38F8C14F9B}" destId="{4DE4C815-C91D-43D2-8C0D-AD7163BC4B96}" srcOrd="8" destOrd="0" presId="urn:microsoft.com/office/officeart/2005/8/layout/default#1"/>
    <dgm:cxn modelId="{C3BB5799-4742-4173-A6C1-DBA958CE3951}" type="presParOf" srcId="{29B9F952-D612-4B50-B48F-CE38F8C14F9B}" destId="{0326888F-9D36-4F8B-AA93-6B56543A3CFB}" srcOrd="9" destOrd="0" presId="urn:microsoft.com/office/officeart/2005/8/layout/default#1"/>
    <dgm:cxn modelId="{896E8380-164D-49BC-B87C-58CCDA260DF1}" type="presParOf" srcId="{29B9F952-D612-4B50-B48F-CE38F8C14F9B}" destId="{862D7709-0CE7-438E-8197-967D922AA366}" srcOrd="10" destOrd="0" presId="urn:microsoft.com/office/officeart/2005/8/layout/default#1"/>
    <dgm:cxn modelId="{A4ED38DB-5716-43FE-931D-92E0AD280170}" type="presParOf" srcId="{29B9F952-D612-4B50-B48F-CE38F8C14F9B}" destId="{1BB19BA1-1404-4E4A-8F8D-FA7D355401D7}" srcOrd="11" destOrd="0" presId="urn:microsoft.com/office/officeart/2005/8/layout/default#1"/>
    <dgm:cxn modelId="{AE0F7329-8929-4ADB-8F91-5826B782B235}" type="presParOf" srcId="{29B9F952-D612-4B50-B48F-CE38F8C14F9B}" destId="{B493B82C-D722-40E9-ACFD-FA24EE8A7E42}" srcOrd="12" destOrd="0" presId="urn:microsoft.com/office/officeart/2005/8/layout/defaul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6F5C792-2028-46A2-B63A-64CB5C49A70B}">
      <dsp:nvSpPr>
        <dsp:cNvPr id="0" name=""/>
        <dsp:cNvSpPr/>
      </dsp:nvSpPr>
      <dsp:spPr>
        <a:xfrm>
          <a:off x="2263743" y="0"/>
          <a:ext cx="4351338" cy="4351338"/>
        </a:xfrm>
        <a:prstGeom prst="triangle">
          <a:avLst/>
        </a:prstGeom>
        <a:solidFill>
          <a:srgbClr val="68657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47B0E55-75B2-42A0-A5EB-43A39928ACE5}">
      <dsp:nvSpPr>
        <dsp:cNvPr id="0" name=""/>
        <dsp:cNvSpPr/>
      </dsp:nvSpPr>
      <dsp:spPr>
        <a:xfrm>
          <a:off x="3506771" y="437634"/>
          <a:ext cx="4693651" cy="1308260"/>
        </a:xfrm>
        <a:prstGeom prst="roundRect">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zh-CN" altLang="en-US" sz="3200" kern="1200" dirty="0">
              <a:latin typeface="造字工房尚雅体" pitchFamily="2" charset="-122"/>
              <a:ea typeface="造字工房尚雅体" pitchFamily="2" charset="-122"/>
            </a:rPr>
            <a:t>如何来确定这些房子的工程造价呢？</a:t>
          </a:r>
        </a:p>
      </dsp:txBody>
      <dsp:txXfrm>
        <a:off x="3506771" y="437634"/>
        <a:ext cx="4693651" cy="1308260"/>
      </dsp:txXfrm>
    </dsp:sp>
    <dsp:sp modelId="{080AA955-78C1-4603-8DF9-17B09E26815D}">
      <dsp:nvSpPr>
        <dsp:cNvPr id="0" name=""/>
        <dsp:cNvSpPr/>
      </dsp:nvSpPr>
      <dsp:spPr>
        <a:xfrm>
          <a:off x="3477596" y="1859990"/>
          <a:ext cx="4752000" cy="912761"/>
        </a:xfrm>
        <a:prstGeom prst="roundRect">
          <a:avLst/>
        </a:prstGeom>
        <a:solidFill>
          <a:schemeClr val="lt1">
            <a:alpha val="90000"/>
            <a:hueOff val="0"/>
            <a:satOff val="0"/>
            <a:lumOff val="0"/>
            <a:alphaOff val="0"/>
          </a:schemeClr>
        </a:solidFill>
        <a:ln w="12700" cap="flat" cmpd="sng" algn="ctr">
          <a:solidFill>
            <a:srgbClr val="B2C5D3"/>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zh-CN" altLang="en-US" sz="3200" kern="1200">
              <a:latin typeface="造字工房尚雅体" pitchFamily="2" charset="-122"/>
              <a:ea typeface="造字工房尚雅体" pitchFamily="2" charset="-122"/>
            </a:rPr>
            <a:t>如何控制工程造价呢？</a:t>
          </a:r>
        </a:p>
      </dsp:txBody>
      <dsp:txXfrm>
        <a:off x="3477596" y="1859990"/>
        <a:ext cx="4752000" cy="912761"/>
      </dsp:txXfrm>
    </dsp:sp>
    <dsp:sp modelId="{EC006A83-ADCF-471B-83CE-B8B626FEDA86}">
      <dsp:nvSpPr>
        <dsp:cNvPr id="0" name=""/>
        <dsp:cNvSpPr/>
      </dsp:nvSpPr>
      <dsp:spPr>
        <a:xfrm>
          <a:off x="3455337" y="2886846"/>
          <a:ext cx="4796519" cy="912761"/>
        </a:xfrm>
        <a:prstGeom prst="roundRect">
          <a:avLst/>
        </a:prstGeom>
        <a:solidFill>
          <a:schemeClr val="lt1">
            <a:alpha val="90000"/>
            <a:hueOff val="0"/>
            <a:satOff val="0"/>
            <a:lumOff val="0"/>
            <a:alphaOff val="0"/>
          </a:schemeClr>
        </a:solidFill>
        <a:ln w="12700" cap="flat" cmpd="sng" algn="ctr">
          <a:solidFill>
            <a:srgbClr val="9196C3"/>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zh-CN" altLang="en-US" sz="3200" kern="1200" dirty="0">
              <a:latin typeface="造字工房尚雅体" pitchFamily="2" charset="-122"/>
              <a:ea typeface="造字工房尚雅体" pitchFamily="2" charset="-122"/>
            </a:rPr>
            <a:t>工程款是如何支付的呢？</a:t>
          </a:r>
        </a:p>
      </dsp:txBody>
      <dsp:txXfrm>
        <a:off x="3455337" y="2886846"/>
        <a:ext cx="4796519" cy="912761"/>
      </dsp:txXfrm>
    </dsp:sp>
  </dsp:spTree>
</dsp:drawing>
</file>

<file path=ppt/diagrams/drawing1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3516230-32BD-4D8B-ABF7-BB9FDFCAD646}">
      <dsp:nvSpPr>
        <dsp:cNvPr id="0" name=""/>
        <dsp:cNvSpPr/>
      </dsp:nvSpPr>
      <dsp:spPr>
        <a:xfrm>
          <a:off x="1879606" y="0"/>
          <a:ext cx="8204186" cy="4351338"/>
        </a:xfrm>
        <a:prstGeom prst="swooshArrow">
          <a:avLst>
            <a:gd name="adj1" fmla="val 25000"/>
            <a:gd name="adj2" fmla="val 25000"/>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CAF97D8-4120-4FF7-81F3-A0B419285334}">
      <dsp:nvSpPr>
        <dsp:cNvPr id="0" name=""/>
        <dsp:cNvSpPr/>
      </dsp:nvSpPr>
      <dsp:spPr>
        <a:xfrm>
          <a:off x="3384821" y="3003293"/>
          <a:ext cx="181015" cy="181015"/>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3143EE4-C1FD-41F6-9B51-2D16E90702F4}">
      <dsp:nvSpPr>
        <dsp:cNvPr id="0" name=""/>
        <dsp:cNvSpPr/>
      </dsp:nvSpPr>
      <dsp:spPr>
        <a:xfrm>
          <a:off x="3213436" y="3093801"/>
          <a:ext cx="2145964" cy="12575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916" tIns="0" rIns="0" bIns="0" numCol="1" spcCol="1270" anchor="t" anchorCtr="0">
          <a:noAutofit/>
        </a:bodyPr>
        <a:lstStyle/>
        <a:p>
          <a:pPr lvl="0" algn="l" defTabSz="1422400">
            <a:lnSpc>
              <a:spcPct val="90000"/>
            </a:lnSpc>
            <a:spcBef>
              <a:spcPct val="0"/>
            </a:spcBef>
            <a:spcAft>
              <a:spcPct val="35000"/>
            </a:spcAft>
          </a:pPr>
          <a:r>
            <a:rPr lang="zh-CN" altLang="en-US" sz="3200" kern="1200" dirty="0">
              <a:latin typeface="造字工房尚雅体" pitchFamily="2" charset="-122"/>
              <a:ea typeface="造字工房尚雅体" pitchFamily="2" charset="-122"/>
            </a:rPr>
            <a:t>可行性研究报告</a:t>
          </a:r>
        </a:p>
      </dsp:txBody>
      <dsp:txXfrm>
        <a:off x="3213436" y="3093801"/>
        <a:ext cx="2145964" cy="1257536"/>
      </dsp:txXfrm>
    </dsp:sp>
    <dsp:sp modelId="{6B8640C7-5A7B-4175-A5F4-AC8589B07679}">
      <dsp:nvSpPr>
        <dsp:cNvPr id="0" name=""/>
        <dsp:cNvSpPr/>
      </dsp:nvSpPr>
      <dsp:spPr>
        <a:xfrm>
          <a:off x="4982632" y="1820599"/>
          <a:ext cx="327220" cy="327220"/>
        </a:xfrm>
        <a:prstGeom prst="ellipse">
          <a:avLst/>
        </a:prstGeom>
        <a:solidFill>
          <a:srgbClr val="7B7C7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688DDA1-0B6A-48AF-B23D-FE3FFF9F6173}">
      <dsp:nvSpPr>
        <dsp:cNvPr id="0" name=""/>
        <dsp:cNvSpPr/>
      </dsp:nvSpPr>
      <dsp:spPr>
        <a:xfrm>
          <a:off x="5206989" y="1984210"/>
          <a:ext cx="2514608" cy="23671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3387" tIns="0" rIns="0" bIns="0" numCol="1" spcCol="1270" anchor="t" anchorCtr="0">
          <a:noAutofit/>
        </a:bodyPr>
        <a:lstStyle/>
        <a:p>
          <a:pPr lvl="0" algn="l" defTabSz="1422400">
            <a:lnSpc>
              <a:spcPct val="90000"/>
            </a:lnSpc>
            <a:spcBef>
              <a:spcPct val="0"/>
            </a:spcBef>
            <a:spcAft>
              <a:spcPct val="35000"/>
            </a:spcAft>
          </a:pPr>
          <a:r>
            <a:rPr lang="zh-CN" altLang="en-US" sz="3200" kern="1200" dirty="0">
              <a:latin typeface="造字工房尚雅体" pitchFamily="2" charset="-122"/>
              <a:ea typeface="造字工房尚雅体" pitchFamily="2" charset="-122"/>
            </a:rPr>
            <a:t>甲方给出的设计任务书</a:t>
          </a:r>
        </a:p>
      </dsp:txBody>
      <dsp:txXfrm>
        <a:off x="5206989" y="1984210"/>
        <a:ext cx="2514608" cy="2367127"/>
      </dsp:txXfrm>
    </dsp:sp>
    <dsp:sp modelId="{D5369D40-9FAA-4784-940B-5FBF0F4851CF}">
      <dsp:nvSpPr>
        <dsp:cNvPr id="0" name=""/>
        <dsp:cNvSpPr/>
      </dsp:nvSpPr>
      <dsp:spPr>
        <a:xfrm>
          <a:off x="6904183" y="1100888"/>
          <a:ext cx="452539" cy="452539"/>
        </a:xfrm>
        <a:prstGeom prst="ellipse">
          <a:avLst/>
        </a:prstGeom>
        <a:solidFill>
          <a:srgbClr val="9196C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6D4B788-248A-4AFC-A4B0-4810FA6665E7}">
      <dsp:nvSpPr>
        <dsp:cNvPr id="0" name=""/>
        <dsp:cNvSpPr/>
      </dsp:nvSpPr>
      <dsp:spPr>
        <a:xfrm>
          <a:off x="7372008" y="1327158"/>
          <a:ext cx="2152989" cy="30241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9791" tIns="0" rIns="0" bIns="0" numCol="1" spcCol="1270" anchor="t" anchorCtr="0">
          <a:noAutofit/>
        </a:bodyPr>
        <a:lstStyle/>
        <a:p>
          <a:pPr lvl="0" algn="l" defTabSz="1422400">
            <a:lnSpc>
              <a:spcPct val="90000"/>
            </a:lnSpc>
            <a:spcBef>
              <a:spcPct val="0"/>
            </a:spcBef>
            <a:spcAft>
              <a:spcPct val="35000"/>
            </a:spcAft>
          </a:pPr>
          <a:r>
            <a:rPr lang="zh-CN" altLang="en-US" sz="3200" kern="1200" dirty="0">
              <a:latin typeface="造字工房尚雅体" pitchFamily="2" charset="-122"/>
              <a:ea typeface="造字工房尚雅体" pitchFamily="2" charset="-122"/>
            </a:rPr>
            <a:t>初步设计和施工图设计</a:t>
          </a:r>
        </a:p>
      </dsp:txBody>
      <dsp:txXfrm>
        <a:off x="7372008" y="1327158"/>
        <a:ext cx="2152989" cy="3024179"/>
      </dsp:txXfrm>
    </dsp:sp>
  </dsp:spTree>
</dsp:drawing>
</file>

<file path=ppt/diagrams/drawing1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3696372-552B-47A1-9C46-C7E186D6E89B}">
      <dsp:nvSpPr>
        <dsp:cNvPr id="0" name=""/>
        <dsp:cNvSpPr/>
      </dsp:nvSpPr>
      <dsp:spPr>
        <a:xfrm>
          <a:off x="1587" y="1693730"/>
          <a:ext cx="3385343" cy="2031206"/>
        </a:xfrm>
        <a:prstGeom prst="roundRect">
          <a:avLst>
            <a:gd name="adj" fmla="val 10000"/>
          </a:avLst>
        </a:prstGeom>
        <a:solidFill>
          <a:srgbClr val="7B7C7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zh-CN" altLang="en-US" sz="2800" kern="1200" dirty="0">
              <a:latin typeface="造字工房尚雅体" pitchFamily="2" charset="-122"/>
              <a:ea typeface="造字工房尚雅体" pitchFamily="2" charset="-122"/>
            </a:rPr>
            <a:t>大型复杂项目</a:t>
          </a:r>
        </a:p>
      </dsp:txBody>
      <dsp:txXfrm>
        <a:off x="1587" y="1693730"/>
        <a:ext cx="3385343" cy="2031206"/>
      </dsp:txXfrm>
    </dsp:sp>
    <dsp:sp modelId="{28B6EB48-524E-438B-BD03-3CB4F2B8FE5F}">
      <dsp:nvSpPr>
        <dsp:cNvPr id="0" name=""/>
        <dsp:cNvSpPr/>
      </dsp:nvSpPr>
      <dsp:spPr>
        <a:xfrm>
          <a:off x="3725465" y="2289550"/>
          <a:ext cx="717692" cy="839565"/>
        </a:xfrm>
        <a:prstGeom prst="rightArrow">
          <a:avLst>
            <a:gd name="adj1" fmla="val 60000"/>
            <a:gd name="adj2" fmla="val 50000"/>
          </a:avLst>
        </a:prstGeom>
        <a:solidFill>
          <a:srgbClr val="7B7C74"/>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244600">
            <a:lnSpc>
              <a:spcPct val="90000"/>
            </a:lnSpc>
            <a:spcBef>
              <a:spcPct val="0"/>
            </a:spcBef>
            <a:spcAft>
              <a:spcPct val="35000"/>
            </a:spcAft>
          </a:pPr>
          <a:endParaRPr lang="zh-CN" altLang="en-US" sz="2800" kern="1200">
            <a:latin typeface="造字工房尚雅体" pitchFamily="2" charset="-122"/>
            <a:ea typeface="造字工房尚雅体" pitchFamily="2" charset="-122"/>
          </a:endParaRPr>
        </a:p>
      </dsp:txBody>
      <dsp:txXfrm>
        <a:off x="3725465" y="2289550"/>
        <a:ext cx="717692" cy="839565"/>
      </dsp:txXfrm>
    </dsp:sp>
    <dsp:sp modelId="{B8538871-F71F-48BF-9DFC-9ED9651339C5}">
      <dsp:nvSpPr>
        <dsp:cNvPr id="0" name=""/>
        <dsp:cNvSpPr/>
      </dsp:nvSpPr>
      <dsp:spPr>
        <a:xfrm>
          <a:off x="4741068" y="1693730"/>
          <a:ext cx="3385343" cy="2031206"/>
        </a:xfrm>
        <a:prstGeom prst="roundRect">
          <a:avLst>
            <a:gd name="adj" fmla="val 10000"/>
          </a:avLst>
        </a:prstGeom>
        <a:solidFill>
          <a:srgbClr val="9196C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zh-CN" altLang="en-US" sz="2800" kern="1200" dirty="0">
              <a:latin typeface="造字工房尚雅体" pitchFamily="2" charset="-122"/>
              <a:ea typeface="造字工房尚雅体" pitchFamily="2" charset="-122"/>
            </a:rPr>
            <a:t>三阶段设计：即初步设计、技术设计和施工图设计。</a:t>
          </a:r>
        </a:p>
      </dsp:txBody>
      <dsp:txXfrm>
        <a:off x="4741068" y="1693730"/>
        <a:ext cx="3385343" cy="2031206"/>
      </dsp:txXfrm>
    </dsp:sp>
  </dsp:spTree>
</dsp:drawing>
</file>

<file path=ppt/diagrams/drawing1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A6F9FE4-5A01-44C1-BE83-B0C8CF85F686}">
      <dsp:nvSpPr>
        <dsp:cNvPr id="0" name=""/>
        <dsp:cNvSpPr/>
      </dsp:nvSpPr>
      <dsp:spPr>
        <a:xfrm>
          <a:off x="2193865" y="1087834"/>
          <a:ext cx="3263503" cy="3263503"/>
        </a:xfrm>
        <a:prstGeom prst="ellipse">
          <a:avLst/>
        </a:prstGeom>
        <a:solidFill>
          <a:schemeClr val="accent3">
            <a:hueOff val="2710599"/>
            <a:satOff val="100000"/>
            <a:lumOff val="-14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4A6EDAB-DA54-4927-8B60-948D1056F821}">
      <dsp:nvSpPr>
        <dsp:cNvPr id="0" name=""/>
        <dsp:cNvSpPr/>
      </dsp:nvSpPr>
      <dsp:spPr>
        <a:xfrm>
          <a:off x="2846565" y="1740535"/>
          <a:ext cx="1958102" cy="1958102"/>
        </a:xfrm>
        <a:prstGeom prst="ellipse">
          <a:avLst/>
        </a:prstGeom>
        <a:solidFill>
          <a:schemeClr val="accent3">
            <a:hueOff val="1355300"/>
            <a:satOff val="50000"/>
            <a:lumOff val="-735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A78CDF1-C440-4A73-93D1-BB20D3BE9B62}">
      <dsp:nvSpPr>
        <dsp:cNvPr id="0" name=""/>
        <dsp:cNvSpPr/>
      </dsp:nvSpPr>
      <dsp:spPr>
        <a:xfrm>
          <a:off x="3499266" y="2393235"/>
          <a:ext cx="652700" cy="652700"/>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37B3163-F5FC-4866-B94F-B40B502AEB2C}">
      <dsp:nvSpPr>
        <dsp:cNvPr id="0" name=""/>
        <dsp:cNvSpPr/>
      </dsp:nvSpPr>
      <dsp:spPr>
        <a:xfrm>
          <a:off x="5725022" y="0"/>
          <a:ext cx="2793901" cy="9518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7584" tIns="40640" rIns="40640" bIns="40640" numCol="1" spcCol="1270" anchor="ctr" anchorCtr="0">
          <a:noAutofit/>
        </a:bodyPr>
        <a:lstStyle/>
        <a:p>
          <a:pPr lvl="0" algn="l" defTabSz="1422400" rtl="0">
            <a:lnSpc>
              <a:spcPct val="90000"/>
            </a:lnSpc>
            <a:spcBef>
              <a:spcPct val="0"/>
            </a:spcBef>
            <a:spcAft>
              <a:spcPct val="35000"/>
            </a:spcAft>
          </a:pPr>
          <a:r>
            <a:rPr lang="zh-CN" altLang="en-US" sz="3200" kern="1200" dirty="0">
              <a:latin typeface="造字工房尚雅体" pitchFamily="2" charset="-122"/>
              <a:ea typeface="造字工房尚雅体" pitchFamily="2" charset="-122"/>
            </a:rPr>
            <a:t>单位工程验收</a:t>
          </a:r>
        </a:p>
      </dsp:txBody>
      <dsp:txXfrm>
        <a:off x="5725022" y="0"/>
        <a:ext cx="2793901" cy="951855"/>
      </dsp:txXfrm>
    </dsp:sp>
    <dsp:sp modelId="{618BC8EF-F43E-4BBB-8987-22DE52895E8B}">
      <dsp:nvSpPr>
        <dsp:cNvPr id="0" name=""/>
        <dsp:cNvSpPr/>
      </dsp:nvSpPr>
      <dsp:spPr>
        <a:xfrm>
          <a:off x="5593347" y="475927"/>
          <a:ext cx="407937" cy="0"/>
        </a:xfrm>
        <a:prstGeom prst="line">
          <a:avLst/>
        </a:prstGeom>
        <a:solidFill>
          <a:schemeClr val="accent3">
            <a:hueOff val="0"/>
            <a:satOff val="0"/>
            <a:lumOff val="0"/>
            <a:alphaOff val="0"/>
          </a:schemeClr>
        </a:solidFill>
        <a:ln w="12700" cap="flat" cmpd="sng" algn="ctr">
          <a:solidFill>
            <a:schemeClr val="accent3">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AF89CFC-8042-4313-ACF1-1C6878D5F895}">
      <dsp:nvSpPr>
        <dsp:cNvPr id="0" name=""/>
        <dsp:cNvSpPr/>
      </dsp:nvSpPr>
      <dsp:spPr>
        <a:xfrm rot="5400000">
          <a:off x="3587109" y="714979"/>
          <a:ext cx="2243114" cy="1766099"/>
        </a:xfrm>
        <a:prstGeom prst="line">
          <a:avLst/>
        </a:prstGeom>
        <a:solidFill>
          <a:schemeClr val="accent3">
            <a:hueOff val="0"/>
            <a:satOff val="0"/>
            <a:lumOff val="0"/>
            <a:alphaOff val="0"/>
          </a:schemeClr>
        </a:solidFill>
        <a:ln w="12700" cap="flat" cmpd="sng" algn="ctr">
          <a:solidFill>
            <a:schemeClr val="accent3">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1F1796F-FD66-4E21-99DE-BF36ABFA9C32}">
      <dsp:nvSpPr>
        <dsp:cNvPr id="0" name=""/>
        <dsp:cNvSpPr/>
      </dsp:nvSpPr>
      <dsp:spPr>
        <a:xfrm>
          <a:off x="5763327" y="951855"/>
          <a:ext cx="2869663" cy="9518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7584" tIns="40640" rIns="40640" bIns="40640" numCol="1" spcCol="1270" anchor="ctr" anchorCtr="0">
          <a:noAutofit/>
        </a:bodyPr>
        <a:lstStyle/>
        <a:p>
          <a:pPr lvl="0" algn="l" defTabSz="1422400" rtl="0">
            <a:lnSpc>
              <a:spcPct val="90000"/>
            </a:lnSpc>
            <a:spcBef>
              <a:spcPct val="0"/>
            </a:spcBef>
            <a:spcAft>
              <a:spcPct val="35000"/>
            </a:spcAft>
          </a:pPr>
          <a:r>
            <a:rPr lang="zh-CN" altLang="en-US" sz="3200" kern="1200" dirty="0">
              <a:latin typeface="造字工房尚雅体" pitchFamily="2" charset="-122"/>
              <a:ea typeface="造字工房尚雅体" pitchFamily="2" charset="-122"/>
            </a:rPr>
            <a:t>单项工程验收</a:t>
          </a:r>
        </a:p>
      </dsp:txBody>
      <dsp:txXfrm>
        <a:off x="5763327" y="951855"/>
        <a:ext cx="2869663" cy="951855"/>
      </dsp:txXfrm>
    </dsp:sp>
    <dsp:sp modelId="{62EC823F-1261-450C-81F4-6D1051EB8EC3}">
      <dsp:nvSpPr>
        <dsp:cNvPr id="0" name=""/>
        <dsp:cNvSpPr/>
      </dsp:nvSpPr>
      <dsp:spPr>
        <a:xfrm>
          <a:off x="5593347" y="1427782"/>
          <a:ext cx="407937" cy="0"/>
        </a:xfrm>
        <a:prstGeom prst="line">
          <a:avLst/>
        </a:prstGeom>
        <a:solidFill>
          <a:schemeClr val="accent3">
            <a:hueOff val="0"/>
            <a:satOff val="0"/>
            <a:lumOff val="0"/>
            <a:alphaOff val="0"/>
          </a:schemeClr>
        </a:solidFill>
        <a:ln w="12700" cap="flat" cmpd="sng" algn="ctr">
          <a:solidFill>
            <a:schemeClr val="accent3">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F297442-088A-4A70-83CF-70E7D6D7524B}">
      <dsp:nvSpPr>
        <dsp:cNvPr id="0" name=""/>
        <dsp:cNvSpPr/>
      </dsp:nvSpPr>
      <dsp:spPr>
        <a:xfrm rot="5400000">
          <a:off x="4068584" y="1651985"/>
          <a:ext cx="1747932" cy="1298330"/>
        </a:xfrm>
        <a:prstGeom prst="line">
          <a:avLst/>
        </a:prstGeom>
        <a:solidFill>
          <a:schemeClr val="accent3">
            <a:hueOff val="0"/>
            <a:satOff val="0"/>
            <a:lumOff val="0"/>
            <a:alphaOff val="0"/>
          </a:schemeClr>
        </a:solidFill>
        <a:ln w="12700" cap="flat" cmpd="sng" algn="ctr">
          <a:solidFill>
            <a:schemeClr val="accent3">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47DD40D-67C6-411B-AE73-93B2D18265E8}">
      <dsp:nvSpPr>
        <dsp:cNvPr id="0" name=""/>
        <dsp:cNvSpPr/>
      </dsp:nvSpPr>
      <dsp:spPr>
        <a:xfrm>
          <a:off x="5871382" y="1929105"/>
          <a:ext cx="3009146" cy="9518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7584" tIns="40640" rIns="40640" bIns="40640" numCol="1" spcCol="1270" anchor="ctr" anchorCtr="0">
          <a:noAutofit/>
        </a:bodyPr>
        <a:lstStyle/>
        <a:p>
          <a:pPr lvl="0" algn="l" defTabSz="1422400" rtl="0">
            <a:lnSpc>
              <a:spcPct val="90000"/>
            </a:lnSpc>
            <a:spcBef>
              <a:spcPct val="0"/>
            </a:spcBef>
            <a:spcAft>
              <a:spcPct val="35000"/>
            </a:spcAft>
          </a:pPr>
          <a:r>
            <a:rPr lang="zh-CN" altLang="en-US" sz="3200" kern="1200" dirty="0">
              <a:latin typeface="造字工房尚雅体" pitchFamily="2" charset="-122"/>
              <a:ea typeface="造字工房尚雅体" pitchFamily="2" charset="-122"/>
            </a:rPr>
            <a:t>建设项目验收</a:t>
          </a:r>
        </a:p>
      </dsp:txBody>
      <dsp:txXfrm>
        <a:off x="5871382" y="1929105"/>
        <a:ext cx="3009146" cy="951855"/>
      </dsp:txXfrm>
    </dsp:sp>
    <dsp:sp modelId="{404710B4-739E-41A0-91AA-3DFF35ECEA0D}">
      <dsp:nvSpPr>
        <dsp:cNvPr id="0" name=""/>
        <dsp:cNvSpPr/>
      </dsp:nvSpPr>
      <dsp:spPr>
        <a:xfrm>
          <a:off x="5593347" y="2379637"/>
          <a:ext cx="407937" cy="0"/>
        </a:xfrm>
        <a:prstGeom prst="line">
          <a:avLst/>
        </a:prstGeom>
        <a:solidFill>
          <a:schemeClr val="accent3">
            <a:hueOff val="0"/>
            <a:satOff val="0"/>
            <a:lumOff val="0"/>
            <a:alphaOff val="0"/>
          </a:schemeClr>
        </a:solidFill>
        <a:ln w="12700" cap="flat" cmpd="sng" algn="ctr">
          <a:solidFill>
            <a:schemeClr val="accent3">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D0E06FB-8914-4A75-9578-122D29804A7A}">
      <dsp:nvSpPr>
        <dsp:cNvPr id="0" name=""/>
        <dsp:cNvSpPr/>
      </dsp:nvSpPr>
      <dsp:spPr>
        <a:xfrm rot="5400000">
          <a:off x="4550658" y="2588230"/>
          <a:ext cx="1248834" cy="830561"/>
        </a:xfrm>
        <a:prstGeom prst="line">
          <a:avLst/>
        </a:prstGeom>
        <a:solidFill>
          <a:schemeClr val="accent3">
            <a:hueOff val="0"/>
            <a:satOff val="0"/>
            <a:lumOff val="0"/>
            <a:alphaOff val="0"/>
          </a:schemeClr>
        </a:solidFill>
        <a:ln w="12700" cap="flat" cmpd="sng" algn="ctr">
          <a:solidFill>
            <a:schemeClr val="accent3">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1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2FC054C-0D35-46D2-932B-A83D467DA3B3}">
      <dsp:nvSpPr>
        <dsp:cNvPr id="0" name=""/>
        <dsp:cNvSpPr/>
      </dsp:nvSpPr>
      <dsp:spPr>
        <a:xfrm>
          <a:off x="0" y="1416041"/>
          <a:ext cx="1314449" cy="1565017"/>
        </a:xfrm>
        <a:prstGeom prst="roundRect">
          <a:avLst>
            <a:gd name="adj" fmla="val 10000"/>
          </a:avLst>
        </a:prstGeom>
        <a:solidFill>
          <a:srgbClr val="728799"/>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zh-CN" altLang="en-US" sz="2800" kern="1200" dirty="0">
              <a:latin typeface="造字工房尚雅体" pitchFamily="2" charset="-122"/>
              <a:ea typeface="造字工房尚雅体" pitchFamily="2" charset="-122"/>
            </a:rPr>
            <a:t>投资决策阶段</a:t>
          </a:r>
        </a:p>
      </dsp:txBody>
      <dsp:txXfrm>
        <a:off x="0" y="1416041"/>
        <a:ext cx="1314449" cy="1565017"/>
      </dsp:txXfrm>
    </dsp:sp>
    <dsp:sp modelId="{62508F1B-900D-42E3-B249-19BEF9B2F7DA}">
      <dsp:nvSpPr>
        <dsp:cNvPr id="0" name=""/>
        <dsp:cNvSpPr/>
      </dsp:nvSpPr>
      <dsp:spPr>
        <a:xfrm rot="21557259">
          <a:off x="1445884" y="2024019"/>
          <a:ext cx="278684" cy="325983"/>
        </a:xfrm>
        <a:prstGeom prst="rightArrow">
          <a:avLst>
            <a:gd name="adj1" fmla="val 60000"/>
            <a:gd name="adj2" fmla="val 50000"/>
          </a:avLst>
        </a:prstGeom>
        <a:solidFill>
          <a:srgbClr val="686573"/>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244600">
            <a:lnSpc>
              <a:spcPct val="90000"/>
            </a:lnSpc>
            <a:spcBef>
              <a:spcPct val="0"/>
            </a:spcBef>
            <a:spcAft>
              <a:spcPct val="35000"/>
            </a:spcAft>
          </a:pPr>
          <a:endParaRPr lang="zh-CN" altLang="en-US" sz="2800" kern="1200">
            <a:latin typeface="造字工房尚雅体" pitchFamily="2" charset="-122"/>
            <a:ea typeface="造字工房尚雅体" pitchFamily="2" charset="-122"/>
          </a:endParaRPr>
        </a:p>
      </dsp:txBody>
      <dsp:txXfrm rot="21557259">
        <a:off x="1445884" y="2024019"/>
        <a:ext cx="278684" cy="325983"/>
      </dsp:txXfrm>
    </dsp:sp>
    <dsp:sp modelId="{6088A5EE-E1D8-4BDB-9724-85C6CD11504B}">
      <dsp:nvSpPr>
        <dsp:cNvPr id="0" name=""/>
        <dsp:cNvSpPr/>
      </dsp:nvSpPr>
      <dsp:spPr>
        <a:xfrm>
          <a:off x="1840230" y="1393160"/>
          <a:ext cx="1314449" cy="1565017"/>
        </a:xfrm>
        <a:prstGeom prst="roundRect">
          <a:avLst>
            <a:gd name="adj" fmla="val 10000"/>
          </a:avLst>
        </a:prstGeom>
        <a:solidFill>
          <a:srgbClr val="728799"/>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zh-CN" altLang="en-US" sz="2800" kern="1200">
              <a:latin typeface="造字工房尚雅体" pitchFamily="2" charset="-122"/>
              <a:ea typeface="造字工房尚雅体" pitchFamily="2" charset="-122"/>
            </a:rPr>
            <a:t>设计阶段</a:t>
          </a:r>
        </a:p>
      </dsp:txBody>
      <dsp:txXfrm>
        <a:off x="1840230" y="1393160"/>
        <a:ext cx="1314449" cy="1565017"/>
      </dsp:txXfrm>
    </dsp:sp>
    <dsp:sp modelId="{1C61E6D4-28F7-4F8F-906D-3C6FA73088F7}">
      <dsp:nvSpPr>
        <dsp:cNvPr id="0" name=""/>
        <dsp:cNvSpPr/>
      </dsp:nvSpPr>
      <dsp:spPr>
        <a:xfrm>
          <a:off x="3286125" y="2012677"/>
          <a:ext cx="278663" cy="325983"/>
        </a:xfrm>
        <a:prstGeom prst="rightArrow">
          <a:avLst>
            <a:gd name="adj1" fmla="val 60000"/>
            <a:gd name="adj2" fmla="val 50000"/>
          </a:avLst>
        </a:prstGeom>
        <a:solidFill>
          <a:srgbClr val="686573"/>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244600">
            <a:lnSpc>
              <a:spcPct val="90000"/>
            </a:lnSpc>
            <a:spcBef>
              <a:spcPct val="0"/>
            </a:spcBef>
            <a:spcAft>
              <a:spcPct val="35000"/>
            </a:spcAft>
          </a:pPr>
          <a:endParaRPr lang="zh-CN" altLang="en-US" sz="2800" kern="1200">
            <a:latin typeface="造字工房尚雅体" pitchFamily="2" charset="-122"/>
            <a:ea typeface="造字工房尚雅体" pitchFamily="2" charset="-122"/>
          </a:endParaRPr>
        </a:p>
      </dsp:txBody>
      <dsp:txXfrm>
        <a:off x="3286125" y="2012677"/>
        <a:ext cx="278663" cy="325983"/>
      </dsp:txXfrm>
    </dsp:sp>
    <dsp:sp modelId="{FE223B5B-E625-41D9-B0CB-B3CCD2F54D92}">
      <dsp:nvSpPr>
        <dsp:cNvPr id="0" name=""/>
        <dsp:cNvSpPr/>
      </dsp:nvSpPr>
      <dsp:spPr>
        <a:xfrm>
          <a:off x="3680460" y="1393160"/>
          <a:ext cx="1314449" cy="1565017"/>
        </a:xfrm>
        <a:prstGeom prst="roundRect">
          <a:avLst>
            <a:gd name="adj" fmla="val 10000"/>
          </a:avLst>
        </a:prstGeom>
        <a:solidFill>
          <a:srgbClr val="728799"/>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zh-CN" altLang="en-US" sz="2800" kern="1200">
              <a:latin typeface="造字工房尚雅体" pitchFamily="2" charset="-122"/>
              <a:ea typeface="造字工房尚雅体" pitchFamily="2" charset="-122"/>
            </a:rPr>
            <a:t>发承包阶段</a:t>
          </a:r>
        </a:p>
      </dsp:txBody>
      <dsp:txXfrm>
        <a:off x="3680460" y="1393160"/>
        <a:ext cx="1314449" cy="1565017"/>
      </dsp:txXfrm>
    </dsp:sp>
    <dsp:sp modelId="{61630603-7EA8-4564-8A40-6558211F3C04}">
      <dsp:nvSpPr>
        <dsp:cNvPr id="0" name=""/>
        <dsp:cNvSpPr/>
      </dsp:nvSpPr>
      <dsp:spPr>
        <a:xfrm>
          <a:off x="5126355" y="2012677"/>
          <a:ext cx="278663" cy="325983"/>
        </a:xfrm>
        <a:prstGeom prst="rightArrow">
          <a:avLst>
            <a:gd name="adj1" fmla="val 60000"/>
            <a:gd name="adj2" fmla="val 50000"/>
          </a:avLst>
        </a:prstGeom>
        <a:solidFill>
          <a:srgbClr val="686573"/>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244600">
            <a:lnSpc>
              <a:spcPct val="90000"/>
            </a:lnSpc>
            <a:spcBef>
              <a:spcPct val="0"/>
            </a:spcBef>
            <a:spcAft>
              <a:spcPct val="35000"/>
            </a:spcAft>
          </a:pPr>
          <a:endParaRPr lang="zh-CN" altLang="en-US" sz="2800" kern="1200">
            <a:latin typeface="造字工房尚雅体" pitchFamily="2" charset="-122"/>
            <a:ea typeface="造字工房尚雅体" pitchFamily="2" charset="-122"/>
          </a:endParaRPr>
        </a:p>
      </dsp:txBody>
      <dsp:txXfrm>
        <a:off x="5126355" y="2012677"/>
        <a:ext cx="278663" cy="325983"/>
      </dsp:txXfrm>
    </dsp:sp>
    <dsp:sp modelId="{DF333DC4-F9D2-4623-9D50-FD80D87F47B0}">
      <dsp:nvSpPr>
        <dsp:cNvPr id="0" name=""/>
        <dsp:cNvSpPr/>
      </dsp:nvSpPr>
      <dsp:spPr>
        <a:xfrm>
          <a:off x="5520690" y="1393160"/>
          <a:ext cx="1314449" cy="1565017"/>
        </a:xfrm>
        <a:prstGeom prst="roundRect">
          <a:avLst>
            <a:gd name="adj" fmla="val 10000"/>
          </a:avLst>
        </a:prstGeom>
        <a:solidFill>
          <a:srgbClr val="728799"/>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zh-CN" altLang="en-US" sz="2800" kern="1200">
              <a:latin typeface="造字工房尚雅体" pitchFamily="2" charset="-122"/>
              <a:ea typeface="造字工房尚雅体" pitchFamily="2" charset="-122"/>
            </a:rPr>
            <a:t>施工阶段</a:t>
          </a:r>
        </a:p>
      </dsp:txBody>
      <dsp:txXfrm>
        <a:off x="5520690" y="1393160"/>
        <a:ext cx="1314449" cy="1565017"/>
      </dsp:txXfrm>
    </dsp:sp>
    <dsp:sp modelId="{1359D44D-C857-40EA-916C-77D00A6C930E}">
      <dsp:nvSpPr>
        <dsp:cNvPr id="0" name=""/>
        <dsp:cNvSpPr/>
      </dsp:nvSpPr>
      <dsp:spPr>
        <a:xfrm>
          <a:off x="6966585" y="2012677"/>
          <a:ext cx="278663" cy="325983"/>
        </a:xfrm>
        <a:prstGeom prst="rightArrow">
          <a:avLst>
            <a:gd name="adj1" fmla="val 60000"/>
            <a:gd name="adj2" fmla="val 50000"/>
          </a:avLst>
        </a:prstGeom>
        <a:solidFill>
          <a:srgbClr val="686573"/>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244600">
            <a:lnSpc>
              <a:spcPct val="90000"/>
            </a:lnSpc>
            <a:spcBef>
              <a:spcPct val="0"/>
            </a:spcBef>
            <a:spcAft>
              <a:spcPct val="35000"/>
            </a:spcAft>
          </a:pPr>
          <a:endParaRPr lang="zh-CN" altLang="en-US" sz="2800" kern="1200">
            <a:latin typeface="造字工房尚雅体" pitchFamily="2" charset="-122"/>
            <a:ea typeface="造字工房尚雅体" pitchFamily="2" charset="-122"/>
          </a:endParaRPr>
        </a:p>
      </dsp:txBody>
      <dsp:txXfrm>
        <a:off x="6966585" y="2012677"/>
        <a:ext cx="278663" cy="325983"/>
      </dsp:txXfrm>
    </dsp:sp>
    <dsp:sp modelId="{85C93F97-62B1-433D-AF1C-BD1D936ABE8A}">
      <dsp:nvSpPr>
        <dsp:cNvPr id="0" name=""/>
        <dsp:cNvSpPr/>
      </dsp:nvSpPr>
      <dsp:spPr>
        <a:xfrm>
          <a:off x="7360920" y="1393160"/>
          <a:ext cx="1314449" cy="1565017"/>
        </a:xfrm>
        <a:prstGeom prst="roundRect">
          <a:avLst>
            <a:gd name="adj" fmla="val 10000"/>
          </a:avLst>
        </a:prstGeom>
        <a:solidFill>
          <a:srgbClr val="728799"/>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zh-CN" altLang="en-US" sz="2800" kern="1200">
              <a:latin typeface="造字工房尚雅体" pitchFamily="2" charset="-122"/>
              <a:ea typeface="造字工房尚雅体" pitchFamily="2" charset="-122"/>
            </a:rPr>
            <a:t>竣工验收</a:t>
          </a:r>
        </a:p>
      </dsp:txBody>
      <dsp:txXfrm>
        <a:off x="7360920" y="1393160"/>
        <a:ext cx="1314449" cy="1565017"/>
      </dsp:txXfrm>
    </dsp:sp>
    <dsp:sp modelId="{E11C8C60-B5E5-40A2-9615-3B77DD759EFB}">
      <dsp:nvSpPr>
        <dsp:cNvPr id="0" name=""/>
        <dsp:cNvSpPr/>
      </dsp:nvSpPr>
      <dsp:spPr>
        <a:xfrm>
          <a:off x="8806814" y="2012677"/>
          <a:ext cx="278663" cy="325983"/>
        </a:xfrm>
        <a:prstGeom prst="rightArrow">
          <a:avLst>
            <a:gd name="adj1" fmla="val 60000"/>
            <a:gd name="adj2" fmla="val 50000"/>
          </a:avLst>
        </a:prstGeom>
        <a:solidFill>
          <a:srgbClr val="686573"/>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244600">
            <a:lnSpc>
              <a:spcPct val="90000"/>
            </a:lnSpc>
            <a:spcBef>
              <a:spcPct val="0"/>
            </a:spcBef>
            <a:spcAft>
              <a:spcPct val="35000"/>
            </a:spcAft>
          </a:pPr>
          <a:endParaRPr lang="zh-CN" altLang="en-US" sz="2800" kern="1200">
            <a:latin typeface="造字工房尚雅体" pitchFamily="2" charset="-122"/>
            <a:ea typeface="造字工房尚雅体" pitchFamily="2" charset="-122"/>
          </a:endParaRPr>
        </a:p>
      </dsp:txBody>
      <dsp:txXfrm>
        <a:off x="8806814" y="2012677"/>
        <a:ext cx="278663" cy="325983"/>
      </dsp:txXfrm>
    </dsp:sp>
    <dsp:sp modelId="{CDD2F17F-4160-43C8-8F27-069A004B2E49}">
      <dsp:nvSpPr>
        <dsp:cNvPr id="0" name=""/>
        <dsp:cNvSpPr/>
      </dsp:nvSpPr>
      <dsp:spPr>
        <a:xfrm>
          <a:off x="9201149" y="1393160"/>
          <a:ext cx="1314449" cy="1565017"/>
        </a:xfrm>
        <a:prstGeom prst="roundRect">
          <a:avLst>
            <a:gd name="adj" fmla="val 10000"/>
          </a:avLst>
        </a:prstGeom>
        <a:solidFill>
          <a:srgbClr val="728799"/>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0">
            <a:lnSpc>
              <a:spcPct val="90000"/>
            </a:lnSpc>
            <a:spcBef>
              <a:spcPct val="0"/>
            </a:spcBef>
            <a:spcAft>
              <a:spcPct val="35000"/>
            </a:spcAft>
          </a:pPr>
          <a:r>
            <a:rPr lang="zh-CN" altLang="en-US" sz="2800" kern="1200">
              <a:latin typeface="造字工房尚雅体" pitchFamily="2" charset="-122"/>
              <a:ea typeface="造字工房尚雅体" pitchFamily="2" charset="-122"/>
            </a:rPr>
            <a:t>交付使用</a:t>
          </a:r>
        </a:p>
      </dsp:txBody>
      <dsp:txXfrm>
        <a:off x="9201149" y="1393160"/>
        <a:ext cx="1314449" cy="1565017"/>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4B60CEE-F9A7-437A-A3EE-CB976406006F}">
      <dsp:nvSpPr>
        <dsp:cNvPr id="0" name=""/>
        <dsp:cNvSpPr/>
      </dsp:nvSpPr>
      <dsp:spPr>
        <a:xfrm>
          <a:off x="699" y="128091"/>
          <a:ext cx="1491667" cy="1272578"/>
        </a:xfrm>
        <a:prstGeom prst="roundRect">
          <a:avLst>
            <a:gd name="adj" fmla="val 10000"/>
          </a:avLst>
        </a:prstGeom>
        <a:solidFill>
          <a:srgbClr val="68657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zh-CN" altLang="en-US" sz="3200" kern="1200">
              <a:latin typeface="造字工房尚雅体" pitchFamily="2" charset="-122"/>
              <a:ea typeface="造字工房尚雅体" pitchFamily="2" charset="-122"/>
            </a:rPr>
            <a:t>建设项目</a:t>
          </a:r>
        </a:p>
      </dsp:txBody>
      <dsp:txXfrm>
        <a:off x="699" y="128091"/>
        <a:ext cx="1491667" cy="1272578"/>
      </dsp:txXfrm>
    </dsp:sp>
    <dsp:sp modelId="{B314E5FB-B1C5-4C1F-8015-1F3F458F774E}">
      <dsp:nvSpPr>
        <dsp:cNvPr id="0" name=""/>
        <dsp:cNvSpPr/>
      </dsp:nvSpPr>
      <dsp:spPr>
        <a:xfrm>
          <a:off x="1641533" y="579414"/>
          <a:ext cx="316233" cy="369933"/>
        </a:xfrm>
        <a:prstGeom prst="rightArrow">
          <a:avLst>
            <a:gd name="adj1" fmla="val 60000"/>
            <a:gd name="adj2" fmla="val 50000"/>
          </a:avLst>
        </a:prstGeom>
        <a:solidFill>
          <a:srgbClr val="686573"/>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422400">
            <a:lnSpc>
              <a:spcPct val="90000"/>
            </a:lnSpc>
            <a:spcBef>
              <a:spcPct val="0"/>
            </a:spcBef>
            <a:spcAft>
              <a:spcPct val="35000"/>
            </a:spcAft>
          </a:pPr>
          <a:endParaRPr lang="zh-CN" altLang="en-US" sz="3200" kern="1200">
            <a:latin typeface="造字工房尚雅体" pitchFamily="2" charset="-122"/>
            <a:ea typeface="造字工房尚雅体" pitchFamily="2" charset="-122"/>
          </a:endParaRPr>
        </a:p>
      </dsp:txBody>
      <dsp:txXfrm>
        <a:off x="1641533" y="579414"/>
        <a:ext cx="316233" cy="369933"/>
      </dsp:txXfrm>
    </dsp:sp>
    <dsp:sp modelId="{EC7C6A0B-15ED-4C7E-BB4D-C0115BAEC6E2}">
      <dsp:nvSpPr>
        <dsp:cNvPr id="0" name=""/>
        <dsp:cNvSpPr/>
      </dsp:nvSpPr>
      <dsp:spPr>
        <a:xfrm>
          <a:off x="2089033" y="128091"/>
          <a:ext cx="1491667" cy="1272578"/>
        </a:xfrm>
        <a:prstGeom prst="roundRect">
          <a:avLst>
            <a:gd name="adj" fmla="val 10000"/>
          </a:avLst>
        </a:prstGeom>
        <a:solidFill>
          <a:srgbClr val="9196C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zh-CN" altLang="en-US" sz="3200" kern="1200">
              <a:latin typeface="造字工房尚雅体" pitchFamily="2" charset="-122"/>
              <a:ea typeface="造字工房尚雅体" pitchFamily="2" charset="-122"/>
            </a:rPr>
            <a:t>单项工程</a:t>
          </a:r>
        </a:p>
      </dsp:txBody>
      <dsp:txXfrm>
        <a:off x="2089033" y="128091"/>
        <a:ext cx="1491667" cy="1272578"/>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FD5FDD1-14D6-4A44-9F0F-E7FA7FF85FE2}">
      <dsp:nvSpPr>
        <dsp:cNvPr id="0" name=""/>
        <dsp:cNvSpPr/>
      </dsp:nvSpPr>
      <dsp:spPr>
        <a:xfrm>
          <a:off x="504524" y="2546552"/>
          <a:ext cx="1768723" cy="884361"/>
        </a:xfrm>
        <a:prstGeom prst="roundRect">
          <a:avLst>
            <a:gd name="adj" fmla="val 10000"/>
          </a:avLst>
        </a:prstGeom>
        <a:solidFill>
          <a:srgbClr val="7B7C7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zh-CN" altLang="en-US" sz="2400" kern="1200" dirty="0">
              <a:latin typeface="造字工房尚雅体" pitchFamily="2" charset="-122"/>
              <a:ea typeface="造字工房尚雅体" pitchFamily="2" charset="-122"/>
            </a:rPr>
            <a:t>学校</a:t>
          </a:r>
        </a:p>
      </dsp:txBody>
      <dsp:txXfrm>
        <a:off x="504524" y="2546552"/>
        <a:ext cx="1768723" cy="884361"/>
      </dsp:txXfrm>
    </dsp:sp>
    <dsp:sp modelId="{AA7FD83E-30B7-4A25-8176-CFEF1142D9EB}">
      <dsp:nvSpPr>
        <dsp:cNvPr id="0" name=""/>
        <dsp:cNvSpPr/>
      </dsp:nvSpPr>
      <dsp:spPr>
        <a:xfrm rot="17132988">
          <a:off x="1307423" y="1704148"/>
          <a:ext cx="2639137" cy="26630"/>
        </a:xfrm>
        <a:custGeom>
          <a:avLst/>
          <a:gdLst/>
          <a:ahLst/>
          <a:cxnLst/>
          <a:rect l="0" t="0" r="0" b="0"/>
          <a:pathLst>
            <a:path>
              <a:moveTo>
                <a:pt x="0" y="13315"/>
              </a:moveTo>
              <a:lnTo>
                <a:pt x="2639137" y="13315"/>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lang="zh-CN" altLang="en-US" sz="2400" kern="1200">
            <a:latin typeface="造字工房尚雅体" pitchFamily="2" charset="-122"/>
            <a:ea typeface="造字工房尚雅体" pitchFamily="2" charset="-122"/>
          </a:endParaRPr>
        </a:p>
      </dsp:txBody>
      <dsp:txXfrm rot="17132988">
        <a:off x="2561013" y="1651485"/>
        <a:ext cx="131956" cy="131956"/>
      </dsp:txXfrm>
    </dsp:sp>
    <dsp:sp modelId="{B889F13C-2509-492B-A078-52A50F18D224}">
      <dsp:nvSpPr>
        <dsp:cNvPr id="0" name=""/>
        <dsp:cNvSpPr/>
      </dsp:nvSpPr>
      <dsp:spPr>
        <a:xfrm>
          <a:off x="2980736" y="4013"/>
          <a:ext cx="1768723" cy="884361"/>
        </a:xfrm>
        <a:prstGeom prst="roundRect">
          <a:avLst>
            <a:gd name="adj" fmla="val 10000"/>
          </a:avLst>
        </a:prstGeom>
        <a:solidFill>
          <a:srgbClr val="68657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zh-CN" altLang="en-US" sz="2400" kern="1200" dirty="0">
              <a:latin typeface="造字工房尚雅体" pitchFamily="2" charset="-122"/>
              <a:ea typeface="造字工房尚雅体" pitchFamily="2" charset="-122"/>
            </a:rPr>
            <a:t>行政办公楼</a:t>
          </a:r>
        </a:p>
      </dsp:txBody>
      <dsp:txXfrm>
        <a:off x="2980736" y="4013"/>
        <a:ext cx="1768723" cy="884361"/>
      </dsp:txXfrm>
    </dsp:sp>
    <dsp:sp modelId="{8977408C-2A86-4AE3-80FC-8E71000C1718}">
      <dsp:nvSpPr>
        <dsp:cNvPr id="0" name=""/>
        <dsp:cNvSpPr/>
      </dsp:nvSpPr>
      <dsp:spPr>
        <a:xfrm>
          <a:off x="4749459" y="432878"/>
          <a:ext cx="707489" cy="26630"/>
        </a:xfrm>
        <a:custGeom>
          <a:avLst/>
          <a:gdLst/>
          <a:ahLst/>
          <a:cxnLst/>
          <a:rect l="0" t="0" r="0" b="0"/>
          <a:pathLst>
            <a:path>
              <a:moveTo>
                <a:pt x="0" y="13315"/>
              </a:moveTo>
              <a:lnTo>
                <a:pt x="707489" y="13315"/>
              </a:lnTo>
            </a:path>
          </a:pathLst>
        </a:custGeom>
        <a:noFill/>
        <a:ln w="12700" cap="flat" cmpd="sng" algn="ctr">
          <a:solidFill>
            <a:srgbClr val="9196C3"/>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zh-CN" altLang="en-US" sz="500" kern="1200">
            <a:latin typeface="造字工房尚雅体" pitchFamily="2" charset="-122"/>
            <a:ea typeface="造字工房尚雅体" pitchFamily="2" charset="-122"/>
          </a:endParaRPr>
        </a:p>
      </dsp:txBody>
      <dsp:txXfrm>
        <a:off x="5085517" y="428506"/>
        <a:ext cx="35374" cy="35374"/>
      </dsp:txXfrm>
    </dsp:sp>
    <dsp:sp modelId="{A5BBAD32-0738-4A22-9E47-DD6C031CF7AC}">
      <dsp:nvSpPr>
        <dsp:cNvPr id="0" name=""/>
        <dsp:cNvSpPr/>
      </dsp:nvSpPr>
      <dsp:spPr>
        <a:xfrm>
          <a:off x="5456949" y="4013"/>
          <a:ext cx="1505484" cy="884361"/>
        </a:xfrm>
        <a:prstGeom prst="roundRect">
          <a:avLst>
            <a:gd name="adj" fmla="val 10000"/>
          </a:avLst>
        </a:prstGeom>
        <a:solidFill>
          <a:srgbClr val="9196C3"/>
        </a:solidFill>
        <a:ln w="12700" cap="flat" cmpd="sng" algn="ctr">
          <a:solidFill>
            <a:srgbClr val="9196C3"/>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zh-CN" sz="2400" kern="1200" dirty="0">
              <a:latin typeface="造字工房尚雅体" pitchFamily="2" charset="-122"/>
              <a:ea typeface="造字工房尚雅体" pitchFamily="2" charset="-122"/>
            </a:rPr>
            <a:t>完成学校行政办公</a:t>
          </a:r>
          <a:endParaRPr lang="zh-CN" altLang="en-US" sz="2400" kern="1200" dirty="0">
            <a:latin typeface="造字工房尚雅体" pitchFamily="2" charset="-122"/>
            <a:ea typeface="造字工房尚雅体" pitchFamily="2" charset="-122"/>
          </a:endParaRPr>
        </a:p>
      </dsp:txBody>
      <dsp:txXfrm>
        <a:off x="5456949" y="4013"/>
        <a:ext cx="1505484" cy="884361"/>
      </dsp:txXfrm>
    </dsp:sp>
    <dsp:sp modelId="{DB586F22-2C2C-4EE6-95BE-AC70E37A8874}">
      <dsp:nvSpPr>
        <dsp:cNvPr id="0" name=""/>
        <dsp:cNvSpPr/>
      </dsp:nvSpPr>
      <dsp:spPr>
        <a:xfrm rot="17692822">
          <a:off x="1786194" y="2212656"/>
          <a:ext cx="1681595" cy="26630"/>
        </a:xfrm>
        <a:custGeom>
          <a:avLst/>
          <a:gdLst/>
          <a:ahLst/>
          <a:cxnLst/>
          <a:rect l="0" t="0" r="0" b="0"/>
          <a:pathLst>
            <a:path>
              <a:moveTo>
                <a:pt x="0" y="13315"/>
              </a:moveTo>
              <a:lnTo>
                <a:pt x="1681595" y="13315"/>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lang="zh-CN" altLang="en-US" sz="2400" kern="1200">
            <a:latin typeface="造字工房尚雅体" pitchFamily="2" charset="-122"/>
            <a:ea typeface="造字工房尚雅体" pitchFamily="2" charset="-122"/>
          </a:endParaRPr>
        </a:p>
      </dsp:txBody>
      <dsp:txXfrm rot="17692822">
        <a:off x="2584952" y="2183931"/>
        <a:ext cx="84079" cy="84079"/>
      </dsp:txXfrm>
    </dsp:sp>
    <dsp:sp modelId="{AAF96464-9B91-4241-B138-63ECBE44B257}">
      <dsp:nvSpPr>
        <dsp:cNvPr id="0" name=""/>
        <dsp:cNvSpPr/>
      </dsp:nvSpPr>
      <dsp:spPr>
        <a:xfrm>
          <a:off x="2980736" y="1021029"/>
          <a:ext cx="1768723" cy="884361"/>
        </a:xfrm>
        <a:prstGeom prst="roundRect">
          <a:avLst>
            <a:gd name="adj" fmla="val 10000"/>
          </a:avLst>
        </a:prstGeom>
        <a:solidFill>
          <a:srgbClr val="68657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zh-CN" altLang="en-US" sz="2400" kern="1200" dirty="0">
              <a:latin typeface="造字工房尚雅体" pitchFamily="2" charset="-122"/>
              <a:ea typeface="造字工房尚雅体" pitchFamily="2" charset="-122"/>
            </a:rPr>
            <a:t>教学楼</a:t>
          </a:r>
        </a:p>
      </dsp:txBody>
      <dsp:txXfrm>
        <a:off x="2980736" y="1021029"/>
        <a:ext cx="1768723" cy="884361"/>
      </dsp:txXfrm>
    </dsp:sp>
    <dsp:sp modelId="{F66C3D57-F325-4A4E-9D9A-5C594CE548DD}">
      <dsp:nvSpPr>
        <dsp:cNvPr id="0" name=""/>
        <dsp:cNvSpPr/>
      </dsp:nvSpPr>
      <dsp:spPr>
        <a:xfrm>
          <a:off x="4749459" y="1449894"/>
          <a:ext cx="707489" cy="26630"/>
        </a:xfrm>
        <a:custGeom>
          <a:avLst/>
          <a:gdLst/>
          <a:ahLst/>
          <a:cxnLst/>
          <a:rect l="0" t="0" r="0" b="0"/>
          <a:pathLst>
            <a:path>
              <a:moveTo>
                <a:pt x="0" y="13315"/>
              </a:moveTo>
              <a:lnTo>
                <a:pt x="707489" y="13315"/>
              </a:lnTo>
            </a:path>
          </a:pathLst>
        </a:custGeom>
        <a:noFill/>
        <a:ln w="12700" cap="flat" cmpd="sng" algn="ctr">
          <a:solidFill>
            <a:srgbClr val="9196C3"/>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zh-CN" altLang="en-US" sz="500" kern="1200">
            <a:latin typeface="造字工房尚雅体" pitchFamily="2" charset="-122"/>
            <a:ea typeface="造字工房尚雅体" pitchFamily="2" charset="-122"/>
          </a:endParaRPr>
        </a:p>
      </dsp:txBody>
      <dsp:txXfrm>
        <a:off x="5085517" y="1445522"/>
        <a:ext cx="35374" cy="35374"/>
      </dsp:txXfrm>
    </dsp:sp>
    <dsp:sp modelId="{B978CB99-5900-435A-A907-AAA2769162CE}">
      <dsp:nvSpPr>
        <dsp:cNvPr id="0" name=""/>
        <dsp:cNvSpPr/>
      </dsp:nvSpPr>
      <dsp:spPr>
        <a:xfrm>
          <a:off x="5456949" y="1021029"/>
          <a:ext cx="1768723" cy="884361"/>
        </a:xfrm>
        <a:prstGeom prst="roundRect">
          <a:avLst>
            <a:gd name="adj" fmla="val 10000"/>
          </a:avLst>
        </a:prstGeom>
        <a:solidFill>
          <a:srgbClr val="9196C3"/>
        </a:solidFill>
        <a:ln w="12700" cap="flat" cmpd="sng" algn="ctr">
          <a:solidFill>
            <a:srgbClr val="9196C3"/>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zh-CN" sz="2400" kern="1200">
              <a:latin typeface="造字工房尚雅体" pitchFamily="2" charset="-122"/>
              <a:ea typeface="造字工房尚雅体" pitchFamily="2" charset="-122"/>
            </a:rPr>
            <a:t>实现教学</a:t>
          </a:r>
          <a:endParaRPr lang="zh-CN" altLang="en-US" sz="2400" kern="1200" dirty="0">
            <a:latin typeface="造字工房尚雅体" pitchFamily="2" charset="-122"/>
            <a:ea typeface="造字工房尚雅体" pitchFamily="2" charset="-122"/>
          </a:endParaRPr>
        </a:p>
      </dsp:txBody>
      <dsp:txXfrm>
        <a:off x="5456949" y="1021029"/>
        <a:ext cx="1768723" cy="884361"/>
      </dsp:txXfrm>
    </dsp:sp>
    <dsp:sp modelId="{25F16899-6A40-4603-BEB0-F0ACE1C1E600}">
      <dsp:nvSpPr>
        <dsp:cNvPr id="0" name=""/>
        <dsp:cNvSpPr/>
      </dsp:nvSpPr>
      <dsp:spPr>
        <a:xfrm rot="19457599">
          <a:off x="2191354" y="2721164"/>
          <a:ext cx="871275" cy="26630"/>
        </a:xfrm>
        <a:custGeom>
          <a:avLst/>
          <a:gdLst/>
          <a:ahLst/>
          <a:cxnLst/>
          <a:rect l="0" t="0" r="0" b="0"/>
          <a:pathLst>
            <a:path>
              <a:moveTo>
                <a:pt x="0" y="13315"/>
              </a:moveTo>
              <a:lnTo>
                <a:pt x="871275" y="13315"/>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lang="zh-CN" altLang="en-US" sz="2400" kern="1200">
            <a:latin typeface="造字工房尚雅体" pitchFamily="2" charset="-122"/>
            <a:ea typeface="造字工房尚雅体" pitchFamily="2" charset="-122"/>
          </a:endParaRPr>
        </a:p>
      </dsp:txBody>
      <dsp:txXfrm rot="19457599">
        <a:off x="2605210" y="2712697"/>
        <a:ext cx="43563" cy="43563"/>
      </dsp:txXfrm>
    </dsp:sp>
    <dsp:sp modelId="{B23169FA-E815-4F28-AA15-FDDB3C1A33F2}">
      <dsp:nvSpPr>
        <dsp:cNvPr id="0" name=""/>
        <dsp:cNvSpPr/>
      </dsp:nvSpPr>
      <dsp:spPr>
        <a:xfrm>
          <a:off x="2980736" y="2038044"/>
          <a:ext cx="1768723" cy="884361"/>
        </a:xfrm>
        <a:prstGeom prst="roundRect">
          <a:avLst>
            <a:gd name="adj" fmla="val 10000"/>
          </a:avLst>
        </a:prstGeom>
        <a:solidFill>
          <a:srgbClr val="68657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zh-CN" altLang="en-US" sz="2400" kern="1200" dirty="0">
              <a:latin typeface="造字工房尚雅体" pitchFamily="2" charset="-122"/>
              <a:ea typeface="造字工房尚雅体" pitchFamily="2" charset="-122"/>
            </a:rPr>
            <a:t>图书馆</a:t>
          </a:r>
        </a:p>
      </dsp:txBody>
      <dsp:txXfrm>
        <a:off x="2980736" y="2038044"/>
        <a:ext cx="1768723" cy="884361"/>
      </dsp:txXfrm>
    </dsp:sp>
    <dsp:sp modelId="{12D2626B-503B-43BF-8F5D-664ADA59A11E}">
      <dsp:nvSpPr>
        <dsp:cNvPr id="0" name=""/>
        <dsp:cNvSpPr/>
      </dsp:nvSpPr>
      <dsp:spPr>
        <a:xfrm rot="2142401">
          <a:off x="2191354" y="3229672"/>
          <a:ext cx="871275" cy="26630"/>
        </a:xfrm>
        <a:custGeom>
          <a:avLst/>
          <a:gdLst/>
          <a:ahLst/>
          <a:cxnLst/>
          <a:rect l="0" t="0" r="0" b="0"/>
          <a:pathLst>
            <a:path>
              <a:moveTo>
                <a:pt x="0" y="13315"/>
              </a:moveTo>
              <a:lnTo>
                <a:pt x="871275" y="13315"/>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lang="zh-CN" altLang="en-US" sz="2400" kern="1200">
            <a:latin typeface="造字工房尚雅体" pitchFamily="2" charset="-122"/>
            <a:ea typeface="造字工房尚雅体" pitchFamily="2" charset="-122"/>
          </a:endParaRPr>
        </a:p>
      </dsp:txBody>
      <dsp:txXfrm rot="2142401">
        <a:off x="2605210" y="3221205"/>
        <a:ext cx="43563" cy="43563"/>
      </dsp:txXfrm>
    </dsp:sp>
    <dsp:sp modelId="{AE34BE31-BF4F-49A8-B716-5996305B6793}">
      <dsp:nvSpPr>
        <dsp:cNvPr id="0" name=""/>
        <dsp:cNvSpPr/>
      </dsp:nvSpPr>
      <dsp:spPr>
        <a:xfrm>
          <a:off x="2980736" y="3055060"/>
          <a:ext cx="1768723" cy="884361"/>
        </a:xfrm>
        <a:prstGeom prst="roundRect">
          <a:avLst>
            <a:gd name="adj" fmla="val 10000"/>
          </a:avLst>
        </a:prstGeom>
        <a:solidFill>
          <a:srgbClr val="68657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zh-CN" altLang="en-US" sz="2400" kern="1200">
              <a:latin typeface="造字工房尚雅体" pitchFamily="2" charset="-122"/>
              <a:ea typeface="造字工房尚雅体" pitchFamily="2" charset="-122"/>
            </a:rPr>
            <a:t>校医院</a:t>
          </a:r>
        </a:p>
      </dsp:txBody>
      <dsp:txXfrm>
        <a:off x="2980736" y="3055060"/>
        <a:ext cx="1768723" cy="884361"/>
      </dsp:txXfrm>
    </dsp:sp>
    <dsp:sp modelId="{43A1E8FD-2EB9-4092-A6B6-ABC02BA578B2}">
      <dsp:nvSpPr>
        <dsp:cNvPr id="0" name=""/>
        <dsp:cNvSpPr/>
      </dsp:nvSpPr>
      <dsp:spPr>
        <a:xfrm rot="3907178">
          <a:off x="1786194" y="3738179"/>
          <a:ext cx="1681595" cy="26630"/>
        </a:xfrm>
        <a:custGeom>
          <a:avLst/>
          <a:gdLst/>
          <a:ahLst/>
          <a:cxnLst/>
          <a:rect l="0" t="0" r="0" b="0"/>
          <a:pathLst>
            <a:path>
              <a:moveTo>
                <a:pt x="0" y="13315"/>
              </a:moveTo>
              <a:lnTo>
                <a:pt x="1681595" y="13315"/>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lang="zh-CN" altLang="en-US" sz="2400" kern="1200">
            <a:latin typeface="造字工房尚雅体" pitchFamily="2" charset="-122"/>
            <a:ea typeface="造字工房尚雅体" pitchFamily="2" charset="-122"/>
          </a:endParaRPr>
        </a:p>
      </dsp:txBody>
      <dsp:txXfrm rot="3907178">
        <a:off x="2584952" y="3709455"/>
        <a:ext cx="84079" cy="84079"/>
      </dsp:txXfrm>
    </dsp:sp>
    <dsp:sp modelId="{D1E65FD9-7207-486C-90CD-9E165E23C556}">
      <dsp:nvSpPr>
        <dsp:cNvPr id="0" name=""/>
        <dsp:cNvSpPr/>
      </dsp:nvSpPr>
      <dsp:spPr>
        <a:xfrm>
          <a:off x="2980736" y="4072076"/>
          <a:ext cx="1768723" cy="884361"/>
        </a:xfrm>
        <a:prstGeom prst="roundRect">
          <a:avLst>
            <a:gd name="adj" fmla="val 10000"/>
          </a:avLst>
        </a:prstGeom>
        <a:solidFill>
          <a:srgbClr val="68657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zh-CN" altLang="en-US" sz="2400" kern="1200">
              <a:latin typeface="造字工房尚雅体" pitchFamily="2" charset="-122"/>
              <a:ea typeface="造字工房尚雅体" pitchFamily="2" charset="-122"/>
            </a:rPr>
            <a:t>宿舍楼</a:t>
          </a:r>
        </a:p>
      </dsp:txBody>
      <dsp:txXfrm>
        <a:off x="2980736" y="4072076"/>
        <a:ext cx="1768723" cy="884361"/>
      </dsp:txXfrm>
    </dsp:sp>
    <dsp:sp modelId="{9B75D9F1-EEAF-4768-8944-8E79A6824B9C}">
      <dsp:nvSpPr>
        <dsp:cNvPr id="0" name=""/>
        <dsp:cNvSpPr/>
      </dsp:nvSpPr>
      <dsp:spPr>
        <a:xfrm rot="4467012">
          <a:off x="1307423" y="4246687"/>
          <a:ext cx="2639137" cy="26630"/>
        </a:xfrm>
        <a:custGeom>
          <a:avLst/>
          <a:gdLst/>
          <a:ahLst/>
          <a:cxnLst/>
          <a:rect l="0" t="0" r="0" b="0"/>
          <a:pathLst>
            <a:path>
              <a:moveTo>
                <a:pt x="0" y="13315"/>
              </a:moveTo>
              <a:lnTo>
                <a:pt x="2639137" y="13315"/>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066800">
            <a:lnSpc>
              <a:spcPct val="90000"/>
            </a:lnSpc>
            <a:spcBef>
              <a:spcPct val="0"/>
            </a:spcBef>
            <a:spcAft>
              <a:spcPct val="35000"/>
            </a:spcAft>
          </a:pPr>
          <a:endParaRPr lang="zh-CN" altLang="en-US" sz="2400" kern="1200">
            <a:latin typeface="造字工房尚雅体" pitchFamily="2" charset="-122"/>
            <a:ea typeface="造字工房尚雅体" pitchFamily="2" charset="-122"/>
          </a:endParaRPr>
        </a:p>
      </dsp:txBody>
      <dsp:txXfrm rot="4467012">
        <a:off x="2561013" y="4194024"/>
        <a:ext cx="131956" cy="131956"/>
      </dsp:txXfrm>
    </dsp:sp>
    <dsp:sp modelId="{F720C030-3A5E-411F-BDD3-54AB91145595}">
      <dsp:nvSpPr>
        <dsp:cNvPr id="0" name=""/>
        <dsp:cNvSpPr/>
      </dsp:nvSpPr>
      <dsp:spPr>
        <a:xfrm>
          <a:off x="2980736" y="5089092"/>
          <a:ext cx="1768723" cy="884361"/>
        </a:xfrm>
        <a:prstGeom prst="roundRect">
          <a:avLst>
            <a:gd name="adj" fmla="val 10000"/>
          </a:avLst>
        </a:prstGeom>
        <a:solidFill>
          <a:srgbClr val="68657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zh-CN" altLang="en-US" sz="2400" kern="1200" dirty="0">
              <a:latin typeface="造字工房尚雅体" pitchFamily="2" charset="-122"/>
              <a:ea typeface="造字工房尚雅体" pitchFamily="2" charset="-122"/>
            </a:rPr>
            <a:t>学生饭堂</a:t>
          </a:r>
        </a:p>
      </dsp:txBody>
      <dsp:txXfrm>
        <a:off x="2980736" y="5089092"/>
        <a:ext cx="1768723" cy="884361"/>
      </dsp:txXfrm>
    </dsp:sp>
    <dsp:sp modelId="{77DCC88A-A983-491B-888C-77B8AD4A24E6}">
      <dsp:nvSpPr>
        <dsp:cNvPr id="0" name=""/>
        <dsp:cNvSpPr/>
      </dsp:nvSpPr>
      <dsp:spPr>
        <a:xfrm>
          <a:off x="4749459" y="5517957"/>
          <a:ext cx="707489" cy="26630"/>
        </a:xfrm>
        <a:custGeom>
          <a:avLst/>
          <a:gdLst/>
          <a:ahLst/>
          <a:cxnLst/>
          <a:rect l="0" t="0" r="0" b="0"/>
          <a:pathLst>
            <a:path>
              <a:moveTo>
                <a:pt x="0" y="13315"/>
              </a:moveTo>
              <a:lnTo>
                <a:pt x="707489" y="13315"/>
              </a:lnTo>
            </a:path>
          </a:pathLst>
        </a:custGeom>
        <a:noFill/>
        <a:ln w="12700" cap="flat" cmpd="sng" algn="ctr">
          <a:solidFill>
            <a:srgbClr val="9196C3"/>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zh-CN" altLang="en-US" sz="500" kern="1200">
            <a:latin typeface="造字工房尚雅体" pitchFamily="2" charset="-122"/>
            <a:ea typeface="造字工房尚雅体" pitchFamily="2" charset="-122"/>
          </a:endParaRPr>
        </a:p>
      </dsp:txBody>
      <dsp:txXfrm>
        <a:off x="5085517" y="5513585"/>
        <a:ext cx="35374" cy="35374"/>
      </dsp:txXfrm>
    </dsp:sp>
    <dsp:sp modelId="{3BE26447-43CE-4CBC-B968-FCAD5E81F0A0}">
      <dsp:nvSpPr>
        <dsp:cNvPr id="0" name=""/>
        <dsp:cNvSpPr/>
      </dsp:nvSpPr>
      <dsp:spPr>
        <a:xfrm>
          <a:off x="5456949" y="5089092"/>
          <a:ext cx="2166526" cy="884361"/>
        </a:xfrm>
        <a:prstGeom prst="roundRect">
          <a:avLst>
            <a:gd name="adj" fmla="val 10000"/>
          </a:avLst>
        </a:prstGeom>
        <a:solidFill>
          <a:srgbClr val="9196C3"/>
        </a:solidFill>
        <a:ln w="12700" cap="flat" cmpd="sng" algn="ctr">
          <a:solidFill>
            <a:srgbClr val="9196C3"/>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zh-CN" sz="2400" kern="1200" dirty="0">
              <a:latin typeface="造字工房尚雅体" pitchFamily="2" charset="-122"/>
              <a:ea typeface="造字工房尚雅体" pitchFamily="2" charset="-122"/>
            </a:rPr>
            <a:t>提供师生就餐</a:t>
          </a:r>
          <a:endParaRPr lang="zh-CN" altLang="en-US" sz="2400" kern="1200" dirty="0">
            <a:latin typeface="造字工房尚雅体" pitchFamily="2" charset="-122"/>
            <a:ea typeface="造字工房尚雅体" pitchFamily="2" charset="-122"/>
          </a:endParaRPr>
        </a:p>
      </dsp:txBody>
      <dsp:txXfrm>
        <a:off x="5456949" y="5089092"/>
        <a:ext cx="2166526" cy="884361"/>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FF29112-53A9-421E-B3FF-48A95651E187}">
      <dsp:nvSpPr>
        <dsp:cNvPr id="0" name=""/>
        <dsp:cNvSpPr/>
      </dsp:nvSpPr>
      <dsp:spPr>
        <a:xfrm>
          <a:off x="5588000" y="2162392"/>
          <a:ext cx="4376556" cy="506378"/>
        </a:xfrm>
        <a:custGeom>
          <a:avLst/>
          <a:gdLst/>
          <a:ahLst/>
          <a:cxnLst/>
          <a:rect l="0" t="0" r="0" b="0"/>
          <a:pathLst>
            <a:path>
              <a:moveTo>
                <a:pt x="0" y="0"/>
              </a:moveTo>
              <a:lnTo>
                <a:pt x="0" y="253189"/>
              </a:lnTo>
              <a:lnTo>
                <a:pt x="4376556" y="253189"/>
              </a:lnTo>
              <a:lnTo>
                <a:pt x="4376556" y="506378"/>
              </a:lnTo>
            </a:path>
          </a:pathLst>
        </a:custGeom>
        <a:noFill/>
        <a:ln w="12700" cap="flat" cmpd="sng" algn="ctr">
          <a:solidFill>
            <a:srgbClr val="9196C3"/>
          </a:solidFill>
          <a:prstDash val="solid"/>
          <a:miter lim="800000"/>
        </a:ln>
        <a:effectLst/>
      </dsp:spPr>
      <dsp:style>
        <a:lnRef idx="2">
          <a:scrgbClr r="0" g="0" b="0"/>
        </a:lnRef>
        <a:fillRef idx="0">
          <a:scrgbClr r="0" g="0" b="0"/>
        </a:fillRef>
        <a:effectRef idx="0">
          <a:scrgbClr r="0" g="0" b="0"/>
        </a:effectRef>
        <a:fontRef idx="minor"/>
      </dsp:style>
    </dsp:sp>
    <dsp:sp modelId="{DF0526AF-4548-42A7-832D-CC98BDE4A53D}">
      <dsp:nvSpPr>
        <dsp:cNvPr id="0" name=""/>
        <dsp:cNvSpPr/>
      </dsp:nvSpPr>
      <dsp:spPr>
        <a:xfrm>
          <a:off x="5588000" y="2162392"/>
          <a:ext cx="1458852" cy="506378"/>
        </a:xfrm>
        <a:custGeom>
          <a:avLst/>
          <a:gdLst/>
          <a:ahLst/>
          <a:cxnLst/>
          <a:rect l="0" t="0" r="0" b="0"/>
          <a:pathLst>
            <a:path>
              <a:moveTo>
                <a:pt x="0" y="0"/>
              </a:moveTo>
              <a:lnTo>
                <a:pt x="0" y="253189"/>
              </a:lnTo>
              <a:lnTo>
                <a:pt x="1458852" y="253189"/>
              </a:lnTo>
              <a:lnTo>
                <a:pt x="1458852" y="506378"/>
              </a:lnTo>
            </a:path>
          </a:pathLst>
        </a:custGeom>
        <a:noFill/>
        <a:ln w="12700" cap="flat" cmpd="sng" algn="ctr">
          <a:solidFill>
            <a:srgbClr val="9196C3"/>
          </a:solidFill>
          <a:prstDash val="solid"/>
          <a:miter lim="800000"/>
        </a:ln>
        <a:effectLst/>
      </dsp:spPr>
      <dsp:style>
        <a:lnRef idx="2">
          <a:scrgbClr r="0" g="0" b="0"/>
        </a:lnRef>
        <a:fillRef idx="0">
          <a:scrgbClr r="0" g="0" b="0"/>
        </a:fillRef>
        <a:effectRef idx="0">
          <a:scrgbClr r="0" g="0" b="0"/>
        </a:effectRef>
        <a:fontRef idx="minor"/>
      </dsp:style>
    </dsp:sp>
    <dsp:sp modelId="{D9320CEC-A5FD-4B9F-AE5E-7B1B6F04E833}">
      <dsp:nvSpPr>
        <dsp:cNvPr id="0" name=""/>
        <dsp:cNvSpPr/>
      </dsp:nvSpPr>
      <dsp:spPr>
        <a:xfrm>
          <a:off x="4129147" y="2162392"/>
          <a:ext cx="1458852" cy="506378"/>
        </a:xfrm>
        <a:custGeom>
          <a:avLst/>
          <a:gdLst/>
          <a:ahLst/>
          <a:cxnLst/>
          <a:rect l="0" t="0" r="0" b="0"/>
          <a:pathLst>
            <a:path>
              <a:moveTo>
                <a:pt x="1458852" y="0"/>
              </a:moveTo>
              <a:lnTo>
                <a:pt x="1458852" y="253189"/>
              </a:lnTo>
              <a:lnTo>
                <a:pt x="0" y="253189"/>
              </a:lnTo>
              <a:lnTo>
                <a:pt x="0" y="506378"/>
              </a:lnTo>
            </a:path>
          </a:pathLst>
        </a:custGeom>
        <a:noFill/>
        <a:ln w="12700" cap="flat" cmpd="sng" algn="ctr">
          <a:solidFill>
            <a:srgbClr val="9196C3"/>
          </a:solidFill>
          <a:prstDash val="solid"/>
          <a:miter lim="800000"/>
        </a:ln>
        <a:effectLst/>
      </dsp:spPr>
      <dsp:style>
        <a:lnRef idx="2">
          <a:scrgbClr r="0" g="0" b="0"/>
        </a:lnRef>
        <a:fillRef idx="0">
          <a:scrgbClr r="0" g="0" b="0"/>
        </a:fillRef>
        <a:effectRef idx="0">
          <a:scrgbClr r="0" g="0" b="0"/>
        </a:effectRef>
        <a:fontRef idx="minor"/>
      </dsp:style>
    </dsp:sp>
    <dsp:sp modelId="{FA2D1337-BCB0-44D5-A4F4-DD21B59C33B2}">
      <dsp:nvSpPr>
        <dsp:cNvPr id="0" name=""/>
        <dsp:cNvSpPr/>
      </dsp:nvSpPr>
      <dsp:spPr>
        <a:xfrm>
          <a:off x="1211443" y="2162392"/>
          <a:ext cx="4376556" cy="506378"/>
        </a:xfrm>
        <a:custGeom>
          <a:avLst/>
          <a:gdLst/>
          <a:ahLst/>
          <a:cxnLst/>
          <a:rect l="0" t="0" r="0" b="0"/>
          <a:pathLst>
            <a:path>
              <a:moveTo>
                <a:pt x="4376556" y="0"/>
              </a:moveTo>
              <a:lnTo>
                <a:pt x="4376556" y="253189"/>
              </a:lnTo>
              <a:lnTo>
                <a:pt x="0" y="253189"/>
              </a:lnTo>
              <a:lnTo>
                <a:pt x="0" y="506378"/>
              </a:lnTo>
            </a:path>
          </a:pathLst>
        </a:custGeom>
        <a:noFill/>
        <a:ln w="12700" cap="flat" cmpd="sng" algn="ctr">
          <a:solidFill>
            <a:srgbClr val="9196C3"/>
          </a:solidFill>
          <a:prstDash val="solid"/>
          <a:miter lim="800000"/>
        </a:ln>
        <a:effectLst/>
      </dsp:spPr>
      <dsp:style>
        <a:lnRef idx="2">
          <a:scrgbClr r="0" g="0" b="0"/>
        </a:lnRef>
        <a:fillRef idx="0">
          <a:scrgbClr r="0" g="0" b="0"/>
        </a:fillRef>
        <a:effectRef idx="0">
          <a:scrgbClr r="0" g="0" b="0"/>
        </a:effectRef>
        <a:fontRef idx="minor"/>
      </dsp:style>
    </dsp:sp>
    <dsp:sp modelId="{6598EE1C-91D4-4EB4-AB90-88D86B7BE97D}">
      <dsp:nvSpPr>
        <dsp:cNvPr id="0" name=""/>
        <dsp:cNvSpPr/>
      </dsp:nvSpPr>
      <dsp:spPr>
        <a:xfrm>
          <a:off x="4382337" y="956729"/>
          <a:ext cx="2411325" cy="1205662"/>
        </a:xfrm>
        <a:prstGeom prst="rect">
          <a:avLst/>
        </a:prstGeom>
        <a:solidFill>
          <a:srgbClr val="68657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zh-CN" altLang="en-US" sz="3200" kern="1200" dirty="0">
              <a:latin typeface="造字工房尚雅体" pitchFamily="2" charset="-122"/>
              <a:ea typeface="造字工房尚雅体" pitchFamily="2" charset="-122"/>
            </a:rPr>
            <a:t>单位工程</a:t>
          </a:r>
        </a:p>
      </dsp:txBody>
      <dsp:txXfrm>
        <a:off x="4382337" y="956729"/>
        <a:ext cx="2411325" cy="1205662"/>
      </dsp:txXfrm>
    </dsp:sp>
    <dsp:sp modelId="{325313A1-BD29-44FD-8CC3-E295182683B6}">
      <dsp:nvSpPr>
        <dsp:cNvPr id="0" name=""/>
        <dsp:cNvSpPr/>
      </dsp:nvSpPr>
      <dsp:spPr>
        <a:xfrm>
          <a:off x="5781" y="2668770"/>
          <a:ext cx="2411325" cy="1205662"/>
        </a:xfrm>
        <a:prstGeom prst="rect">
          <a:avLst/>
        </a:prstGeom>
        <a:solidFill>
          <a:srgbClr val="9196C3"/>
        </a:solidFill>
        <a:ln w="12700" cap="flat" cmpd="sng" algn="ctr">
          <a:solidFill>
            <a:srgbClr val="9196C3"/>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zh-CN" altLang="en-US" sz="3200" kern="1200" dirty="0">
              <a:latin typeface="造字工房尚雅体" pitchFamily="2" charset="-122"/>
              <a:ea typeface="造字工房尚雅体" pitchFamily="2" charset="-122"/>
            </a:rPr>
            <a:t>独立的设计图纸</a:t>
          </a:r>
        </a:p>
      </dsp:txBody>
      <dsp:txXfrm>
        <a:off x="5781" y="2668770"/>
        <a:ext cx="2411325" cy="1205662"/>
      </dsp:txXfrm>
    </dsp:sp>
    <dsp:sp modelId="{328623F4-0F29-4BB2-883E-2793E80A8067}">
      <dsp:nvSpPr>
        <dsp:cNvPr id="0" name=""/>
        <dsp:cNvSpPr/>
      </dsp:nvSpPr>
      <dsp:spPr>
        <a:xfrm>
          <a:off x="2923485" y="2668770"/>
          <a:ext cx="2411325" cy="1205662"/>
        </a:xfrm>
        <a:prstGeom prst="rect">
          <a:avLst/>
        </a:prstGeom>
        <a:solidFill>
          <a:srgbClr val="9196C3"/>
        </a:solidFill>
        <a:ln w="12700" cap="flat" cmpd="sng" algn="ctr">
          <a:solidFill>
            <a:srgbClr val="9196C3"/>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zh-CN" altLang="en-US" sz="3200" kern="1200" dirty="0">
              <a:latin typeface="造字工房尚雅体" pitchFamily="2" charset="-122"/>
              <a:ea typeface="造字工房尚雅体" pitchFamily="2" charset="-122"/>
            </a:rPr>
            <a:t>独立的施工条件</a:t>
          </a:r>
        </a:p>
      </dsp:txBody>
      <dsp:txXfrm>
        <a:off x="2923485" y="2668770"/>
        <a:ext cx="2411325" cy="1205662"/>
      </dsp:txXfrm>
    </dsp:sp>
    <dsp:sp modelId="{658F0AA9-530F-4F2C-AF20-016861276BAA}">
      <dsp:nvSpPr>
        <dsp:cNvPr id="0" name=""/>
        <dsp:cNvSpPr/>
      </dsp:nvSpPr>
      <dsp:spPr>
        <a:xfrm>
          <a:off x="5841189" y="2668770"/>
          <a:ext cx="2411325" cy="1205662"/>
        </a:xfrm>
        <a:prstGeom prst="rect">
          <a:avLst/>
        </a:prstGeom>
        <a:solidFill>
          <a:srgbClr val="9196C3"/>
        </a:solidFill>
        <a:ln w="12700" cap="flat" cmpd="sng" algn="ctr">
          <a:solidFill>
            <a:srgbClr val="9196C3"/>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zh-CN" altLang="en-US" sz="3200" kern="1200" dirty="0">
              <a:latin typeface="造字工房尚雅体" pitchFamily="2" charset="-122"/>
              <a:ea typeface="造字工房尚雅体" pitchFamily="2" charset="-122"/>
            </a:rPr>
            <a:t>独立组织施工</a:t>
          </a:r>
        </a:p>
      </dsp:txBody>
      <dsp:txXfrm>
        <a:off x="5841189" y="2668770"/>
        <a:ext cx="2411325" cy="1205662"/>
      </dsp:txXfrm>
    </dsp:sp>
    <dsp:sp modelId="{CE73AE40-B04D-40B9-A707-E32EB86384C5}">
      <dsp:nvSpPr>
        <dsp:cNvPr id="0" name=""/>
        <dsp:cNvSpPr/>
      </dsp:nvSpPr>
      <dsp:spPr>
        <a:xfrm>
          <a:off x="8758893" y="2668770"/>
          <a:ext cx="2411325" cy="1979433"/>
        </a:xfrm>
        <a:prstGeom prst="rect">
          <a:avLst/>
        </a:prstGeom>
        <a:solidFill>
          <a:srgbClr val="9196C3"/>
        </a:solidFill>
        <a:ln w="12700" cap="flat" cmpd="sng" algn="ctr">
          <a:solidFill>
            <a:srgbClr val="9196C3"/>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1422400">
            <a:lnSpc>
              <a:spcPct val="90000"/>
            </a:lnSpc>
            <a:spcBef>
              <a:spcPct val="0"/>
            </a:spcBef>
            <a:spcAft>
              <a:spcPct val="35000"/>
            </a:spcAft>
          </a:pPr>
          <a:r>
            <a:rPr lang="zh-CN" altLang="en-US" sz="3200" kern="1200" dirty="0">
              <a:latin typeface="造字工房尚雅体" pitchFamily="2" charset="-122"/>
              <a:ea typeface="造字工房尚雅体" pitchFamily="2" charset="-122"/>
            </a:rPr>
            <a:t>不能独立发挥生产能力或生产效益</a:t>
          </a:r>
        </a:p>
      </dsp:txBody>
      <dsp:txXfrm>
        <a:off x="8758893" y="2668770"/>
        <a:ext cx="2411325" cy="1979433"/>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FD5FDD1-14D6-4A44-9F0F-E7FA7FF85FE2}">
      <dsp:nvSpPr>
        <dsp:cNvPr id="0" name=""/>
        <dsp:cNvSpPr/>
      </dsp:nvSpPr>
      <dsp:spPr>
        <a:xfrm>
          <a:off x="1142" y="1388771"/>
          <a:ext cx="2253298" cy="1126649"/>
        </a:xfrm>
        <a:prstGeom prst="roundRect">
          <a:avLst>
            <a:gd name="adj" fmla="val 10000"/>
          </a:avLst>
        </a:prstGeom>
        <a:solidFill>
          <a:srgbClr val="9196C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zh-CN" sz="2800" kern="1200" dirty="0">
              <a:latin typeface="造字工房尚雅体" pitchFamily="2" charset="-122"/>
              <a:ea typeface="造字工房尚雅体" pitchFamily="2" charset="-122"/>
            </a:rPr>
            <a:t>教学楼</a:t>
          </a:r>
          <a:endParaRPr lang="zh-CN" altLang="en-US" sz="2800" kern="1200" dirty="0">
            <a:latin typeface="造字工房尚雅体" pitchFamily="2" charset="-122"/>
            <a:ea typeface="造字工房尚雅体" pitchFamily="2" charset="-122"/>
          </a:endParaRPr>
        </a:p>
      </dsp:txBody>
      <dsp:txXfrm>
        <a:off x="1142" y="1388771"/>
        <a:ext cx="2253298" cy="1126649"/>
      </dsp:txXfrm>
    </dsp:sp>
    <dsp:sp modelId="{AA7FD83E-30B7-4A25-8176-CFEF1142D9EB}">
      <dsp:nvSpPr>
        <dsp:cNvPr id="0" name=""/>
        <dsp:cNvSpPr/>
      </dsp:nvSpPr>
      <dsp:spPr>
        <a:xfrm rot="18289469">
          <a:off x="1915942" y="1278301"/>
          <a:ext cx="1578314" cy="51943"/>
        </a:xfrm>
        <a:custGeom>
          <a:avLst/>
          <a:gdLst/>
          <a:ahLst/>
          <a:cxnLst/>
          <a:rect l="0" t="0" r="0" b="0"/>
          <a:pathLst>
            <a:path>
              <a:moveTo>
                <a:pt x="0" y="25971"/>
              </a:moveTo>
              <a:lnTo>
                <a:pt x="1578314" y="25971"/>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244600">
            <a:lnSpc>
              <a:spcPct val="90000"/>
            </a:lnSpc>
            <a:spcBef>
              <a:spcPct val="0"/>
            </a:spcBef>
            <a:spcAft>
              <a:spcPct val="35000"/>
            </a:spcAft>
          </a:pPr>
          <a:endParaRPr lang="zh-CN" altLang="en-US" sz="2800" kern="1200">
            <a:latin typeface="造字工房尚雅体" pitchFamily="2" charset="-122"/>
            <a:ea typeface="造字工房尚雅体" pitchFamily="2" charset="-122"/>
          </a:endParaRPr>
        </a:p>
      </dsp:txBody>
      <dsp:txXfrm rot="18289469">
        <a:off x="2665642" y="1264814"/>
        <a:ext cx="78915" cy="78915"/>
      </dsp:txXfrm>
    </dsp:sp>
    <dsp:sp modelId="{B889F13C-2509-492B-A078-52A50F18D224}">
      <dsp:nvSpPr>
        <dsp:cNvPr id="0" name=""/>
        <dsp:cNvSpPr/>
      </dsp:nvSpPr>
      <dsp:spPr>
        <a:xfrm>
          <a:off x="3155759" y="93124"/>
          <a:ext cx="2253298" cy="1126649"/>
        </a:xfrm>
        <a:prstGeom prst="roundRect">
          <a:avLst>
            <a:gd name="adj" fmla="val 10000"/>
          </a:avLst>
        </a:prstGeom>
        <a:solidFill>
          <a:srgbClr val="68657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zh-CN" sz="2800" kern="1200" dirty="0">
              <a:latin typeface="造字工房尚雅体" pitchFamily="2" charset="-122"/>
              <a:ea typeface="造字工房尚雅体" pitchFamily="2" charset="-122"/>
            </a:rPr>
            <a:t>土建工程</a:t>
          </a:r>
          <a:endParaRPr lang="zh-CN" altLang="en-US" sz="2800" kern="1200" dirty="0">
            <a:latin typeface="造字工房尚雅体" pitchFamily="2" charset="-122"/>
            <a:ea typeface="造字工房尚雅体" pitchFamily="2" charset="-122"/>
          </a:endParaRPr>
        </a:p>
      </dsp:txBody>
      <dsp:txXfrm>
        <a:off x="3155759" y="93124"/>
        <a:ext cx="2253298" cy="1126649"/>
      </dsp:txXfrm>
    </dsp:sp>
    <dsp:sp modelId="{DB586F22-2C2C-4EE6-95BE-AC70E37A8874}">
      <dsp:nvSpPr>
        <dsp:cNvPr id="0" name=""/>
        <dsp:cNvSpPr/>
      </dsp:nvSpPr>
      <dsp:spPr>
        <a:xfrm>
          <a:off x="2254440" y="1926124"/>
          <a:ext cx="901319" cy="51943"/>
        </a:xfrm>
        <a:custGeom>
          <a:avLst/>
          <a:gdLst/>
          <a:ahLst/>
          <a:cxnLst/>
          <a:rect l="0" t="0" r="0" b="0"/>
          <a:pathLst>
            <a:path>
              <a:moveTo>
                <a:pt x="0" y="25971"/>
              </a:moveTo>
              <a:lnTo>
                <a:pt x="901319" y="25971"/>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244600">
            <a:lnSpc>
              <a:spcPct val="90000"/>
            </a:lnSpc>
            <a:spcBef>
              <a:spcPct val="0"/>
            </a:spcBef>
            <a:spcAft>
              <a:spcPct val="35000"/>
            </a:spcAft>
          </a:pPr>
          <a:endParaRPr lang="zh-CN" altLang="en-US" sz="2800" kern="1200">
            <a:latin typeface="造字工房尚雅体" pitchFamily="2" charset="-122"/>
            <a:ea typeface="造字工房尚雅体" pitchFamily="2" charset="-122"/>
          </a:endParaRPr>
        </a:p>
      </dsp:txBody>
      <dsp:txXfrm>
        <a:off x="2682567" y="1929563"/>
        <a:ext cx="45065" cy="45065"/>
      </dsp:txXfrm>
    </dsp:sp>
    <dsp:sp modelId="{AAF96464-9B91-4241-B138-63ECBE44B257}">
      <dsp:nvSpPr>
        <dsp:cNvPr id="0" name=""/>
        <dsp:cNvSpPr/>
      </dsp:nvSpPr>
      <dsp:spPr>
        <a:xfrm>
          <a:off x="3155759" y="1388771"/>
          <a:ext cx="2253298" cy="1126649"/>
        </a:xfrm>
        <a:prstGeom prst="roundRect">
          <a:avLst>
            <a:gd name="adj" fmla="val 10000"/>
          </a:avLst>
        </a:prstGeom>
        <a:solidFill>
          <a:srgbClr val="68657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zh-CN" sz="2800" kern="1200" dirty="0">
              <a:latin typeface="造字工房尚雅体" pitchFamily="2" charset="-122"/>
              <a:ea typeface="造字工房尚雅体" pitchFamily="2" charset="-122"/>
            </a:rPr>
            <a:t>给排水工程</a:t>
          </a:r>
          <a:endParaRPr lang="zh-CN" altLang="en-US" sz="2800" kern="1200" dirty="0">
            <a:latin typeface="造字工房尚雅体" pitchFamily="2" charset="-122"/>
            <a:ea typeface="造字工房尚雅体" pitchFamily="2" charset="-122"/>
          </a:endParaRPr>
        </a:p>
      </dsp:txBody>
      <dsp:txXfrm>
        <a:off x="3155759" y="1388771"/>
        <a:ext cx="2253298" cy="1126649"/>
      </dsp:txXfrm>
    </dsp:sp>
    <dsp:sp modelId="{25F16899-6A40-4603-BEB0-F0ACE1C1E600}">
      <dsp:nvSpPr>
        <dsp:cNvPr id="0" name=""/>
        <dsp:cNvSpPr/>
      </dsp:nvSpPr>
      <dsp:spPr>
        <a:xfrm rot="3310531">
          <a:off x="1915942" y="2573947"/>
          <a:ext cx="1578314" cy="51943"/>
        </a:xfrm>
        <a:custGeom>
          <a:avLst/>
          <a:gdLst/>
          <a:ahLst/>
          <a:cxnLst/>
          <a:rect l="0" t="0" r="0" b="0"/>
          <a:pathLst>
            <a:path>
              <a:moveTo>
                <a:pt x="0" y="25971"/>
              </a:moveTo>
              <a:lnTo>
                <a:pt x="1578314" y="25971"/>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244600">
            <a:lnSpc>
              <a:spcPct val="90000"/>
            </a:lnSpc>
            <a:spcBef>
              <a:spcPct val="0"/>
            </a:spcBef>
            <a:spcAft>
              <a:spcPct val="35000"/>
            </a:spcAft>
          </a:pPr>
          <a:endParaRPr lang="zh-CN" altLang="en-US" sz="2800" kern="1200">
            <a:latin typeface="造字工房尚雅体" pitchFamily="2" charset="-122"/>
            <a:ea typeface="造字工房尚雅体" pitchFamily="2" charset="-122"/>
          </a:endParaRPr>
        </a:p>
      </dsp:txBody>
      <dsp:txXfrm rot="3310531">
        <a:off x="2665642" y="2560461"/>
        <a:ext cx="78915" cy="78915"/>
      </dsp:txXfrm>
    </dsp:sp>
    <dsp:sp modelId="{B23169FA-E815-4F28-AA15-FDDB3C1A33F2}">
      <dsp:nvSpPr>
        <dsp:cNvPr id="0" name=""/>
        <dsp:cNvSpPr/>
      </dsp:nvSpPr>
      <dsp:spPr>
        <a:xfrm>
          <a:off x="3155759" y="2684417"/>
          <a:ext cx="2253298" cy="1126649"/>
        </a:xfrm>
        <a:prstGeom prst="roundRect">
          <a:avLst>
            <a:gd name="adj" fmla="val 10000"/>
          </a:avLst>
        </a:prstGeom>
        <a:solidFill>
          <a:srgbClr val="68657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zh-CN" sz="2800" kern="1200" dirty="0">
              <a:latin typeface="造字工房尚雅体" pitchFamily="2" charset="-122"/>
              <a:ea typeface="造字工房尚雅体" pitchFamily="2" charset="-122"/>
            </a:rPr>
            <a:t>装饰装修工程</a:t>
          </a:r>
          <a:endParaRPr lang="zh-CN" altLang="en-US" sz="2800" kern="1200" dirty="0">
            <a:latin typeface="造字工房尚雅体" pitchFamily="2" charset="-122"/>
            <a:ea typeface="造字工房尚雅体" pitchFamily="2" charset="-122"/>
          </a:endParaRPr>
        </a:p>
      </dsp:txBody>
      <dsp:txXfrm>
        <a:off x="3155759" y="2684417"/>
        <a:ext cx="2253298" cy="1126649"/>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C1ABB5E-3125-4429-ACD0-02768582CCE4}">
      <dsp:nvSpPr>
        <dsp:cNvPr id="0" name=""/>
        <dsp:cNvSpPr/>
      </dsp:nvSpPr>
      <dsp:spPr>
        <a:xfrm>
          <a:off x="5588000" y="2599218"/>
          <a:ext cx="4630359" cy="401808"/>
        </a:xfrm>
        <a:custGeom>
          <a:avLst/>
          <a:gdLst/>
          <a:ahLst/>
          <a:cxnLst/>
          <a:rect l="0" t="0" r="0" b="0"/>
          <a:pathLst>
            <a:path>
              <a:moveTo>
                <a:pt x="0" y="0"/>
              </a:moveTo>
              <a:lnTo>
                <a:pt x="0" y="200904"/>
              </a:lnTo>
              <a:lnTo>
                <a:pt x="4630359" y="200904"/>
              </a:lnTo>
              <a:lnTo>
                <a:pt x="4630359" y="401808"/>
              </a:lnTo>
            </a:path>
          </a:pathLst>
        </a:custGeom>
        <a:noFill/>
        <a:ln w="12700" cap="flat" cmpd="sng" algn="ctr">
          <a:solidFill>
            <a:srgbClr val="686573"/>
          </a:solidFill>
          <a:prstDash val="solid"/>
          <a:miter lim="800000"/>
        </a:ln>
        <a:effectLst/>
      </dsp:spPr>
      <dsp:style>
        <a:lnRef idx="2">
          <a:scrgbClr r="0" g="0" b="0"/>
        </a:lnRef>
        <a:fillRef idx="0">
          <a:scrgbClr r="0" g="0" b="0"/>
        </a:fillRef>
        <a:effectRef idx="0">
          <a:scrgbClr r="0" g="0" b="0"/>
        </a:effectRef>
        <a:fontRef idx="minor"/>
      </dsp:style>
    </dsp:sp>
    <dsp:sp modelId="{6FF29112-53A9-421E-B3FF-48A95651E187}">
      <dsp:nvSpPr>
        <dsp:cNvPr id="0" name=""/>
        <dsp:cNvSpPr/>
      </dsp:nvSpPr>
      <dsp:spPr>
        <a:xfrm>
          <a:off x="5588000" y="2599218"/>
          <a:ext cx="2315179" cy="401808"/>
        </a:xfrm>
        <a:custGeom>
          <a:avLst/>
          <a:gdLst/>
          <a:ahLst/>
          <a:cxnLst/>
          <a:rect l="0" t="0" r="0" b="0"/>
          <a:pathLst>
            <a:path>
              <a:moveTo>
                <a:pt x="0" y="0"/>
              </a:moveTo>
              <a:lnTo>
                <a:pt x="0" y="200904"/>
              </a:lnTo>
              <a:lnTo>
                <a:pt x="2315179" y="200904"/>
              </a:lnTo>
              <a:lnTo>
                <a:pt x="2315179" y="401808"/>
              </a:lnTo>
            </a:path>
          </a:pathLst>
        </a:custGeom>
        <a:noFill/>
        <a:ln w="12700" cap="flat" cmpd="sng" algn="ctr">
          <a:solidFill>
            <a:srgbClr val="686573"/>
          </a:solidFill>
          <a:prstDash val="solid"/>
          <a:miter lim="800000"/>
        </a:ln>
        <a:effectLst/>
      </dsp:spPr>
      <dsp:style>
        <a:lnRef idx="2">
          <a:scrgbClr r="0" g="0" b="0"/>
        </a:lnRef>
        <a:fillRef idx="0">
          <a:scrgbClr r="0" g="0" b="0"/>
        </a:fillRef>
        <a:effectRef idx="0">
          <a:scrgbClr r="0" g="0" b="0"/>
        </a:effectRef>
        <a:fontRef idx="minor"/>
      </dsp:style>
    </dsp:sp>
    <dsp:sp modelId="{DF0526AF-4548-42A7-832D-CC98BDE4A53D}">
      <dsp:nvSpPr>
        <dsp:cNvPr id="0" name=""/>
        <dsp:cNvSpPr/>
      </dsp:nvSpPr>
      <dsp:spPr>
        <a:xfrm>
          <a:off x="5542280" y="2599218"/>
          <a:ext cx="91440" cy="401808"/>
        </a:xfrm>
        <a:custGeom>
          <a:avLst/>
          <a:gdLst/>
          <a:ahLst/>
          <a:cxnLst/>
          <a:rect l="0" t="0" r="0" b="0"/>
          <a:pathLst>
            <a:path>
              <a:moveTo>
                <a:pt x="45720" y="0"/>
              </a:moveTo>
              <a:lnTo>
                <a:pt x="45720" y="401808"/>
              </a:lnTo>
            </a:path>
          </a:pathLst>
        </a:custGeom>
        <a:noFill/>
        <a:ln w="12700" cap="flat" cmpd="sng" algn="ctr">
          <a:solidFill>
            <a:srgbClr val="686573"/>
          </a:solidFill>
          <a:prstDash val="solid"/>
          <a:miter lim="800000"/>
        </a:ln>
        <a:effectLst/>
      </dsp:spPr>
      <dsp:style>
        <a:lnRef idx="2">
          <a:scrgbClr r="0" g="0" b="0"/>
        </a:lnRef>
        <a:fillRef idx="0">
          <a:scrgbClr r="0" g="0" b="0"/>
        </a:fillRef>
        <a:effectRef idx="0">
          <a:scrgbClr r="0" g="0" b="0"/>
        </a:effectRef>
        <a:fontRef idx="minor"/>
      </dsp:style>
    </dsp:sp>
    <dsp:sp modelId="{D9320CEC-A5FD-4B9F-AE5E-7B1B6F04E833}">
      <dsp:nvSpPr>
        <dsp:cNvPr id="0" name=""/>
        <dsp:cNvSpPr/>
      </dsp:nvSpPr>
      <dsp:spPr>
        <a:xfrm>
          <a:off x="3272820" y="2599218"/>
          <a:ext cx="2315179" cy="401808"/>
        </a:xfrm>
        <a:custGeom>
          <a:avLst/>
          <a:gdLst/>
          <a:ahLst/>
          <a:cxnLst/>
          <a:rect l="0" t="0" r="0" b="0"/>
          <a:pathLst>
            <a:path>
              <a:moveTo>
                <a:pt x="2315179" y="0"/>
              </a:moveTo>
              <a:lnTo>
                <a:pt x="2315179" y="200904"/>
              </a:lnTo>
              <a:lnTo>
                <a:pt x="0" y="200904"/>
              </a:lnTo>
              <a:lnTo>
                <a:pt x="0" y="401808"/>
              </a:lnTo>
            </a:path>
          </a:pathLst>
        </a:custGeom>
        <a:noFill/>
        <a:ln w="12700" cap="flat" cmpd="sng" algn="ctr">
          <a:solidFill>
            <a:srgbClr val="686573"/>
          </a:solidFill>
          <a:prstDash val="solid"/>
          <a:miter lim="800000"/>
        </a:ln>
        <a:effectLst/>
      </dsp:spPr>
      <dsp:style>
        <a:lnRef idx="2">
          <a:scrgbClr r="0" g="0" b="0"/>
        </a:lnRef>
        <a:fillRef idx="0">
          <a:scrgbClr r="0" g="0" b="0"/>
        </a:fillRef>
        <a:effectRef idx="0">
          <a:scrgbClr r="0" g="0" b="0"/>
        </a:effectRef>
        <a:fontRef idx="minor"/>
      </dsp:style>
    </dsp:sp>
    <dsp:sp modelId="{FA2D1337-BCB0-44D5-A4F4-DD21B59C33B2}">
      <dsp:nvSpPr>
        <dsp:cNvPr id="0" name=""/>
        <dsp:cNvSpPr/>
      </dsp:nvSpPr>
      <dsp:spPr>
        <a:xfrm>
          <a:off x="957640" y="2599218"/>
          <a:ext cx="4630359" cy="401808"/>
        </a:xfrm>
        <a:custGeom>
          <a:avLst/>
          <a:gdLst/>
          <a:ahLst/>
          <a:cxnLst/>
          <a:rect l="0" t="0" r="0" b="0"/>
          <a:pathLst>
            <a:path>
              <a:moveTo>
                <a:pt x="4630359" y="0"/>
              </a:moveTo>
              <a:lnTo>
                <a:pt x="4630359" y="200904"/>
              </a:lnTo>
              <a:lnTo>
                <a:pt x="0" y="200904"/>
              </a:lnTo>
              <a:lnTo>
                <a:pt x="0" y="401808"/>
              </a:lnTo>
            </a:path>
          </a:pathLst>
        </a:custGeom>
        <a:noFill/>
        <a:ln w="12700" cap="flat" cmpd="sng" algn="ctr">
          <a:solidFill>
            <a:srgbClr val="686573"/>
          </a:solidFill>
          <a:prstDash val="solid"/>
          <a:miter lim="800000"/>
        </a:ln>
        <a:effectLst/>
      </dsp:spPr>
      <dsp:style>
        <a:lnRef idx="2">
          <a:scrgbClr r="0" g="0" b="0"/>
        </a:lnRef>
        <a:fillRef idx="0">
          <a:scrgbClr r="0" g="0" b="0"/>
        </a:fillRef>
        <a:effectRef idx="0">
          <a:scrgbClr r="0" g="0" b="0"/>
        </a:effectRef>
        <a:fontRef idx="minor"/>
      </dsp:style>
    </dsp:sp>
    <dsp:sp modelId="{6598EE1C-91D4-4EB4-AB90-88D86B7BE97D}">
      <dsp:nvSpPr>
        <dsp:cNvPr id="0" name=""/>
        <dsp:cNvSpPr/>
      </dsp:nvSpPr>
      <dsp:spPr>
        <a:xfrm>
          <a:off x="4631314" y="1642532"/>
          <a:ext cx="1913371" cy="956685"/>
        </a:xfrm>
        <a:prstGeom prst="rect">
          <a:avLst/>
        </a:prstGeom>
        <a:solidFill>
          <a:srgbClr val="9196C3"/>
        </a:solidFill>
        <a:ln w="12700" cap="flat" cmpd="sng" algn="ctr">
          <a:solidFill>
            <a:srgbClr val="9196C3"/>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zh-CN" sz="2800" kern="1200" dirty="0">
              <a:latin typeface="造字工房尚雅体" pitchFamily="2" charset="-122"/>
              <a:ea typeface="造字工房尚雅体" pitchFamily="2" charset="-122"/>
            </a:rPr>
            <a:t>土建工程</a:t>
          </a:r>
          <a:endParaRPr lang="zh-CN" altLang="en-US" sz="2800" kern="1200" dirty="0">
            <a:latin typeface="造字工房尚雅体" pitchFamily="2" charset="-122"/>
            <a:ea typeface="造字工房尚雅体" pitchFamily="2" charset="-122"/>
          </a:endParaRPr>
        </a:p>
      </dsp:txBody>
      <dsp:txXfrm>
        <a:off x="4631314" y="1642532"/>
        <a:ext cx="1913371" cy="956685"/>
      </dsp:txXfrm>
    </dsp:sp>
    <dsp:sp modelId="{325313A1-BD29-44FD-8CC3-E295182683B6}">
      <dsp:nvSpPr>
        <dsp:cNvPr id="0" name=""/>
        <dsp:cNvSpPr/>
      </dsp:nvSpPr>
      <dsp:spPr>
        <a:xfrm>
          <a:off x="954" y="3001026"/>
          <a:ext cx="1913371" cy="956685"/>
        </a:xfrm>
        <a:prstGeom prst="rect">
          <a:avLst/>
        </a:prstGeom>
        <a:solidFill>
          <a:srgbClr val="686573"/>
        </a:solidFill>
        <a:ln w="12700" cap="flat" cmpd="sng" algn="ctr">
          <a:solidFill>
            <a:srgbClr val="686573"/>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zh-CN" sz="2800" kern="1200" dirty="0">
              <a:latin typeface="造字工房尚雅体" pitchFamily="2" charset="-122"/>
              <a:ea typeface="造字工房尚雅体" pitchFamily="2" charset="-122"/>
            </a:rPr>
            <a:t>土石方工程</a:t>
          </a:r>
          <a:endParaRPr lang="zh-CN" altLang="en-US" sz="2800" kern="1200" dirty="0">
            <a:latin typeface="造字工房尚雅体" pitchFamily="2" charset="-122"/>
            <a:ea typeface="造字工房尚雅体" pitchFamily="2" charset="-122"/>
          </a:endParaRPr>
        </a:p>
      </dsp:txBody>
      <dsp:txXfrm>
        <a:off x="954" y="3001026"/>
        <a:ext cx="1913371" cy="956685"/>
      </dsp:txXfrm>
    </dsp:sp>
    <dsp:sp modelId="{328623F4-0F29-4BB2-883E-2793E80A8067}">
      <dsp:nvSpPr>
        <dsp:cNvPr id="0" name=""/>
        <dsp:cNvSpPr/>
      </dsp:nvSpPr>
      <dsp:spPr>
        <a:xfrm>
          <a:off x="2316134" y="3001026"/>
          <a:ext cx="1913371" cy="956685"/>
        </a:xfrm>
        <a:prstGeom prst="rect">
          <a:avLst/>
        </a:prstGeom>
        <a:solidFill>
          <a:srgbClr val="686573"/>
        </a:solidFill>
        <a:ln w="12700" cap="flat" cmpd="sng" algn="ctr">
          <a:solidFill>
            <a:srgbClr val="686573"/>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zh-CN" sz="2800" kern="1200" dirty="0">
              <a:latin typeface="造字工房尚雅体" pitchFamily="2" charset="-122"/>
              <a:ea typeface="造字工房尚雅体" pitchFamily="2" charset="-122"/>
            </a:rPr>
            <a:t>基础工程</a:t>
          </a:r>
          <a:endParaRPr lang="zh-CN" altLang="en-US" sz="2800" kern="1200" dirty="0">
            <a:latin typeface="造字工房尚雅体" pitchFamily="2" charset="-122"/>
            <a:ea typeface="造字工房尚雅体" pitchFamily="2" charset="-122"/>
          </a:endParaRPr>
        </a:p>
      </dsp:txBody>
      <dsp:txXfrm>
        <a:off x="2316134" y="3001026"/>
        <a:ext cx="1913371" cy="956685"/>
      </dsp:txXfrm>
    </dsp:sp>
    <dsp:sp modelId="{658F0AA9-530F-4F2C-AF20-016861276BAA}">
      <dsp:nvSpPr>
        <dsp:cNvPr id="0" name=""/>
        <dsp:cNvSpPr/>
      </dsp:nvSpPr>
      <dsp:spPr>
        <a:xfrm>
          <a:off x="4631314" y="3001026"/>
          <a:ext cx="1913371" cy="956685"/>
        </a:xfrm>
        <a:prstGeom prst="rect">
          <a:avLst/>
        </a:prstGeom>
        <a:solidFill>
          <a:srgbClr val="686573"/>
        </a:solidFill>
        <a:ln w="12700" cap="flat" cmpd="sng" algn="ctr">
          <a:solidFill>
            <a:srgbClr val="686573"/>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zh-CN" sz="2800" kern="1200" dirty="0">
              <a:latin typeface="造字工房尚雅体" pitchFamily="2" charset="-122"/>
              <a:ea typeface="造字工房尚雅体" pitchFamily="2" charset="-122"/>
            </a:rPr>
            <a:t>混凝土工程</a:t>
          </a:r>
          <a:endParaRPr lang="zh-CN" altLang="en-US" sz="2800" kern="1200" dirty="0">
            <a:latin typeface="造字工房尚雅体" pitchFamily="2" charset="-122"/>
            <a:ea typeface="造字工房尚雅体" pitchFamily="2" charset="-122"/>
          </a:endParaRPr>
        </a:p>
      </dsp:txBody>
      <dsp:txXfrm>
        <a:off x="4631314" y="3001026"/>
        <a:ext cx="1913371" cy="956685"/>
      </dsp:txXfrm>
    </dsp:sp>
    <dsp:sp modelId="{CE73AE40-B04D-40B9-A707-E32EB86384C5}">
      <dsp:nvSpPr>
        <dsp:cNvPr id="0" name=""/>
        <dsp:cNvSpPr/>
      </dsp:nvSpPr>
      <dsp:spPr>
        <a:xfrm>
          <a:off x="6946493" y="3001026"/>
          <a:ext cx="1913371" cy="961373"/>
        </a:xfrm>
        <a:prstGeom prst="rect">
          <a:avLst/>
        </a:prstGeom>
        <a:solidFill>
          <a:srgbClr val="686573"/>
        </a:solidFill>
        <a:ln w="12700" cap="flat" cmpd="sng" algn="ctr">
          <a:solidFill>
            <a:srgbClr val="686573"/>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zh-CN" sz="2800" kern="1200" dirty="0">
              <a:latin typeface="造字工房尚雅体" pitchFamily="2" charset="-122"/>
              <a:ea typeface="造字工房尚雅体" pitchFamily="2" charset="-122"/>
            </a:rPr>
            <a:t>屋面工程</a:t>
          </a:r>
          <a:endParaRPr lang="zh-CN" altLang="en-US" sz="2800" kern="1200" dirty="0">
            <a:latin typeface="造字工房尚雅体" pitchFamily="2" charset="-122"/>
            <a:ea typeface="造字工房尚雅体" pitchFamily="2" charset="-122"/>
          </a:endParaRPr>
        </a:p>
      </dsp:txBody>
      <dsp:txXfrm>
        <a:off x="6946493" y="3001026"/>
        <a:ext cx="1913371" cy="961373"/>
      </dsp:txXfrm>
    </dsp:sp>
    <dsp:sp modelId="{D25E4822-A387-4CB3-A735-78E0579A72A3}">
      <dsp:nvSpPr>
        <dsp:cNvPr id="0" name=""/>
        <dsp:cNvSpPr/>
      </dsp:nvSpPr>
      <dsp:spPr>
        <a:xfrm>
          <a:off x="9261673" y="3001026"/>
          <a:ext cx="1913371" cy="956685"/>
        </a:xfrm>
        <a:prstGeom prst="rect">
          <a:avLst/>
        </a:prstGeom>
        <a:solidFill>
          <a:srgbClr val="686573"/>
        </a:solidFill>
        <a:ln w="12700" cap="flat" cmpd="sng" algn="ctr">
          <a:solidFill>
            <a:srgbClr val="686573"/>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zh-CN" altLang="en-US" sz="2800" kern="1200">
              <a:latin typeface="造字工房尚雅体" pitchFamily="2" charset="-122"/>
              <a:ea typeface="造字工房尚雅体" pitchFamily="2" charset="-122"/>
            </a:rPr>
            <a:t>门窗工程</a:t>
          </a:r>
        </a:p>
      </dsp:txBody>
      <dsp:txXfrm>
        <a:off x="9261673" y="3001026"/>
        <a:ext cx="1913371" cy="956685"/>
      </dsp:txXfrm>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FD5FDD1-14D6-4A44-9F0F-E7FA7FF85FE2}">
      <dsp:nvSpPr>
        <dsp:cNvPr id="0" name=""/>
        <dsp:cNvSpPr/>
      </dsp:nvSpPr>
      <dsp:spPr>
        <a:xfrm>
          <a:off x="1142" y="1388771"/>
          <a:ext cx="2253298" cy="1126649"/>
        </a:xfrm>
        <a:prstGeom prst="roundRect">
          <a:avLst>
            <a:gd name="adj" fmla="val 10000"/>
          </a:avLst>
        </a:prstGeom>
        <a:solidFill>
          <a:srgbClr val="68657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zh-CN" sz="2800" kern="1200" dirty="0">
              <a:latin typeface="造字工房尚雅体" pitchFamily="2" charset="-122"/>
              <a:ea typeface="造字工房尚雅体" pitchFamily="2" charset="-122"/>
            </a:rPr>
            <a:t>土方工程</a:t>
          </a:r>
          <a:endParaRPr lang="zh-CN" altLang="en-US" sz="2800" kern="1200" dirty="0">
            <a:latin typeface="造字工房尚雅体" pitchFamily="2" charset="-122"/>
            <a:ea typeface="造字工房尚雅体" pitchFamily="2" charset="-122"/>
          </a:endParaRPr>
        </a:p>
      </dsp:txBody>
      <dsp:txXfrm>
        <a:off x="1142" y="1388771"/>
        <a:ext cx="2253298" cy="1126649"/>
      </dsp:txXfrm>
    </dsp:sp>
    <dsp:sp modelId="{AA7FD83E-30B7-4A25-8176-CFEF1142D9EB}">
      <dsp:nvSpPr>
        <dsp:cNvPr id="0" name=""/>
        <dsp:cNvSpPr/>
      </dsp:nvSpPr>
      <dsp:spPr>
        <a:xfrm rot="18289469">
          <a:off x="1915942" y="1278301"/>
          <a:ext cx="1578314" cy="51943"/>
        </a:xfrm>
        <a:custGeom>
          <a:avLst/>
          <a:gdLst/>
          <a:ahLst/>
          <a:cxnLst/>
          <a:rect l="0" t="0" r="0" b="0"/>
          <a:pathLst>
            <a:path>
              <a:moveTo>
                <a:pt x="0" y="25971"/>
              </a:moveTo>
              <a:lnTo>
                <a:pt x="1578314" y="25971"/>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244600">
            <a:lnSpc>
              <a:spcPct val="90000"/>
            </a:lnSpc>
            <a:spcBef>
              <a:spcPct val="0"/>
            </a:spcBef>
            <a:spcAft>
              <a:spcPct val="35000"/>
            </a:spcAft>
          </a:pPr>
          <a:endParaRPr lang="zh-CN" altLang="en-US" sz="2800" kern="1200">
            <a:latin typeface="造字工房尚雅体" pitchFamily="2" charset="-122"/>
            <a:ea typeface="造字工房尚雅体" pitchFamily="2" charset="-122"/>
          </a:endParaRPr>
        </a:p>
      </dsp:txBody>
      <dsp:txXfrm rot="18289469">
        <a:off x="2665642" y="1264814"/>
        <a:ext cx="78915" cy="78915"/>
      </dsp:txXfrm>
    </dsp:sp>
    <dsp:sp modelId="{B889F13C-2509-492B-A078-52A50F18D224}">
      <dsp:nvSpPr>
        <dsp:cNvPr id="0" name=""/>
        <dsp:cNvSpPr/>
      </dsp:nvSpPr>
      <dsp:spPr>
        <a:xfrm>
          <a:off x="3155759" y="93124"/>
          <a:ext cx="2253298" cy="1126649"/>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zh-CN" sz="2800" kern="1200" dirty="0">
              <a:latin typeface="造字工房尚雅体" pitchFamily="2" charset="-122"/>
              <a:ea typeface="造字工房尚雅体" pitchFamily="2" charset="-122"/>
            </a:rPr>
            <a:t>土方开挖</a:t>
          </a:r>
          <a:endParaRPr lang="zh-CN" altLang="en-US" sz="2800" kern="1200" dirty="0">
            <a:latin typeface="造字工房尚雅体" pitchFamily="2" charset="-122"/>
            <a:ea typeface="造字工房尚雅体" pitchFamily="2" charset="-122"/>
          </a:endParaRPr>
        </a:p>
      </dsp:txBody>
      <dsp:txXfrm>
        <a:off x="3155759" y="93124"/>
        <a:ext cx="2253298" cy="1126649"/>
      </dsp:txXfrm>
    </dsp:sp>
    <dsp:sp modelId="{DB586F22-2C2C-4EE6-95BE-AC70E37A8874}">
      <dsp:nvSpPr>
        <dsp:cNvPr id="0" name=""/>
        <dsp:cNvSpPr/>
      </dsp:nvSpPr>
      <dsp:spPr>
        <a:xfrm>
          <a:off x="2254440" y="1926124"/>
          <a:ext cx="901319" cy="51943"/>
        </a:xfrm>
        <a:custGeom>
          <a:avLst/>
          <a:gdLst/>
          <a:ahLst/>
          <a:cxnLst/>
          <a:rect l="0" t="0" r="0" b="0"/>
          <a:pathLst>
            <a:path>
              <a:moveTo>
                <a:pt x="0" y="25971"/>
              </a:moveTo>
              <a:lnTo>
                <a:pt x="901319" y="25971"/>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244600">
            <a:lnSpc>
              <a:spcPct val="90000"/>
            </a:lnSpc>
            <a:spcBef>
              <a:spcPct val="0"/>
            </a:spcBef>
            <a:spcAft>
              <a:spcPct val="35000"/>
            </a:spcAft>
          </a:pPr>
          <a:endParaRPr lang="zh-CN" altLang="en-US" sz="2800" kern="1200">
            <a:latin typeface="造字工房尚雅体" pitchFamily="2" charset="-122"/>
            <a:ea typeface="造字工房尚雅体" pitchFamily="2" charset="-122"/>
          </a:endParaRPr>
        </a:p>
      </dsp:txBody>
      <dsp:txXfrm>
        <a:off x="2682567" y="1929563"/>
        <a:ext cx="45065" cy="45065"/>
      </dsp:txXfrm>
    </dsp:sp>
    <dsp:sp modelId="{AAF96464-9B91-4241-B138-63ECBE44B257}">
      <dsp:nvSpPr>
        <dsp:cNvPr id="0" name=""/>
        <dsp:cNvSpPr/>
      </dsp:nvSpPr>
      <dsp:spPr>
        <a:xfrm>
          <a:off x="3155759" y="1388771"/>
          <a:ext cx="2253298" cy="1126649"/>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zh-CN" sz="2800" kern="1200" dirty="0">
              <a:latin typeface="造字工房尚雅体" pitchFamily="2" charset="-122"/>
              <a:ea typeface="造字工房尚雅体" pitchFamily="2" charset="-122"/>
            </a:rPr>
            <a:t>土方运输</a:t>
          </a:r>
          <a:endParaRPr lang="zh-CN" altLang="en-US" sz="2800" kern="1200" dirty="0">
            <a:latin typeface="造字工房尚雅体" pitchFamily="2" charset="-122"/>
            <a:ea typeface="造字工房尚雅体" pitchFamily="2" charset="-122"/>
          </a:endParaRPr>
        </a:p>
      </dsp:txBody>
      <dsp:txXfrm>
        <a:off x="3155759" y="1388771"/>
        <a:ext cx="2253298" cy="1126649"/>
      </dsp:txXfrm>
    </dsp:sp>
    <dsp:sp modelId="{25F16899-6A40-4603-BEB0-F0ACE1C1E600}">
      <dsp:nvSpPr>
        <dsp:cNvPr id="0" name=""/>
        <dsp:cNvSpPr/>
      </dsp:nvSpPr>
      <dsp:spPr>
        <a:xfrm rot="3310531">
          <a:off x="1915942" y="2573947"/>
          <a:ext cx="1578314" cy="51943"/>
        </a:xfrm>
        <a:custGeom>
          <a:avLst/>
          <a:gdLst/>
          <a:ahLst/>
          <a:cxnLst/>
          <a:rect l="0" t="0" r="0" b="0"/>
          <a:pathLst>
            <a:path>
              <a:moveTo>
                <a:pt x="0" y="25971"/>
              </a:moveTo>
              <a:lnTo>
                <a:pt x="1578314" y="25971"/>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244600">
            <a:lnSpc>
              <a:spcPct val="90000"/>
            </a:lnSpc>
            <a:spcBef>
              <a:spcPct val="0"/>
            </a:spcBef>
            <a:spcAft>
              <a:spcPct val="35000"/>
            </a:spcAft>
          </a:pPr>
          <a:endParaRPr lang="zh-CN" altLang="en-US" sz="2800" kern="1200">
            <a:latin typeface="造字工房尚雅体" pitchFamily="2" charset="-122"/>
            <a:ea typeface="造字工房尚雅体" pitchFamily="2" charset="-122"/>
          </a:endParaRPr>
        </a:p>
      </dsp:txBody>
      <dsp:txXfrm rot="3310531">
        <a:off x="2665642" y="2560461"/>
        <a:ext cx="78915" cy="78915"/>
      </dsp:txXfrm>
    </dsp:sp>
    <dsp:sp modelId="{B23169FA-E815-4F28-AA15-FDDB3C1A33F2}">
      <dsp:nvSpPr>
        <dsp:cNvPr id="0" name=""/>
        <dsp:cNvSpPr/>
      </dsp:nvSpPr>
      <dsp:spPr>
        <a:xfrm>
          <a:off x="3155759" y="2684417"/>
          <a:ext cx="2253298" cy="1126649"/>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zh-CN" sz="2800" kern="1200" dirty="0">
              <a:latin typeface="造字工房尚雅体" pitchFamily="2" charset="-122"/>
              <a:ea typeface="造字工房尚雅体" pitchFamily="2" charset="-122"/>
            </a:rPr>
            <a:t>土方回填</a:t>
          </a:r>
          <a:endParaRPr lang="zh-CN" altLang="en-US" sz="2800" kern="1200" dirty="0">
            <a:latin typeface="造字工房尚雅体" pitchFamily="2" charset="-122"/>
            <a:ea typeface="造字工房尚雅体" pitchFamily="2" charset="-122"/>
          </a:endParaRPr>
        </a:p>
      </dsp:txBody>
      <dsp:txXfrm>
        <a:off x="3155759" y="2684417"/>
        <a:ext cx="2253298" cy="1126649"/>
      </dsp:txXfrm>
    </dsp:sp>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8E0B66E-02F7-46E1-94C7-617427A16F3D}">
      <dsp:nvSpPr>
        <dsp:cNvPr id="0" name=""/>
        <dsp:cNvSpPr/>
      </dsp:nvSpPr>
      <dsp:spPr>
        <a:xfrm>
          <a:off x="0" y="1533048"/>
          <a:ext cx="11353800" cy="2044065"/>
        </a:xfrm>
        <a:prstGeom prst="notchedRightArrow">
          <a:avLst/>
        </a:prstGeom>
        <a:solidFill>
          <a:srgbClr val="D7B9AB"/>
        </a:solidFill>
        <a:ln>
          <a:noFill/>
        </a:ln>
        <a:effectLst/>
      </dsp:spPr>
      <dsp:style>
        <a:lnRef idx="0">
          <a:scrgbClr r="0" g="0" b="0"/>
        </a:lnRef>
        <a:fillRef idx="1">
          <a:scrgbClr r="0" g="0" b="0"/>
        </a:fillRef>
        <a:effectRef idx="0">
          <a:scrgbClr r="0" g="0" b="0"/>
        </a:effectRef>
        <a:fontRef idx="minor"/>
      </dsp:style>
    </dsp:sp>
    <dsp:sp modelId="{C91D70E9-B743-4FA2-AA00-99B59C20EB5E}">
      <dsp:nvSpPr>
        <dsp:cNvPr id="0" name=""/>
        <dsp:cNvSpPr/>
      </dsp:nvSpPr>
      <dsp:spPr>
        <a:xfrm>
          <a:off x="2733" y="0"/>
          <a:ext cx="1277302" cy="20440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7584" tIns="227584" rIns="227584" bIns="227584" numCol="1" spcCol="1270" anchor="b" anchorCtr="0">
          <a:noAutofit/>
        </a:bodyPr>
        <a:lstStyle/>
        <a:p>
          <a:pPr lvl="0" algn="ctr" defTabSz="1422400" rtl="0">
            <a:lnSpc>
              <a:spcPct val="90000"/>
            </a:lnSpc>
            <a:spcBef>
              <a:spcPct val="0"/>
            </a:spcBef>
            <a:spcAft>
              <a:spcPct val="35000"/>
            </a:spcAft>
          </a:pPr>
          <a:r>
            <a:rPr lang="zh-CN" altLang="en-US" sz="3200" kern="1200">
              <a:latin typeface="造字工房尚雅体" pitchFamily="2" charset="-122"/>
              <a:ea typeface="造字工房尚雅体" pitchFamily="2" charset="-122"/>
            </a:rPr>
            <a:t>建设项目</a:t>
          </a:r>
        </a:p>
      </dsp:txBody>
      <dsp:txXfrm>
        <a:off x="2733" y="0"/>
        <a:ext cx="1277302" cy="2044065"/>
      </dsp:txXfrm>
    </dsp:sp>
    <dsp:sp modelId="{DFF919DD-0D52-489B-87CF-3985865D58F7}">
      <dsp:nvSpPr>
        <dsp:cNvPr id="0" name=""/>
        <dsp:cNvSpPr/>
      </dsp:nvSpPr>
      <dsp:spPr>
        <a:xfrm>
          <a:off x="385876" y="2299573"/>
          <a:ext cx="511016" cy="511016"/>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B7F4752-3CD8-4965-AA5C-D8771EBCBD00}">
      <dsp:nvSpPr>
        <dsp:cNvPr id="0" name=""/>
        <dsp:cNvSpPr/>
      </dsp:nvSpPr>
      <dsp:spPr>
        <a:xfrm>
          <a:off x="1343901" y="3066097"/>
          <a:ext cx="2186486" cy="20440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7584" tIns="227584" rIns="227584" bIns="227584" numCol="1" spcCol="1270" anchor="t" anchorCtr="0">
          <a:noAutofit/>
        </a:bodyPr>
        <a:lstStyle/>
        <a:p>
          <a:pPr lvl="0" algn="ctr" defTabSz="1422400" rtl="0">
            <a:lnSpc>
              <a:spcPct val="90000"/>
            </a:lnSpc>
            <a:spcBef>
              <a:spcPct val="0"/>
            </a:spcBef>
            <a:spcAft>
              <a:spcPct val="35000"/>
            </a:spcAft>
          </a:pPr>
          <a:r>
            <a:rPr lang="zh-CN" altLang="en-US" sz="3200" kern="1200" dirty="0">
              <a:latin typeface="造字工房尚雅体" pitchFamily="2" charset="-122"/>
              <a:ea typeface="造字工房尚雅体" pitchFamily="2" charset="-122"/>
            </a:rPr>
            <a:t>若干单项工程</a:t>
          </a:r>
        </a:p>
      </dsp:txBody>
      <dsp:txXfrm>
        <a:off x="1343901" y="3066097"/>
        <a:ext cx="2186486" cy="2044065"/>
      </dsp:txXfrm>
    </dsp:sp>
    <dsp:sp modelId="{BE5A723B-9AA5-451B-B731-09670BE6DB6D}">
      <dsp:nvSpPr>
        <dsp:cNvPr id="0" name=""/>
        <dsp:cNvSpPr/>
      </dsp:nvSpPr>
      <dsp:spPr>
        <a:xfrm>
          <a:off x="2181636" y="2299573"/>
          <a:ext cx="511016" cy="511016"/>
        </a:xfrm>
        <a:prstGeom prst="ellipse">
          <a:avLst/>
        </a:prstGeom>
        <a:solidFill>
          <a:schemeClr val="accent4">
            <a:hueOff val="2598923"/>
            <a:satOff val="-11992"/>
            <a:lumOff val="44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63AFB6C-1BFB-4DCD-BEC5-4EC2C7D5D72C}">
      <dsp:nvSpPr>
        <dsp:cNvPr id="0" name=""/>
        <dsp:cNvSpPr/>
      </dsp:nvSpPr>
      <dsp:spPr>
        <a:xfrm>
          <a:off x="3594252" y="0"/>
          <a:ext cx="2089794" cy="20440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7584" tIns="227584" rIns="227584" bIns="227584" numCol="1" spcCol="1270" anchor="b" anchorCtr="0">
          <a:noAutofit/>
        </a:bodyPr>
        <a:lstStyle/>
        <a:p>
          <a:pPr lvl="0" algn="ctr" defTabSz="1422400" rtl="0">
            <a:lnSpc>
              <a:spcPct val="90000"/>
            </a:lnSpc>
            <a:spcBef>
              <a:spcPct val="0"/>
            </a:spcBef>
            <a:spcAft>
              <a:spcPct val="35000"/>
            </a:spcAft>
          </a:pPr>
          <a:r>
            <a:rPr lang="zh-CN" altLang="en-US" sz="3200" kern="1200" dirty="0">
              <a:latin typeface="造字工房尚雅体" pitchFamily="2" charset="-122"/>
              <a:ea typeface="造字工房尚雅体" pitchFamily="2" charset="-122"/>
            </a:rPr>
            <a:t>若干个单位工程</a:t>
          </a:r>
        </a:p>
      </dsp:txBody>
      <dsp:txXfrm>
        <a:off x="3594252" y="0"/>
        <a:ext cx="2089794" cy="2044065"/>
      </dsp:txXfrm>
    </dsp:sp>
    <dsp:sp modelId="{A0332251-75BD-42E2-9EC0-16638B60AED5}">
      <dsp:nvSpPr>
        <dsp:cNvPr id="0" name=""/>
        <dsp:cNvSpPr/>
      </dsp:nvSpPr>
      <dsp:spPr>
        <a:xfrm>
          <a:off x="4383641" y="2299573"/>
          <a:ext cx="511016" cy="511016"/>
        </a:xfrm>
        <a:prstGeom prst="ellipse">
          <a:avLst/>
        </a:prstGeom>
        <a:solidFill>
          <a:schemeClr val="accent4">
            <a:hueOff val="5197847"/>
            <a:satOff val="-23984"/>
            <a:lumOff val="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CBD13AB-F9E0-4FE3-B30F-FB92AC9389B4}">
      <dsp:nvSpPr>
        <dsp:cNvPr id="0" name=""/>
        <dsp:cNvSpPr/>
      </dsp:nvSpPr>
      <dsp:spPr>
        <a:xfrm>
          <a:off x="5747912" y="3066097"/>
          <a:ext cx="2322978" cy="20440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7584" tIns="227584" rIns="227584" bIns="227584" numCol="1" spcCol="1270" anchor="t" anchorCtr="0">
          <a:noAutofit/>
        </a:bodyPr>
        <a:lstStyle/>
        <a:p>
          <a:pPr lvl="0" algn="ctr" defTabSz="1422400" rtl="0">
            <a:lnSpc>
              <a:spcPct val="90000"/>
            </a:lnSpc>
            <a:spcBef>
              <a:spcPct val="0"/>
            </a:spcBef>
            <a:spcAft>
              <a:spcPct val="35000"/>
            </a:spcAft>
          </a:pPr>
          <a:r>
            <a:rPr lang="zh-CN" altLang="en-US" sz="3200" kern="1200" dirty="0">
              <a:latin typeface="造字工房尚雅体" pitchFamily="2" charset="-122"/>
              <a:ea typeface="造字工房尚雅体" pitchFamily="2" charset="-122"/>
            </a:rPr>
            <a:t>若干个分部工程</a:t>
          </a:r>
        </a:p>
      </dsp:txBody>
      <dsp:txXfrm>
        <a:off x="5747912" y="3066097"/>
        <a:ext cx="2322978" cy="2044065"/>
      </dsp:txXfrm>
    </dsp:sp>
    <dsp:sp modelId="{B77484F2-5C60-4DE5-88BB-242D04B155D9}">
      <dsp:nvSpPr>
        <dsp:cNvPr id="0" name=""/>
        <dsp:cNvSpPr/>
      </dsp:nvSpPr>
      <dsp:spPr>
        <a:xfrm>
          <a:off x="6653893" y="2299573"/>
          <a:ext cx="511016" cy="511016"/>
        </a:xfrm>
        <a:prstGeom prst="ellipse">
          <a:avLst/>
        </a:prstGeom>
        <a:solidFill>
          <a:schemeClr val="accent4">
            <a:hueOff val="7796770"/>
            <a:satOff val="-35976"/>
            <a:lumOff val="132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D2B72D1-7E2D-4A6A-8979-352C2B9D919E}">
      <dsp:nvSpPr>
        <dsp:cNvPr id="0" name=""/>
        <dsp:cNvSpPr/>
      </dsp:nvSpPr>
      <dsp:spPr>
        <a:xfrm>
          <a:off x="8134756" y="0"/>
          <a:ext cx="2080930" cy="20440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7584" tIns="227584" rIns="227584" bIns="227584" numCol="1" spcCol="1270" anchor="b" anchorCtr="0">
          <a:noAutofit/>
        </a:bodyPr>
        <a:lstStyle/>
        <a:p>
          <a:pPr lvl="0" algn="ctr" defTabSz="1422400" rtl="0">
            <a:lnSpc>
              <a:spcPct val="90000"/>
            </a:lnSpc>
            <a:spcBef>
              <a:spcPct val="0"/>
            </a:spcBef>
            <a:spcAft>
              <a:spcPct val="35000"/>
            </a:spcAft>
          </a:pPr>
          <a:r>
            <a:rPr lang="zh-CN" altLang="en-US" sz="3200" kern="1200" dirty="0">
              <a:latin typeface="造字工房尚雅体" pitchFamily="2" charset="-122"/>
              <a:ea typeface="造字工房尚雅体" pitchFamily="2" charset="-122"/>
            </a:rPr>
            <a:t>若干个分项工程</a:t>
          </a:r>
        </a:p>
      </dsp:txBody>
      <dsp:txXfrm>
        <a:off x="8134756" y="0"/>
        <a:ext cx="2080930" cy="2044065"/>
      </dsp:txXfrm>
    </dsp:sp>
    <dsp:sp modelId="{938493AA-3C12-4972-8B29-242D63859185}">
      <dsp:nvSpPr>
        <dsp:cNvPr id="0" name=""/>
        <dsp:cNvSpPr/>
      </dsp:nvSpPr>
      <dsp:spPr>
        <a:xfrm>
          <a:off x="8919713" y="2299573"/>
          <a:ext cx="511016" cy="511016"/>
        </a:xfrm>
        <a:prstGeom prst="ellipse">
          <a:avLst/>
        </a:prstGeom>
        <a:solidFill>
          <a:schemeClr val="accent4">
            <a:hueOff val="10395693"/>
            <a:satOff val="-47968"/>
            <a:lumOff val="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B01E602-7713-4184-9C9C-519FAEE6B1D5}">
      <dsp:nvSpPr>
        <dsp:cNvPr id="0" name=""/>
        <dsp:cNvSpPr/>
      </dsp:nvSpPr>
      <dsp:spPr>
        <a:xfrm>
          <a:off x="3080" y="587032"/>
          <a:ext cx="2444055" cy="1466433"/>
        </a:xfrm>
        <a:prstGeom prst="rect">
          <a:avLst/>
        </a:prstGeom>
        <a:solidFill>
          <a:srgbClr val="7B7C7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zh-CN" altLang="en-US" sz="3200" kern="1200" dirty="0">
              <a:latin typeface="造字工房尚雅体" pitchFamily="2" charset="-122"/>
              <a:ea typeface="造字工房尚雅体" pitchFamily="2" charset="-122"/>
            </a:rPr>
            <a:t>投资决策阶段</a:t>
          </a:r>
        </a:p>
      </dsp:txBody>
      <dsp:txXfrm>
        <a:off x="3080" y="587032"/>
        <a:ext cx="2444055" cy="1466433"/>
      </dsp:txXfrm>
    </dsp:sp>
    <dsp:sp modelId="{3B4E5D0C-D55E-47C7-9232-249726ED73C4}">
      <dsp:nvSpPr>
        <dsp:cNvPr id="0" name=""/>
        <dsp:cNvSpPr/>
      </dsp:nvSpPr>
      <dsp:spPr>
        <a:xfrm>
          <a:off x="2691541" y="587032"/>
          <a:ext cx="2444055" cy="1466433"/>
        </a:xfrm>
        <a:prstGeom prst="rect">
          <a:avLst/>
        </a:prstGeom>
        <a:solidFill>
          <a:srgbClr val="7B7C7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zh-CN" altLang="en-US" sz="3200" kern="1200">
              <a:latin typeface="造字工房尚雅体" pitchFamily="2" charset="-122"/>
              <a:ea typeface="造字工房尚雅体" pitchFamily="2" charset="-122"/>
            </a:rPr>
            <a:t>设计阶段</a:t>
          </a:r>
        </a:p>
      </dsp:txBody>
      <dsp:txXfrm>
        <a:off x="2691541" y="587032"/>
        <a:ext cx="2444055" cy="1466433"/>
      </dsp:txXfrm>
    </dsp:sp>
    <dsp:sp modelId="{D5E293DE-DB97-485E-B87A-00DD91723EF8}">
      <dsp:nvSpPr>
        <dsp:cNvPr id="0" name=""/>
        <dsp:cNvSpPr/>
      </dsp:nvSpPr>
      <dsp:spPr>
        <a:xfrm>
          <a:off x="5380002" y="587032"/>
          <a:ext cx="2444055" cy="1466433"/>
        </a:xfrm>
        <a:prstGeom prst="rect">
          <a:avLst/>
        </a:prstGeom>
        <a:solidFill>
          <a:srgbClr val="7B7C7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zh-CN" altLang="en-US" sz="3200" kern="1200">
              <a:latin typeface="造字工房尚雅体" pitchFamily="2" charset="-122"/>
              <a:ea typeface="造字工房尚雅体" pitchFamily="2" charset="-122"/>
            </a:rPr>
            <a:t>发承包阶段</a:t>
          </a:r>
        </a:p>
      </dsp:txBody>
      <dsp:txXfrm>
        <a:off x="5380002" y="587032"/>
        <a:ext cx="2444055" cy="1466433"/>
      </dsp:txXfrm>
    </dsp:sp>
    <dsp:sp modelId="{A6309ADF-58DF-491C-BE55-29EB13CCBA00}">
      <dsp:nvSpPr>
        <dsp:cNvPr id="0" name=""/>
        <dsp:cNvSpPr/>
      </dsp:nvSpPr>
      <dsp:spPr>
        <a:xfrm>
          <a:off x="8068463" y="587032"/>
          <a:ext cx="2444055" cy="1466433"/>
        </a:xfrm>
        <a:prstGeom prst="rect">
          <a:avLst/>
        </a:prstGeom>
        <a:solidFill>
          <a:srgbClr val="7B7C7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zh-CN" altLang="en-US" sz="3200" kern="1200">
              <a:latin typeface="造字工房尚雅体" pitchFamily="2" charset="-122"/>
              <a:ea typeface="造字工房尚雅体" pitchFamily="2" charset="-122"/>
            </a:rPr>
            <a:t>施工阶段</a:t>
          </a:r>
        </a:p>
      </dsp:txBody>
      <dsp:txXfrm>
        <a:off x="8068463" y="587032"/>
        <a:ext cx="2444055" cy="1466433"/>
      </dsp:txXfrm>
    </dsp:sp>
    <dsp:sp modelId="{4DE4C815-C91D-43D2-8C0D-AD7163BC4B96}">
      <dsp:nvSpPr>
        <dsp:cNvPr id="0" name=""/>
        <dsp:cNvSpPr/>
      </dsp:nvSpPr>
      <dsp:spPr>
        <a:xfrm>
          <a:off x="1041401" y="2297871"/>
          <a:ext cx="3055875" cy="1466433"/>
        </a:xfrm>
        <a:prstGeom prst="rect">
          <a:avLst/>
        </a:prstGeom>
        <a:solidFill>
          <a:srgbClr val="7B7C7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zh-CN" altLang="en-US" sz="3200" kern="1200" dirty="0">
              <a:latin typeface="造字工房尚雅体" pitchFamily="2" charset="-122"/>
              <a:ea typeface="造字工房尚雅体" pitchFamily="2" charset="-122"/>
            </a:rPr>
            <a:t>竣工验收阶段</a:t>
          </a:r>
        </a:p>
      </dsp:txBody>
      <dsp:txXfrm>
        <a:off x="1041401" y="2297871"/>
        <a:ext cx="3055875" cy="1466433"/>
      </dsp:txXfrm>
    </dsp:sp>
    <dsp:sp modelId="{862D7709-0CE7-438E-8197-967D922AA366}">
      <dsp:nvSpPr>
        <dsp:cNvPr id="0" name=""/>
        <dsp:cNvSpPr/>
      </dsp:nvSpPr>
      <dsp:spPr>
        <a:xfrm>
          <a:off x="4341682" y="2297871"/>
          <a:ext cx="2444055" cy="1466433"/>
        </a:xfrm>
        <a:prstGeom prst="rect">
          <a:avLst/>
        </a:prstGeom>
        <a:solidFill>
          <a:srgbClr val="7B7C7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zh-CN" altLang="en-US" sz="3200" kern="1200">
              <a:latin typeface="造字工房尚雅体" pitchFamily="2" charset="-122"/>
              <a:ea typeface="造字工房尚雅体" pitchFamily="2" charset="-122"/>
            </a:rPr>
            <a:t>生产性项目</a:t>
          </a:r>
        </a:p>
      </dsp:txBody>
      <dsp:txXfrm>
        <a:off x="4341682" y="2297871"/>
        <a:ext cx="2444055" cy="1466433"/>
      </dsp:txXfrm>
    </dsp:sp>
    <dsp:sp modelId="{B493B82C-D722-40E9-ACFD-FA24EE8A7E42}">
      <dsp:nvSpPr>
        <dsp:cNvPr id="0" name=""/>
        <dsp:cNvSpPr/>
      </dsp:nvSpPr>
      <dsp:spPr>
        <a:xfrm>
          <a:off x="7030143" y="2297871"/>
          <a:ext cx="2444055" cy="1466433"/>
        </a:xfrm>
        <a:prstGeom prst="rect">
          <a:avLst/>
        </a:prstGeom>
        <a:solidFill>
          <a:srgbClr val="7B7C7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rtl="0">
            <a:lnSpc>
              <a:spcPct val="90000"/>
            </a:lnSpc>
            <a:spcBef>
              <a:spcPct val="0"/>
            </a:spcBef>
            <a:spcAft>
              <a:spcPct val="35000"/>
            </a:spcAft>
          </a:pPr>
          <a:r>
            <a:rPr lang="zh-CN" altLang="en-US" sz="3200" kern="1200">
              <a:latin typeface="造字工房尚雅体" pitchFamily="2" charset="-122"/>
              <a:ea typeface="造字工房尚雅体" pitchFamily="2" charset="-122"/>
            </a:rPr>
            <a:t>后评估阶段</a:t>
          </a:r>
        </a:p>
      </dsp:txBody>
      <dsp:txXfrm>
        <a:off x="7030143" y="2297871"/>
        <a:ext cx="2444055" cy="1466433"/>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10.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1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target1">
  <dgm:title val=""/>
  <dgm:desc val=""/>
  <dgm:catLst>
    <dgm:cat type="relationship" pri="25000"/>
    <dgm:cat type="convert" pri="2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resizeHandles val="exact"/>
    </dgm:varLst>
    <dgm:alg type="composite">
      <dgm:param type="ar" val="1.25"/>
    </dgm:alg>
    <dgm:shape xmlns:r="http://schemas.openxmlformats.org/officeDocument/2006/relationships" r:blip="">
      <dgm:adjLst/>
    </dgm:shape>
    <dgm:presOf/>
    <dgm:choose name="Name0">
      <dgm:if name="Name1" func="var" arg="dir" op="equ" val="norm">
        <dgm:choose name="Name2">
          <dgm:if name="Name3" axis="ch" ptType="node" func="cnt" op="equ" val="0">
            <dgm:constrLst/>
          </dgm:if>
          <dgm:if name="Name4"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r" for="ch" forName="line1" refType="l" refFor="ch" refForName="text1"/>
              <dgm:constr type="h" for="ch" forName="line1"/>
              <dgm:constr type="l" for="ch" forName="d1" refType="w" fact="0.3"/>
              <dgm:constr type="b" for="ch" forName="d1" refType="h" fact="0.625"/>
              <dgm:constr type="w" for="ch" forName="d1" refType="w" fact="0.32475"/>
              <dgm:constr type="h" for="ch" forName="d1" refType="h" fact="0.469"/>
            </dgm:constrLst>
          </dgm:if>
          <dgm:if name="Name5"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312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44325"/>
              <dgm:constr type="b" for="ch" forName="d2" refType="h" fact="0.7975"/>
              <dgm:constr type="w" for="ch" forName="d2" refType="w" fact="0.1815"/>
              <dgm:constr type="h" for="ch" forName="d2" refType="h" fact="0.3283"/>
            </dgm:constrLst>
          </dgm:if>
          <dgm:if name="Name6"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2187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2187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86"/>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7175"/>
              <dgm:constr type="b" for="ch" forName="d3" refType="h" fact="0.83375"/>
              <dgm:constr type="w" for="ch" forName="d3" refType="w" fact="0.1527"/>
              <dgm:constr type="h" for="ch" forName="d3" refType="h" fact="0.287"/>
            </dgm:constrLst>
          </dgm:if>
          <dgm:if name="Name7"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7938"/>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29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7938"/>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662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25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r" for="ch" forName="text4" refType="w"/>
              <dgm:constr type="t" for="ch" forName="text4" refType="b" refFor="ch" refForName="text3"/>
              <dgm:constr type="l" for="ch" forName="line4" refType="w" fact="0.625"/>
              <dgm:constr type="ctrY" for="ch" forName="line4" refType="ctrY" refFor="ch" refForName="text4"/>
              <dgm:constr type="w" for="ch" forName="line4" refType="w" fact="0.075"/>
              <dgm:constr type="h" for="ch" forName="line4"/>
              <dgm:constr type="l" for="ch" forName="d4" refType="w" fact="0.48525"/>
              <dgm:constr type="b" for="ch" forName="d4" refType="h" fact="0.85594"/>
              <dgm:constr type="w" for="ch" forName="d4" refType="w" fact="0.1394"/>
              <dgm:constr type="h" for="ch" forName="d4" refType="h" fact="0.2282"/>
            </dgm:constrLst>
          </dgm:if>
          <dgm:if name="Name8"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324"/>
              <dgm:constr type="r" for="ch" forName="text1" refType="w"/>
              <dgm:constr type="ctrY" for="ch" forName="text1" refType="h" fact="0.13"/>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324"/>
              <dgm:constr type="r" for="ch" forName="text2" refType="w"/>
              <dgm:constr type="ctrY" for="ch" forName="text2" refType="h" fact="0.27"/>
              <dgm:constr type="l" for="ch" forName="line2" refType="w" fact="0.625"/>
              <dgm:constr type="ctrY" for="ch" forName="line2" refType="ctrY" refFor="ch" refForName="text2"/>
              <dgm:constr type="w" for="ch" forName="line2" refType="w" fact="0.075"/>
              <dgm:constr type="h" for="ch" forName="line2"/>
              <dgm:constr type="l" for="ch" forName="d2" refType="w" fact="0.3498"/>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r" for="ch" forName="text3" refType="w"/>
              <dgm:constr type="ctrY" for="ch" forName="text3" refType="h" fact="0.41"/>
              <dgm:constr type="l" for="ch" forName="line3" refType="w" fact="0.625"/>
              <dgm:constr type="ctrY" for="ch" forName="line3" refType="ctrY" refFor="ch" refForName="text3"/>
              <dgm:constr type="w" for="ch" forName="line3" refType="w" fact="0.075"/>
              <dgm:constr type="h" for="ch" forName="line3"/>
              <dgm:constr type="l" for="ch" forName="d3" refType="w" fact="0.394"/>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r" for="ch" forName="text4" refType="w"/>
              <dgm:constr type="ctrY" for="ch" forName="text4" refType="h" fact="0.547"/>
              <dgm:constr type="l" for="ch" forName="line4" refType="w" fact="0.625"/>
              <dgm:constr type="ctrY" for="ch" forName="line4" refType="ctrY" refFor="ch" refForName="text4"/>
              <dgm:constr type="w" for="ch" forName="line4" refType="w" fact="0.075"/>
              <dgm:constr type="h" for="ch" forName="line4"/>
              <dgm:constr type="l" for="ch" forName="d4" refType="w" fact="0.446"/>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r" for="ch" forName="text5" refType="w"/>
              <dgm:constr type="ctrY" for="ch" forName="text5" refType="h" fact="0.68"/>
              <dgm:constr type="l" for="ch" forName="line5" refType="w" fact="0.625"/>
              <dgm:constr type="ctrY" for="ch" forName="line5" refType="ctrY" refFor="ch" refForName="text5"/>
              <dgm:constr type="w" for="ch" forName="line5" refType="w" fact="0.075"/>
              <dgm:constr type="h" for="ch" forName="line5"/>
              <dgm:constr type="l" for="ch" forName="d5" refType="w" fact="0.495"/>
              <dgm:constr type="b" for="ch" forName="d5" refType="h" fact="0.855"/>
              <dgm:constr type="w" for="ch" forName="d5" refType="w" fact="0.13"/>
              <dgm:constr type="h" for="ch" forName="d5" refType="h" fact="0.175"/>
            </dgm:constrLst>
          </dgm:if>
          <dgm:else name="Name9"/>
        </dgm:choose>
      </dgm:if>
      <dgm:else name="Name10">
        <dgm:choose name="Name11">
          <dgm:if name="Name12" axis="ch" ptType="node" func="cnt" op="equ" val="0">
            <dgm:constrLst/>
          </dgm:if>
          <dgm:if name="Name13"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Lst>
          </dgm:if>
          <dgm:if name="Name14"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312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55675"/>
              <dgm:constr type="b" for="ch" forName="d2" refType="h" fact="0.7975"/>
              <dgm:constr type="w" for="ch" forName="d2" refType="w" fact="0.1815"/>
              <dgm:constr type="h" for="ch" forName="d2" refType="h" fact="0.3283"/>
            </dgm:constrLst>
          </dgm:if>
          <dgm:if name="Name15"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2187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2187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14"/>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2825"/>
              <dgm:constr type="b" for="ch" forName="d3" refType="h" fact="0.83375"/>
              <dgm:constr type="w" for="ch" forName="d3" refType="w" fact="0.1527"/>
              <dgm:constr type="h" for="ch" forName="d3" refType="h" fact="0.287"/>
            </dgm:constrLst>
          </dgm:if>
          <dgm:if name="Name16"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7938"/>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0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7938"/>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337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74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l" for="ch" forName="text4"/>
              <dgm:constr type="t" for="ch" forName="text4" refType="b" refFor="ch" refForName="text3"/>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1475"/>
              <dgm:constr type="b" for="ch" forName="d4" refType="h" fact="0.85594"/>
              <dgm:constr type="w" for="ch" forName="d4" refType="w" fact="0.1394"/>
              <dgm:constr type="h" for="ch" forName="d4" refType="h" fact="0.2282"/>
            </dgm:constrLst>
          </dgm:if>
          <dgm:if name="Name17"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324"/>
              <dgm:constr type="l" for="ch" forName="text1"/>
              <dgm:constr type="ctrY" for="ch" forName="text1" refType="h" fact="0.13"/>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324"/>
              <dgm:constr type="l" for="ch" forName="text2"/>
              <dgm:constr type="ctrY" for="ch" forName="text2" refType="h" fact="0.27"/>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502"/>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l" for="ch" forName="text3"/>
              <dgm:constr type="ctrY" for="ch" forName="text3" refType="h" fact="0.41"/>
              <dgm:constr type="l" for="ch" forName="line3" refType="r" refFor="ch" refForName="text3"/>
              <dgm:constr type="ctrY" for="ch" forName="line3" refType="ctrY" refFor="ch" refForName="text3"/>
              <dgm:constr type="r" for="ch" forName="line3" refType="w" fact="0.375"/>
              <dgm:constr type="h" for="ch" forName="line3"/>
              <dgm:constr type="r" for="ch" forName="d3" refType="w" fact="0.606"/>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l" for="ch" forName="text4"/>
              <dgm:constr type="ctrY" for="ch" forName="text4" refType="h" fact="0.547"/>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54"/>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l" for="ch" forName="text5"/>
              <dgm:constr type="ctrY" for="ch" forName="text5" refType="h" fact="0.68"/>
              <dgm:constr type="l" for="ch" forName="line5" refType="r" refFor="ch" refForName="text5"/>
              <dgm:constr type="ctrY" for="ch" forName="line5" refType="ctrY" refFor="ch" refForName="text5"/>
              <dgm:constr type="r" for="ch" forName="line5" refType="w" fact="0.375"/>
              <dgm:constr type="h" for="ch" forName="line5"/>
              <dgm:constr type="r" for="ch" forName="d5" refType="w" fact="0.505"/>
              <dgm:constr type="b" for="ch" forName="d5" refType="h" fact="0.855"/>
              <dgm:constr type="w" for="ch" forName="d5" refType="w" fact="0.13"/>
              <dgm:constr type="h" for="ch" forName="d5" refType="h" fact="0.175"/>
            </dgm:constrLst>
          </dgm:if>
          <dgm:else name="Name18"/>
        </dgm:choose>
      </dgm:else>
    </dgm:choose>
    <dgm:ruleLst/>
    <dgm:forEach name="Name19" axis="ch" ptType="node" cnt="1">
      <dgm:layoutNode name="circle1" styleLbl="lnNode1">
        <dgm:alg type="sp"/>
        <dgm:shape xmlns:r="http://schemas.openxmlformats.org/officeDocument/2006/relationships" type="ellipse" r:blip="">
          <dgm:adjLst/>
        </dgm:shape>
        <dgm:presOf/>
        <dgm:constrLst/>
        <dgm:ruleLst/>
      </dgm:layoutNode>
      <dgm:layoutNode name="text1" styleLbl="revTx">
        <dgm:varLst>
          <dgm:bulletEnabled val="1"/>
        </dgm:varLst>
        <dgm:choose name="Name20">
          <dgm:if name="Name21" func="var" arg="dir" op="equ" val="norm">
            <dgm:choose name="Name22">
              <dgm:if name="Name23" axis="root des" ptType="all node" func="maxDepth" op="gt" val="1">
                <dgm:alg type="tx">
                  <dgm:param type="parTxLTRAlign" val="l"/>
                  <dgm:param type="parTxRTLAlign" val="r"/>
                </dgm:alg>
              </dgm:if>
              <dgm:else name="Name24">
                <dgm:alg type="tx">
                  <dgm:param type="parTxLTRAlign" val="l"/>
                  <dgm:param type="parTxRTLAlign" val="l"/>
                </dgm:alg>
              </dgm:else>
            </dgm:choose>
          </dgm:if>
          <dgm:else name="Name25">
            <dgm:choose name="Name26">
              <dgm:if name="Name27" axis="root des" ptType="all node" func="maxDepth" op="gt" val="1">
                <dgm:alg type="tx">
                  <dgm:param type="parTxLTRAlign" val="l"/>
                  <dgm:param type="parTxRTLAlign" val="r"/>
                </dgm:alg>
              </dgm:if>
              <dgm:else name="Name28">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29">
          <dgm:if name="Name30" func="var" arg="dir" op="equ" val="norm">
            <dgm:constrLst>
              <dgm:constr type="tMarg" refType="primFontSz" fact="0.1"/>
              <dgm:constr type="bMarg" refType="primFontSz" fact="0.1"/>
              <dgm:constr type="rMarg" refType="primFontSz" fact="0.1"/>
            </dgm:constrLst>
          </dgm:if>
          <dgm:else name="Name31">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1" styleLbl="callout">
        <dgm:alg type="sp"/>
        <dgm:shape xmlns:r="http://schemas.openxmlformats.org/officeDocument/2006/relationships" type="line" r:blip="">
          <dgm:adjLst/>
        </dgm:shape>
        <dgm:presOf/>
        <dgm:constrLst/>
        <dgm:ruleLst/>
      </dgm:layoutNode>
      <dgm:layoutNode name="d1" styleLbl="callout">
        <dgm:alg type="sp"/>
        <dgm:choose name="Name32">
          <dgm:if name="Name33" func="var" arg="dir" op="equ" val="norm">
            <dgm:shape xmlns:r="http://schemas.openxmlformats.org/officeDocument/2006/relationships" rot="90" type="line" r:blip="">
              <dgm:adjLst/>
            </dgm:shape>
          </dgm:if>
          <dgm:else name="Name34">
            <dgm:shape xmlns:r="http://schemas.openxmlformats.org/officeDocument/2006/relationships" rot="180" type="line" r:blip="">
              <dgm:adjLst/>
            </dgm:shape>
          </dgm:else>
        </dgm:choose>
        <dgm:presOf/>
        <dgm:constrLst/>
        <dgm:ruleLst/>
      </dgm:layoutNode>
    </dgm:forEach>
    <dgm:forEach name="Name35" axis="ch" ptType="node" st="2" cnt="1">
      <dgm:layoutNode name="circle2" styleLbl="lnNode1">
        <dgm:alg type="sp"/>
        <dgm:shape xmlns:r="http://schemas.openxmlformats.org/officeDocument/2006/relationships" type="ellipse" r:blip="" zOrderOff="-5">
          <dgm:adjLst/>
        </dgm:shape>
        <dgm:presOf/>
        <dgm:constrLst/>
        <dgm:ruleLst/>
      </dgm:layoutNode>
      <dgm:layoutNode name="text2" styleLbl="revTx">
        <dgm:varLst>
          <dgm:bulletEnabled val="1"/>
        </dgm:varLst>
        <dgm:choose name="Name36">
          <dgm:if name="Name37" func="var" arg="dir" op="equ" val="norm">
            <dgm:choose name="Name38">
              <dgm:if name="Name39" axis="root des" ptType="all node" func="maxDepth" op="gt" val="1">
                <dgm:alg type="tx">
                  <dgm:param type="parTxLTRAlign" val="l"/>
                  <dgm:param type="parTxRTLAlign" val="r"/>
                </dgm:alg>
              </dgm:if>
              <dgm:else name="Name40">
                <dgm:alg type="tx">
                  <dgm:param type="parTxLTRAlign" val="l"/>
                  <dgm:param type="parTxRTLAlign" val="l"/>
                </dgm:alg>
              </dgm:else>
            </dgm:choose>
          </dgm:if>
          <dgm:else name="Name41">
            <dgm:choose name="Name42">
              <dgm:if name="Name43" axis="root des" ptType="all node" func="maxDepth" op="gt" val="1">
                <dgm:alg type="tx">
                  <dgm:param type="parTxLTRAlign" val="l"/>
                  <dgm:param type="parTxRTLAlign" val="r"/>
                </dgm:alg>
              </dgm:if>
              <dgm:else name="Name44">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45">
          <dgm:if name="Name46" func="var" arg="dir" op="equ" val="norm">
            <dgm:constrLst>
              <dgm:constr type="tMarg" refType="primFontSz" fact="0.1"/>
              <dgm:constr type="bMarg" refType="primFontSz" fact="0.1"/>
              <dgm:constr type="rMarg" refType="primFontSz" fact="0.1"/>
            </dgm:constrLst>
          </dgm:if>
          <dgm:else name="Name47">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2" styleLbl="callout">
        <dgm:alg type="sp"/>
        <dgm:shape xmlns:r="http://schemas.openxmlformats.org/officeDocument/2006/relationships" type="line" r:blip="">
          <dgm:adjLst/>
        </dgm:shape>
        <dgm:presOf/>
        <dgm:constrLst/>
        <dgm:ruleLst/>
      </dgm:layoutNode>
      <dgm:layoutNode name="d2" styleLbl="callout">
        <dgm:alg type="sp"/>
        <dgm:choose name="Name48">
          <dgm:if name="Name49" func="var" arg="dir" op="equ" val="norm">
            <dgm:shape xmlns:r="http://schemas.openxmlformats.org/officeDocument/2006/relationships" rot="90" type="line" r:blip="">
              <dgm:adjLst/>
            </dgm:shape>
          </dgm:if>
          <dgm:else name="Name50">
            <dgm:shape xmlns:r="http://schemas.openxmlformats.org/officeDocument/2006/relationships" rot="180" type="line" r:blip="">
              <dgm:adjLst/>
            </dgm:shape>
          </dgm:else>
        </dgm:choose>
        <dgm:presOf/>
        <dgm:constrLst/>
        <dgm:ruleLst/>
      </dgm:layoutNode>
    </dgm:forEach>
    <dgm:forEach name="Name51" axis="ch" ptType="node" st="3" cnt="1">
      <dgm:layoutNode name="circle3" styleLbl="lnNode1">
        <dgm:alg type="sp"/>
        <dgm:shape xmlns:r="http://schemas.openxmlformats.org/officeDocument/2006/relationships" type="ellipse" r:blip="" zOrderOff="-10">
          <dgm:adjLst/>
        </dgm:shape>
        <dgm:presOf/>
        <dgm:constrLst/>
        <dgm:ruleLst/>
      </dgm:layoutNode>
      <dgm:layoutNode name="text3" styleLbl="revTx">
        <dgm:varLst>
          <dgm:bulletEnabled val="1"/>
        </dgm:varLst>
        <dgm:choose name="Name52">
          <dgm:if name="Name53" func="var" arg="dir" op="equ" val="norm">
            <dgm:choose name="Name54">
              <dgm:if name="Name55" axis="root des" ptType="all node" func="maxDepth" op="gt" val="1">
                <dgm:alg type="tx">
                  <dgm:param type="parTxLTRAlign" val="l"/>
                  <dgm:param type="parTxRTLAlign" val="r"/>
                </dgm:alg>
              </dgm:if>
              <dgm:else name="Name56">
                <dgm:alg type="tx">
                  <dgm:param type="parTxLTRAlign" val="l"/>
                  <dgm:param type="parTxRTLAlign" val="l"/>
                </dgm:alg>
              </dgm:else>
            </dgm:choose>
          </dgm:if>
          <dgm:else name="Name57">
            <dgm:choose name="Name58">
              <dgm:if name="Name59" axis="root des" ptType="all node" func="maxDepth" op="gt" val="1">
                <dgm:alg type="tx">
                  <dgm:param type="parTxLTRAlign" val="l"/>
                  <dgm:param type="parTxRTLAlign" val="r"/>
                </dgm:alg>
              </dgm:if>
              <dgm:else name="Name60">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61">
          <dgm:if name="Name62" func="var" arg="dir" op="equ" val="norm">
            <dgm:constrLst>
              <dgm:constr type="tMarg" refType="primFontSz" fact="0.1"/>
              <dgm:constr type="bMarg" refType="primFontSz" fact="0.1"/>
              <dgm:constr type="rMarg" refType="primFontSz" fact="0.1"/>
            </dgm:constrLst>
          </dgm:if>
          <dgm:else name="Name63">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3" styleLbl="callout">
        <dgm:alg type="sp"/>
        <dgm:shape xmlns:r="http://schemas.openxmlformats.org/officeDocument/2006/relationships" type="line" r:blip="">
          <dgm:adjLst/>
        </dgm:shape>
        <dgm:presOf/>
        <dgm:constrLst/>
        <dgm:ruleLst/>
      </dgm:layoutNode>
      <dgm:layoutNode name="d3" styleLbl="callout">
        <dgm:alg type="sp"/>
        <dgm:choose name="Name64">
          <dgm:if name="Name65" func="var" arg="dir" op="equ" val="norm">
            <dgm:shape xmlns:r="http://schemas.openxmlformats.org/officeDocument/2006/relationships" rot="90" type="line" r:blip="">
              <dgm:adjLst/>
            </dgm:shape>
          </dgm:if>
          <dgm:else name="Name66">
            <dgm:shape xmlns:r="http://schemas.openxmlformats.org/officeDocument/2006/relationships" rot="180" type="line" r:blip="">
              <dgm:adjLst/>
            </dgm:shape>
          </dgm:else>
        </dgm:choose>
        <dgm:presOf/>
        <dgm:constrLst/>
        <dgm:ruleLst/>
      </dgm:layoutNode>
    </dgm:forEach>
    <dgm:forEach name="Name67" axis="ch" ptType="node" st="4" cnt="1">
      <dgm:layoutNode name="circle4" styleLbl="lnNode1">
        <dgm:alg type="sp"/>
        <dgm:shape xmlns:r="http://schemas.openxmlformats.org/officeDocument/2006/relationships" type="ellipse" r:blip="" zOrderOff="-15">
          <dgm:adjLst/>
        </dgm:shape>
        <dgm:presOf/>
        <dgm:constrLst/>
        <dgm:ruleLst/>
      </dgm:layoutNode>
      <dgm:layoutNode name="text4" styleLbl="revTx">
        <dgm:varLst>
          <dgm:bulletEnabled val="1"/>
        </dgm:varLst>
        <dgm:choose name="Name68">
          <dgm:if name="Name69" func="var" arg="dir" op="equ" val="norm">
            <dgm:choose name="Name70">
              <dgm:if name="Name71" axis="root des" ptType="all node" func="maxDepth" op="gt" val="1">
                <dgm:alg type="tx">
                  <dgm:param type="parTxLTRAlign" val="l"/>
                  <dgm:param type="parTxRTLAlign" val="r"/>
                </dgm:alg>
              </dgm:if>
              <dgm:else name="Name72">
                <dgm:alg type="tx">
                  <dgm:param type="parTxLTRAlign" val="l"/>
                  <dgm:param type="parTxRTLAlign" val="l"/>
                </dgm:alg>
              </dgm:else>
            </dgm:choose>
          </dgm:if>
          <dgm:else name="Name73">
            <dgm:choose name="Name74">
              <dgm:if name="Name75" axis="root des" ptType="all node" func="maxDepth" op="gt" val="1">
                <dgm:alg type="tx">
                  <dgm:param type="parTxLTRAlign" val="l"/>
                  <dgm:param type="parTxRTLAlign" val="r"/>
                </dgm:alg>
              </dgm:if>
              <dgm:else name="Name76">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77">
          <dgm:if name="Name78" func="var" arg="dir" op="equ" val="norm">
            <dgm:constrLst>
              <dgm:constr type="tMarg" refType="primFontSz" fact="0.1"/>
              <dgm:constr type="bMarg" refType="primFontSz" fact="0.1"/>
              <dgm:constr type="rMarg" refType="primFontSz" fact="0.1"/>
            </dgm:constrLst>
          </dgm:if>
          <dgm:else name="Name79">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4" styleLbl="callout">
        <dgm:alg type="sp"/>
        <dgm:shape xmlns:r="http://schemas.openxmlformats.org/officeDocument/2006/relationships" type="line" r:blip="">
          <dgm:adjLst/>
        </dgm:shape>
        <dgm:presOf/>
        <dgm:constrLst/>
        <dgm:ruleLst/>
      </dgm:layoutNode>
      <dgm:layoutNode name="d4" styleLbl="callout">
        <dgm:alg type="sp"/>
        <dgm:choose name="Name80">
          <dgm:if name="Name81" func="var" arg="dir" op="equ" val="norm">
            <dgm:shape xmlns:r="http://schemas.openxmlformats.org/officeDocument/2006/relationships" rot="90" type="line" r:blip="">
              <dgm:adjLst/>
            </dgm:shape>
          </dgm:if>
          <dgm:else name="Name82">
            <dgm:shape xmlns:r="http://schemas.openxmlformats.org/officeDocument/2006/relationships" rot="180" type="line" r:blip="">
              <dgm:adjLst/>
            </dgm:shape>
          </dgm:else>
        </dgm:choose>
        <dgm:presOf/>
        <dgm:constrLst/>
        <dgm:ruleLst/>
      </dgm:layoutNode>
    </dgm:forEach>
    <dgm:forEach name="Name83" axis="ch" ptType="node" st="5" cnt="1">
      <dgm:layoutNode name="circle5" styleLbl="lnNode1">
        <dgm:alg type="sp"/>
        <dgm:shape xmlns:r="http://schemas.openxmlformats.org/officeDocument/2006/relationships" type="ellipse" r:blip="" zOrderOff="-20">
          <dgm:adjLst/>
        </dgm:shape>
        <dgm:presOf/>
        <dgm:constrLst/>
        <dgm:ruleLst/>
      </dgm:layoutNode>
      <dgm:layoutNode name="text5" styleLbl="revTx">
        <dgm:varLst>
          <dgm:bulletEnabled val="1"/>
        </dgm:varLst>
        <dgm:choose name="Name84">
          <dgm:if name="Name85" func="var" arg="dir" op="equ" val="norm">
            <dgm:choose name="Name86">
              <dgm:if name="Name87" axis="root des" ptType="all node" func="maxDepth" op="gt" val="1">
                <dgm:alg type="tx">
                  <dgm:param type="parTxLTRAlign" val="l"/>
                  <dgm:param type="parTxRTLAlign" val="r"/>
                </dgm:alg>
              </dgm:if>
              <dgm:else name="Name88">
                <dgm:alg type="tx">
                  <dgm:param type="parTxLTRAlign" val="l"/>
                  <dgm:param type="parTxRTLAlign" val="l"/>
                </dgm:alg>
              </dgm:else>
            </dgm:choose>
          </dgm:if>
          <dgm:else name="Name89">
            <dgm:choose name="Name90">
              <dgm:if name="Name91" axis="root des" ptType="all node" func="maxDepth" op="gt" val="1">
                <dgm:alg type="tx">
                  <dgm:param type="parTxLTRAlign" val="l"/>
                  <dgm:param type="parTxRTLAlign" val="r"/>
                </dgm:alg>
              </dgm:if>
              <dgm:else name="Name92">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tMarg" refType="primFontSz" fact="0.1"/>
              <dgm:constr type="bMarg" refType="primFontSz" fact="0.1"/>
              <dgm:constr type="rMarg" refType="primFontSz" fact="0.1"/>
            </dgm:constrLst>
          </dgm:if>
          <dgm:else name="Name95">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5" styleLbl="callout">
        <dgm:alg type="sp"/>
        <dgm:shape xmlns:r="http://schemas.openxmlformats.org/officeDocument/2006/relationships" type="line" r:blip="">
          <dgm:adjLst/>
        </dgm:shape>
        <dgm:presOf/>
        <dgm:constrLst/>
        <dgm:ruleLst/>
      </dgm:layoutNode>
      <dgm:layoutNode name="d5" styleLbl="callout">
        <dgm:alg type="sp"/>
        <dgm:choose name="Name96">
          <dgm:if name="Name97" func="var" arg="dir" op="equ" val="norm">
            <dgm:shape xmlns:r="http://schemas.openxmlformats.org/officeDocument/2006/relationships" rot="90" type="line" r:blip="">
              <dgm:adjLst/>
            </dgm:shape>
          </dgm:if>
          <dgm:else name="Name98">
            <dgm:shape xmlns:r="http://schemas.openxmlformats.org/officeDocument/2006/relationships" rot="180" type="line" r:blip="">
              <dgm:adjLst/>
            </dgm:shape>
          </dgm:else>
        </dgm:choose>
        <dgm:presOf/>
        <dgm:constrLst/>
        <dgm:ruleLst/>
      </dgm:layoutNode>
    </dgm:forEach>
  </dgm:layoutNode>
</dgm:layoutDef>
</file>

<file path=ppt/diagrams/layout1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9.xml><?xml version="1.0" encoding="utf-8"?>
<dgm:layoutDef xmlns:dgm="http://schemas.openxmlformats.org/drawingml/2006/diagram" xmlns:a="http://schemas.openxmlformats.org/drawingml/2006/main" uniqueId="urn:microsoft.com/office/officeart/2005/8/layout/default#1">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44210DCC-BBBE-4E70-B93C-02C0C385CF6A}" type="datetimeFigureOut">
              <a:rPr lang="zh-CN" altLang="en-US" smtClean="0"/>
              <a:pPr/>
              <a:t>2020/8/2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4FE3BE2-B4E9-464B-AF4B-32ABA237BF9A}" type="slidenum">
              <a:rPr lang="zh-CN" altLang="en-US" smtClean="0"/>
              <a:pPr/>
              <a:t>‹#›</a:t>
            </a:fld>
            <a:endParaRPr lang="zh-CN" altLang="en-US"/>
          </a:p>
        </p:txBody>
      </p:sp>
    </p:spTree>
    <p:extLst>
      <p:ext uri="{BB962C8B-B14F-4D97-AF65-F5344CB8AC3E}">
        <p14:creationId xmlns:p14="http://schemas.microsoft.com/office/powerpoint/2010/main" xmlns="" val="969499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44210DCC-BBBE-4E70-B93C-02C0C385CF6A}" type="datetimeFigureOut">
              <a:rPr lang="zh-CN" altLang="en-US" smtClean="0"/>
              <a:pPr/>
              <a:t>2020/8/2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4FE3BE2-B4E9-464B-AF4B-32ABA237BF9A}" type="slidenum">
              <a:rPr lang="zh-CN" altLang="en-US" smtClean="0"/>
              <a:pPr/>
              <a:t>‹#›</a:t>
            </a:fld>
            <a:endParaRPr lang="zh-CN" altLang="en-US"/>
          </a:p>
        </p:txBody>
      </p:sp>
    </p:spTree>
    <p:extLst>
      <p:ext uri="{BB962C8B-B14F-4D97-AF65-F5344CB8AC3E}">
        <p14:creationId xmlns:p14="http://schemas.microsoft.com/office/powerpoint/2010/main" xmlns="" val="4930949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44210DCC-BBBE-4E70-B93C-02C0C385CF6A}" type="datetimeFigureOut">
              <a:rPr lang="zh-CN" altLang="en-US" smtClean="0"/>
              <a:pPr/>
              <a:t>2020/8/2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4FE3BE2-B4E9-464B-AF4B-32ABA237BF9A}" type="slidenum">
              <a:rPr lang="zh-CN" altLang="en-US" smtClean="0"/>
              <a:pPr/>
              <a:t>‹#›</a:t>
            </a:fld>
            <a:endParaRPr lang="zh-CN" altLang="en-US"/>
          </a:p>
        </p:txBody>
      </p:sp>
    </p:spTree>
    <p:extLst>
      <p:ext uri="{BB962C8B-B14F-4D97-AF65-F5344CB8AC3E}">
        <p14:creationId xmlns:p14="http://schemas.microsoft.com/office/powerpoint/2010/main" xmlns="" val="1251494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44210DCC-BBBE-4E70-B93C-02C0C385CF6A}" type="datetimeFigureOut">
              <a:rPr lang="zh-CN" altLang="en-US" smtClean="0"/>
              <a:pPr/>
              <a:t>2020/8/2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4FE3BE2-B4E9-464B-AF4B-32ABA237BF9A}" type="slidenum">
              <a:rPr lang="zh-CN" altLang="en-US" smtClean="0"/>
              <a:pPr/>
              <a:t>‹#›</a:t>
            </a:fld>
            <a:endParaRPr lang="zh-CN" altLang="en-US"/>
          </a:p>
        </p:txBody>
      </p:sp>
    </p:spTree>
    <p:extLst>
      <p:ext uri="{BB962C8B-B14F-4D97-AF65-F5344CB8AC3E}">
        <p14:creationId xmlns:p14="http://schemas.microsoft.com/office/powerpoint/2010/main" xmlns="" val="33520912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44210DCC-BBBE-4E70-B93C-02C0C385CF6A}" type="datetimeFigureOut">
              <a:rPr lang="zh-CN" altLang="en-US" smtClean="0"/>
              <a:pPr/>
              <a:t>2020/8/2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4FE3BE2-B4E9-464B-AF4B-32ABA237BF9A}" type="slidenum">
              <a:rPr lang="zh-CN" altLang="en-US" smtClean="0"/>
              <a:pPr/>
              <a:t>‹#›</a:t>
            </a:fld>
            <a:endParaRPr lang="zh-CN" altLang="en-US"/>
          </a:p>
        </p:txBody>
      </p:sp>
    </p:spTree>
    <p:extLst>
      <p:ext uri="{BB962C8B-B14F-4D97-AF65-F5344CB8AC3E}">
        <p14:creationId xmlns:p14="http://schemas.microsoft.com/office/powerpoint/2010/main" xmlns="" val="2183162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44210DCC-BBBE-4E70-B93C-02C0C385CF6A}" type="datetimeFigureOut">
              <a:rPr lang="zh-CN" altLang="en-US" smtClean="0"/>
              <a:pPr/>
              <a:t>2020/8/2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4FE3BE2-B4E9-464B-AF4B-32ABA237BF9A}" type="slidenum">
              <a:rPr lang="zh-CN" altLang="en-US" smtClean="0"/>
              <a:pPr/>
              <a:t>‹#›</a:t>
            </a:fld>
            <a:endParaRPr lang="zh-CN" altLang="en-US"/>
          </a:p>
        </p:txBody>
      </p:sp>
    </p:spTree>
    <p:extLst>
      <p:ext uri="{BB962C8B-B14F-4D97-AF65-F5344CB8AC3E}">
        <p14:creationId xmlns:p14="http://schemas.microsoft.com/office/powerpoint/2010/main" xmlns="" val="16320567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44210DCC-BBBE-4E70-B93C-02C0C385CF6A}" type="datetimeFigureOut">
              <a:rPr lang="zh-CN" altLang="en-US" smtClean="0"/>
              <a:pPr/>
              <a:t>2020/8/2</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4FE3BE2-B4E9-464B-AF4B-32ABA237BF9A}" type="slidenum">
              <a:rPr lang="zh-CN" altLang="en-US" smtClean="0"/>
              <a:pPr/>
              <a:t>‹#›</a:t>
            </a:fld>
            <a:endParaRPr lang="zh-CN" altLang="en-US"/>
          </a:p>
        </p:txBody>
      </p:sp>
    </p:spTree>
    <p:extLst>
      <p:ext uri="{BB962C8B-B14F-4D97-AF65-F5344CB8AC3E}">
        <p14:creationId xmlns:p14="http://schemas.microsoft.com/office/powerpoint/2010/main" xmlns="" val="24841780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44210DCC-BBBE-4E70-B93C-02C0C385CF6A}" type="datetimeFigureOut">
              <a:rPr lang="zh-CN" altLang="en-US" smtClean="0"/>
              <a:pPr/>
              <a:t>2020/8/2</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D4FE3BE2-B4E9-464B-AF4B-32ABA237BF9A}" type="slidenum">
              <a:rPr lang="zh-CN" altLang="en-US" smtClean="0"/>
              <a:pPr/>
              <a:t>‹#›</a:t>
            </a:fld>
            <a:endParaRPr lang="zh-CN" altLang="en-US"/>
          </a:p>
        </p:txBody>
      </p:sp>
    </p:spTree>
    <p:extLst>
      <p:ext uri="{BB962C8B-B14F-4D97-AF65-F5344CB8AC3E}">
        <p14:creationId xmlns:p14="http://schemas.microsoft.com/office/powerpoint/2010/main" xmlns="" val="1410494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44210DCC-BBBE-4E70-B93C-02C0C385CF6A}" type="datetimeFigureOut">
              <a:rPr lang="zh-CN" altLang="en-US" smtClean="0"/>
              <a:pPr/>
              <a:t>2020/8/2</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D4FE3BE2-B4E9-464B-AF4B-32ABA237BF9A}" type="slidenum">
              <a:rPr lang="zh-CN" altLang="en-US" smtClean="0"/>
              <a:pPr/>
              <a:t>‹#›</a:t>
            </a:fld>
            <a:endParaRPr lang="zh-CN" altLang="en-US"/>
          </a:p>
        </p:txBody>
      </p:sp>
    </p:spTree>
    <p:extLst>
      <p:ext uri="{BB962C8B-B14F-4D97-AF65-F5344CB8AC3E}">
        <p14:creationId xmlns:p14="http://schemas.microsoft.com/office/powerpoint/2010/main" xmlns="" val="993414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44210DCC-BBBE-4E70-B93C-02C0C385CF6A}" type="datetimeFigureOut">
              <a:rPr lang="zh-CN" altLang="en-US" smtClean="0"/>
              <a:pPr/>
              <a:t>2020/8/2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4FE3BE2-B4E9-464B-AF4B-32ABA237BF9A}" type="slidenum">
              <a:rPr lang="zh-CN" altLang="en-US" smtClean="0"/>
              <a:pPr/>
              <a:t>‹#›</a:t>
            </a:fld>
            <a:endParaRPr lang="zh-CN" altLang="en-US"/>
          </a:p>
        </p:txBody>
      </p:sp>
    </p:spTree>
    <p:extLst>
      <p:ext uri="{BB962C8B-B14F-4D97-AF65-F5344CB8AC3E}">
        <p14:creationId xmlns:p14="http://schemas.microsoft.com/office/powerpoint/2010/main" xmlns="" val="20327887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44210DCC-BBBE-4E70-B93C-02C0C385CF6A}" type="datetimeFigureOut">
              <a:rPr lang="zh-CN" altLang="en-US" smtClean="0"/>
              <a:pPr/>
              <a:t>2020/8/2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4FE3BE2-B4E9-464B-AF4B-32ABA237BF9A}" type="slidenum">
              <a:rPr lang="zh-CN" altLang="en-US" smtClean="0"/>
              <a:pPr/>
              <a:t>‹#›</a:t>
            </a:fld>
            <a:endParaRPr lang="zh-CN" altLang="en-US"/>
          </a:p>
        </p:txBody>
      </p:sp>
    </p:spTree>
    <p:extLst>
      <p:ext uri="{BB962C8B-B14F-4D97-AF65-F5344CB8AC3E}">
        <p14:creationId xmlns:p14="http://schemas.microsoft.com/office/powerpoint/2010/main" xmlns="" val="1045058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dirty="0"/>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dirty="0"/>
              <a:t>单击此处编辑母版文本样式</a:t>
            </a:r>
            <a:endParaRPr lang="en-US" altLang="zh-CN" dirty="0"/>
          </a:p>
          <a:p>
            <a:pPr lvl="0"/>
            <a:r>
              <a:rPr lang="zh-CN" altLang="en-US" dirty="0"/>
              <a:t>第二级</a:t>
            </a:r>
            <a:endParaRPr lang="en-US" altLang="zh-CN" dirty="0"/>
          </a:p>
          <a:p>
            <a:pPr lvl="0"/>
            <a:r>
              <a:rPr lang="zh-CN" altLang="en-US" dirty="0"/>
              <a:t>第三级</a:t>
            </a:r>
            <a:endParaRPr lang="en-US" altLang="zh-CN" dirty="0"/>
          </a:p>
          <a:p>
            <a:pPr lvl="0"/>
            <a:r>
              <a:rPr lang="zh-CN" altLang="en-US" dirty="0"/>
              <a:t>第四级</a:t>
            </a:r>
            <a:endParaRPr lang="en-US" altLang="zh-CN" dirty="0"/>
          </a:p>
          <a:p>
            <a:pPr lvl="0"/>
            <a:r>
              <a:rPr lang="zh-CN" altLang="en-US" dirty="0"/>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210DCC-BBBE-4E70-B93C-02C0C385CF6A}" type="datetimeFigureOut">
              <a:rPr lang="zh-CN" altLang="en-US" smtClean="0"/>
              <a:pPr/>
              <a:t>2020/8/2</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FE3BE2-B4E9-464B-AF4B-32ABA237BF9A}" type="slidenum">
              <a:rPr lang="zh-CN" altLang="en-US" smtClean="0"/>
              <a:pPr/>
              <a:t>‹#›</a:t>
            </a:fld>
            <a:endParaRPr lang="zh-CN" altLang="en-US"/>
          </a:p>
        </p:txBody>
      </p:sp>
    </p:spTree>
    <p:extLst>
      <p:ext uri="{BB962C8B-B14F-4D97-AF65-F5344CB8AC3E}">
        <p14:creationId xmlns:p14="http://schemas.microsoft.com/office/powerpoint/2010/main" xmlns="" val="21839925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150000"/>
        </a:lnSpc>
        <a:spcBef>
          <a:spcPct val="0"/>
        </a:spcBef>
        <a:buNone/>
        <a:defRPr sz="4400" kern="1200">
          <a:solidFill>
            <a:schemeClr val="tx1"/>
          </a:solidFill>
          <a:latin typeface="Times New Roman" panose="02020603050405020304" pitchFamily="18" charset="0"/>
          <a:ea typeface="造字工房坚黑体" pitchFamily="2" charset="-122"/>
          <a:cs typeface="Times New Roman" panose="02020603050405020304" pitchFamily="18" charset="0"/>
        </a:defRPr>
      </a:lvl1pPr>
    </p:titleStyle>
    <p:bodyStyle>
      <a:lvl1pPr marL="514350" indent="-514350" algn="l" defTabSz="914400" rtl="0" eaLnBrk="1" latinLnBrk="0" hangingPunct="1">
        <a:lnSpc>
          <a:spcPct val="150000"/>
        </a:lnSpc>
        <a:spcBef>
          <a:spcPts val="1000"/>
        </a:spcBef>
        <a:buFont typeface="Arial" panose="020B0604020202020204" pitchFamily="34" charset="0"/>
        <a:buChar char="•"/>
        <a:defRPr sz="3200" kern="1200">
          <a:solidFill>
            <a:schemeClr val="tx1"/>
          </a:solidFill>
          <a:latin typeface="Times New Roman" panose="02020603050405020304" pitchFamily="18" charset="0"/>
          <a:ea typeface="造字工房尚雅体" pitchFamily="2" charset="-122"/>
          <a:cs typeface="Times New Roman" panose="02020603050405020304" pitchFamily="18" charset="0"/>
        </a:defRPr>
      </a:lvl1pPr>
      <a:lvl2pPr marL="457200" indent="0" algn="l" defTabSz="914400" rtl="0" eaLnBrk="1" latinLnBrk="0" hangingPunct="1">
        <a:lnSpc>
          <a:spcPct val="150000"/>
        </a:lnSpc>
        <a:spcBef>
          <a:spcPts val="500"/>
        </a:spcBef>
        <a:buFont typeface="Arial" panose="020B0604020202020204" pitchFamily="34" charset="0"/>
        <a:buNone/>
        <a:defRPr sz="3200" kern="1200">
          <a:solidFill>
            <a:schemeClr val="tx1"/>
          </a:solidFill>
          <a:latin typeface="造字工房尚雅体" pitchFamily="2" charset="-122"/>
          <a:ea typeface="造字工房尚雅体" pitchFamily="2" charset="-122"/>
          <a:cs typeface="+mn-cs"/>
        </a:defRPr>
      </a:lvl2pPr>
      <a:lvl3pPr marL="914400" indent="0" algn="l" defTabSz="914400" rtl="0" eaLnBrk="1" latinLnBrk="0" hangingPunct="1">
        <a:lnSpc>
          <a:spcPct val="150000"/>
        </a:lnSpc>
        <a:spcBef>
          <a:spcPts val="500"/>
        </a:spcBef>
        <a:buFont typeface="Arial" panose="020B0604020202020204" pitchFamily="34" charset="0"/>
        <a:buNone/>
        <a:defRPr sz="3200" kern="1200">
          <a:solidFill>
            <a:schemeClr val="tx1"/>
          </a:solidFill>
          <a:latin typeface="造字工房尚雅体" pitchFamily="2" charset="-122"/>
          <a:ea typeface="造字工房尚雅体" pitchFamily="2" charset="-122"/>
          <a:cs typeface="+mn-cs"/>
        </a:defRPr>
      </a:lvl3pPr>
      <a:lvl4pPr marL="1371600" indent="0" algn="l" defTabSz="914400" rtl="0" eaLnBrk="1" latinLnBrk="0" hangingPunct="1">
        <a:lnSpc>
          <a:spcPct val="150000"/>
        </a:lnSpc>
        <a:spcBef>
          <a:spcPts val="500"/>
        </a:spcBef>
        <a:buFont typeface="Arial" panose="020B0604020202020204" pitchFamily="34" charset="0"/>
        <a:buNone/>
        <a:defRPr sz="3200" kern="1200">
          <a:solidFill>
            <a:schemeClr val="tx1"/>
          </a:solidFill>
          <a:latin typeface="造字工房尚雅体" pitchFamily="2" charset="-122"/>
          <a:ea typeface="造字工房尚雅体" pitchFamily="2" charset="-122"/>
          <a:cs typeface="+mn-cs"/>
        </a:defRPr>
      </a:lvl4pPr>
      <a:lvl5pPr marL="1828800" indent="0" algn="l" defTabSz="914400" rtl="0" eaLnBrk="1" latinLnBrk="0" hangingPunct="1">
        <a:lnSpc>
          <a:spcPct val="150000"/>
        </a:lnSpc>
        <a:spcBef>
          <a:spcPts val="500"/>
        </a:spcBef>
        <a:buFont typeface="Arial" panose="020B0604020202020204" pitchFamily="34" charset="0"/>
        <a:buNone/>
        <a:defRPr sz="3200" kern="1200">
          <a:solidFill>
            <a:schemeClr val="tx1"/>
          </a:solidFill>
          <a:latin typeface="造字工房尚雅体" pitchFamily="2" charset="-122"/>
          <a:ea typeface="造字工房尚雅体" pitchFamily="2"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diagramLayout" Target="../diagrams/layout11.xml"/><Relationship Id="rId3" Type="http://schemas.openxmlformats.org/officeDocument/2006/relationships/diagramLayout" Target="../diagrams/layout10.xml"/><Relationship Id="rId7" Type="http://schemas.openxmlformats.org/officeDocument/2006/relationships/diagramData" Target="../diagrams/data11.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11" Type="http://schemas.microsoft.com/office/2007/relationships/diagramDrawing" Target="../diagrams/drawing11.xml"/><Relationship Id="rId5" Type="http://schemas.openxmlformats.org/officeDocument/2006/relationships/diagramColors" Target="../diagrams/colors10.xml"/><Relationship Id="rId10" Type="http://schemas.openxmlformats.org/officeDocument/2006/relationships/diagramColors" Target="../diagrams/colors11.xml"/><Relationship Id="rId4" Type="http://schemas.openxmlformats.org/officeDocument/2006/relationships/diagramQuickStyle" Target="../diagrams/quickStyle10.xml"/><Relationship Id="rId9" Type="http://schemas.openxmlformats.org/officeDocument/2006/relationships/diagramQuickStyle" Target="../diagrams/quickStyle11.xm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8" Type="http://schemas.openxmlformats.org/officeDocument/2006/relationships/diagramLayout" Target="../diagrams/layout3.xml"/><Relationship Id="rId3" Type="http://schemas.openxmlformats.org/officeDocument/2006/relationships/diagramLayout" Target="../diagrams/layout2.xml"/><Relationship Id="rId7" Type="http://schemas.openxmlformats.org/officeDocument/2006/relationships/diagramData" Target="../diagrams/data3.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0" Type="http://schemas.openxmlformats.org/officeDocument/2006/relationships/diagramColors" Target="../diagrams/colors3.xml"/><Relationship Id="rId4" Type="http://schemas.openxmlformats.org/officeDocument/2006/relationships/diagramQuickStyle" Target="../diagrams/quickStyle2.xml"/><Relationship Id="rId9"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en-US" altLang="zh-CN" dirty="0"/>
              <a:t>1.1 </a:t>
            </a:r>
            <a:r>
              <a:rPr lang="zh-CN" altLang="zh-CN" dirty="0"/>
              <a:t>建设项目和建设程序</a:t>
            </a:r>
          </a:p>
        </p:txBody>
      </p:sp>
      <p:sp>
        <p:nvSpPr>
          <p:cNvPr id="3" name="副标题 2"/>
          <p:cNvSpPr>
            <a:spLocks noGrp="1"/>
          </p:cNvSpPr>
          <p:nvPr>
            <p:ph type="subTitle" idx="1"/>
          </p:nvPr>
        </p:nvSpPr>
        <p:spPr/>
        <p:txBody>
          <a:bodyPr/>
          <a:lstStyle/>
          <a:p>
            <a:r>
              <a:rPr lang="zh-CN" altLang="en-US" dirty="0"/>
              <a:t>李高扬 副教授</a:t>
            </a:r>
          </a:p>
        </p:txBody>
      </p:sp>
    </p:spTree>
    <p:extLst>
      <p:ext uri="{BB962C8B-B14F-4D97-AF65-F5344CB8AC3E}">
        <p14:creationId xmlns:p14="http://schemas.microsoft.com/office/powerpoint/2010/main" xmlns="" val="39535588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总结</a:t>
            </a:r>
          </a:p>
        </p:txBody>
      </p:sp>
      <p:graphicFrame>
        <p:nvGraphicFramePr>
          <p:cNvPr id="4" name="内容占位符 3"/>
          <p:cNvGraphicFramePr>
            <a:graphicFrameLocks noGrp="1"/>
          </p:cNvGraphicFramePr>
          <p:nvPr>
            <p:ph idx="1"/>
            <p:extLst>
              <p:ext uri="{D42A27DB-BD31-4B8C-83A1-F6EECF244321}">
                <p14:modId xmlns:p14="http://schemas.microsoft.com/office/powerpoint/2010/main" xmlns="" val="3799133894"/>
              </p:ext>
            </p:extLst>
          </p:nvPr>
        </p:nvGraphicFramePr>
        <p:xfrm>
          <a:off x="838200" y="1690688"/>
          <a:ext cx="11353800" cy="51101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743605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dirty="0"/>
              <a:t>工程建设程序</a:t>
            </a:r>
            <a:endParaRPr lang="zh-CN" altLang="en-US" dirty="0"/>
          </a:p>
        </p:txBody>
      </p:sp>
      <p:sp>
        <p:nvSpPr>
          <p:cNvPr id="3" name="内容占位符 2"/>
          <p:cNvSpPr>
            <a:spLocks noGrp="1"/>
          </p:cNvSpPr>
          <p:nvPr>
            <p:ph idx="1"/>
          </p:nvPr>
        </p:nvSpPr>
        <p:spPr>
          <a:xfrm>
            <a:off x="838200" y="1825625"/>
            <a:ext cx="5588000" cy="4351338"/>
          </a:xfrm>
        </p:spPr>
        <p:txBody>
          <a:bodyPr>
            <a:normAutofit lnSpcReduction="10000"/>
          </a:bodyPr>
          <a:lstStyle/>
          <a:p>
            <a:r>
              <a:rPr lang="zh-CN" altLang="en-US" dirty="0"/>
              <a:t>定义：</a:t>
            </a:r>
            <a:r>
              <a:rPr lang="zh-CN" altLang="zh-CN" dirty="0"/>
              <a:t>建设项目从策划、评估、决策、勘察、设计、招标、施工到竣工验收、交付使用的整个建设过程</a:t>
            </a:r>
            <a:r>
              <a:rPr lang="zh-CN" altLang="en-US" dirty="0"/>
              <a:t>。</a:t>
            </a:r>
            <a:endParaRPr lang="en-US" altLang="zh-CN" dirty="0"/>
          </a:p>
          <a:p>
            <a:r>
              <a:rPr lang="zh-CN" altLang="zh-CN" dirty="0"/>
              <a:t>各项工作必须遵循这个先后次序，不能相互颠倒</a:t>
            </a:r>
            <a:r>
              <a:rPr lang="zh-CN" altLang="en-US" dirty="0"/>
              <a:t>。</a:t>
            </a:r>
          </a:p>
        </p:txBody>
      </p:sp>
    </p:spTree>
    <p:extLst>
      <p:ext uri="{BB962C8B-B14F-4D97-AF65-F5344CB8AC3E}">
        <p14:creationId xmlns:p14="http://schemas.microsoft.com/office/powerpoint/2010/main" xmlns="" val="28685469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dirty="0"/>
              <a:t>工程建设程序</a:t>
            </a:r>
            <a:endParaRPr lang="zh-CN" altLang="en-US" dirty="0"/>
          </a:p>
        </p:txBody>
      </p:sp>
      <p:sp>
        <p:nvSpPr>
          <p:cNvPr id="3" name="内容占位符 2"/>
          <p:cNvSpPr>
            <a:spLocks noGrp="1"/>
          </p:cNvSpPr>
          <p:nvPr>
            <p:ph idx="1"/>
          </p:nvPr>
        </p:nvSpPr>
        <p:spPr>
          <a:xfrm>
            <a:off x="838200" y="1825625"/>
            <a:ext cx="5588000" cy="4351338"/>
          </a:xfrm>
        </p:spPr>
        <p:txBody>
          <a:bodyPr>
            <a:normAutofit lnSpcReduction="10000"/>
          </a:bodyPr>
          <a:lstStyle/>
          <a:p>
            <a:r>
              <a:rPr lang="zh-CN" altLang="en-US" dirty="0"/>
              <a:t>定义：</a:t>
            </a:r>
            <a:r>
              <a:rPr lang="zh-CN" altLang="zh-CN" dirty="0"/>
              <a:t>建设项目从策划、评估、决策、勘察、设计、招标、施工到竣工验收、交付使用的整个建设过程</a:t>
            </a:r>
            <a:r>
              <a:rPr lang="zh-CN" altLang="en-US" dirty="0"/>
              <a:t>。</a:t>
            </a:r>
            <a:endParaRPr lang="en-US" altLang="zh-CN" dirty="0"/>
          </a:p>
          <a:p>
            <a:r>
              <a:rPr lang="zh-CN" altLang="zh-CN" dirty="0"/>
              <a:t>各项工作必须遵循这个先后次序，不能相互颠倒</a:t>
            </a:r>
            <a:r>
              <a:rPr lang="zh-CN" altLang="en-US" dirty="0"/>
              <a:t>。</a:t>
            </a:r>
          </a:p>
        </p:txBody>
      </p:sp>
      <p:sp>
        <p:nvSpPr>
          <p:cNvPr id="4" name="矩形 3"/>
          <p:cNvSpPr/>
          <p:nvPr/>
        </p:nvSpPr>
        <p:spPr>
          <a:xfrm>
            <a:off x="8331200" y="1690688"/>
            <a:ext cx="4165600" cy="584775"/>
          </a:xfrm>
          <a:prstGeom prst="rect">
            <a:avLst/>
          </a:prstGeom>
        </p:spPr>
        <p:txBody>
          <a:bodyPr wrap="square">
            <a:spAutoFit/>
          </a:bodyPr>
          <a:lstStyle/>
          <a:p>
            <a:r>
              <a:rPr lang="zh-CN" altLang="en-US" sz="3200" dirty="0">
                <a:latin typeface="造字工房尚雅体" pitchFamily="2" charset="-122"/>
                <a:ea typeface="造字工房尚雅体" pitchFamily="2" charset="-122"/>
                <a:cs typeface="Times New Roman" panose="02020603050405020304" pitchFamily="18" charset="0"/>
              </a:rPr>
              <a:t>“三边工程”</a:t>
            </a:r>
            <a:endParaRPr lang="zh-CN" altLang="en-US" sz="3200" dirty="0">
              <a:latin typeface="造字工房尚雅体" pitchFamily="2" charset="-122"/>
              <a:ea typeface="造字工房尚雅体" pitchFamily="2" charset="-122"/>
            </a:endParaRPr>
          </a:p>
        </p:txBody>
      </p:sp>
      <p:pic>
        <p:nvPicPr>
          <p:cNvPr id="3074" name="Picture 2" descr="https://ss2.bdstatic.com/70cFvnSh_Q1YnxGkpoWK1HF6hhy/it/u=1033544477,2498727765&amp;fm=26&amp;gp=0.jpg"/>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b="14356"/>
          <a:stretch/>
        </p:blipFill>
        <p:spPr bwMode="auto">
          <a:xfrm>
            <a:off x="7038975" y="2605089"/>
            <a:ext cx="4762500" cy="3059112"/>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6742985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dirty="0"/>
              <a:t>工程建设程序</a:t>
            </a:r>
            <a:endParaRPr lang="zh-CN" altLang="en-US" dirty="0"/>
          </a:p>
        </p:txBody>
      </p:sp>
      <p:graphicFrame>
        <p:nvGraphicFramePr>
          <p:cNvPr id="4" name="内容占位符 3"/>
          <p:cNvGraphicFramePr>
            <a:graphicFrameLocks noGrp="1"/>
          </p:cNvGraphicFramePr>
          <p:nvPr>
            <p:ph idx="1"/>
            <p:extLst>
              <p:ext uri="{D42A27DB-BD31-4B8C-83A1-F6EECF244321}">
                <p14:modId xmlns:p14="http://schemas.microsoft.com/office/powerpoint/2010/main" xmlns="" val="3028768019"/>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14236417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dirty="0"/>
              <a:t>投资决策阶段</a:t>
            </a:r>
            <a:endParaRPr lang="zh-CN" altLang="en-US" dirty="0"/>
          </a:p>
        </p:txBody>
      </p:sp>
      <p:sp>
        <p:nvSpPr>
          <p:cNvPr id="3" name="内容占位符 2"/>
          <p:cNvSpPr>
            <a:spLocks noGrp="1"/>
          </p:cNvSpPr>
          <p:nvPr>
            <p:ph idx="1"/>
          </p:nvPr>
        </p:nvSpPr>
        <p:spPr>
          <a:xfrm>
            <a:off x="838200" y="1825625"/>
            <a:ext cx="7340600" cy="4351338"/>
          </a:xfrm>
        </p:spPr>
        <p:txBody>
          <a:bodyPr/>
          <a:lstStyle/>
          <a:p>
            <a:r>
              <a:rPr lang="zh-CN" altLang="en-US" dirty="0"/>
              <a:t>包括</a:t>
            </a:r>
            <a:r>
              <a:rPr lang="zh-CN" altLang="zh-CN" dirty="0"/>
              <a:t>项目建议书阶段和可行性研究</a:t>
            </a:r>
            <a:r>
              <a:rPr lang="zh-CN" altLang="en-US" dirty="0"/>
              <a:t>；</a:t>
            </a:r>
            <a:endParaRPr lang="en-US" altLang="zh-CN" dirty="0"/>
          </a:p>
          <a:p>
            <a:r>
              <a:rPr lang="zh-CN" altLang="en-US" dirty="0"/>
              <a:t>定义：</a:t>
            </a:r>
            <a:r>
              <a:rPr lang="zh-CN" altLang="zh-CN" dirty="0"/>
              <a:t>投资者经过调研，对拟建项目的必要性和可行性进行技术经济论证，对不同的建设方案进行技术经济比选，最后做出判断和决策的过程。</a:t>
            </a:r>
            <a:endParaRPr lang="zh-CN" altLang="en-US" dirty="0"/>
          </a:p>
        </p:txBody>
      </p:sp>
    </p:spTree>
    <p:extLst>
      <p:ext uri="{BB962C8B-B14F-4D97-AF65-F5344CB8AC3E}">
        <p14:creationId xmlns:p14="http://schemas.microsoft.com/office/powerpoint/2010/main" xmlns="" val="26298715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dirty="0"/>
              <a:t>设计阶段</a:t>
            </a:r>
            <a:endParaRPr lang="zh-CN" altLang="en-US" dirty="0"/>
          </a:p>
        </p:txBody>
      </p:sp>
      <p:graphicFrame>
        <p:nvGraphicFramePr>
          <p:cNvPr id="4" name="内容占位符 3"/>
          <p:cNvGraphicFramePr>
            <a:graphicFrameLocks noGrp="1"/>
          </p:cNvGraphicFramePr>
          <p:nvPr>
            <p:ph idx="1"/>
            <p:extLst>
              <p:ext uri="{D42A27DB-BD31-4B8C-83A1-F6EECF244321}">
                <p14:modId xmlns:p14="http://schemas.microsoft.com/office/powerpoint/2010/main" xmlns="" val="3705109787"/>
              </p:ext>
            </p:extLst>
          </p:nvPr>
        </p:nvGraphicFramePr>
        <p:xfrm>
          <a:off x="0" y="365125"/>
          <a:ext cx="119634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图示 4"/>
          <p:cNvGraphicFramePr/>
          <p:nvPr>
            <p:extLst>
              <p:ext uri="{D42A27DB-BD31-4B8C-83A1-F6EECF244321}">
                <p14:modId xmlns:p14="http://schemas.microsoft.com/office/powerpoint/2010/main" xmlns="" val="2293966546"/>
              </p:ext>
            </p:extLst>
          </p:nvPr>
        </p:nvGraphicFramePr>
        <p:xfrm>
          <a:off x="1473200" y="2878666"/>
          <a:ext cx="8128000" cy="541866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xmlns="" val="30829365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dirty="0"/>
              <a:t>发承包阶段</a:t>
            </a:r>
            <a:endParaRPr lang="zh-CN" altLang="en-US" dirty="0"/>
          </a:p>
        </p:txBody>
      </p:sp>
      <p:sp>
        <p:nvSpPr>
          <p:cNvPr id="3" name="内容占位符 2"/>
          <p:cNvSpPr>
            <a:spLocks noGrp="1"/>
          </p:cNvSpPr>
          <p:nvPr>
            <p:ph idx="1"/>
          </p:nvPr>
        </p:nvSpPr>
        <p:spPr>
          <a:xfrm>
            <a:off x="838200" y="1825625"/>
            <a:ext cx="7035800" cy="4351338"/>
          </a:xfrm>
        </p:spPr>
        <p:txBody>
          <a:bodyPr/>
          <a:lstStyle/>
          <a:p>
            <a:r>
              <a:rPr lang="zh-CN" altLang="en-US" dirty="0"/>
              <a:t>定义：</a:t>
            </a:r>
            <a:r>
              <a:rPr lang="zh-CN" altLang="zh-CN" dirty="0"/>
              <a:t>建设单位通过组织施工招标投标、择优选择施工单位的过程</a:t>
            </a:r>
            <a:r>
              <a:rPr lang="zh-CN" altLang="en-US" dirty="0"/>
              <a:t>。</a:t>
            </a:r>
            <a:endParaRPr lang="en-US" altLang="zh-CN" dirty="0"/>
          </a:p>
          <a:p>
            <a:r>
              <a:rPr lang="zh-CN" altLang="en-US" dirty="0"/>
              <a:t>主要工作：</a:t>
            </a:r>
            <a:r>
              <a:rPr lang="zh-CN" altLang="zh-CN" dirty="0"/>
              <a:t>施工招标策划、制定招标文件、编制投标文件、开标、评标、定标，签订施工合同等</a:t>
            </a:r>
            <a:r>
              <a:rPr lang="en-US" altLang="zh-CN" dirty="0"/>
              <a:t>.</a:t>
            </a:r>
            <a:endParaRPr lang="zh-CN" altLang="en-US" dirty="0"/>
          </a:p>
        </p:txBody>
      </p:sp>
      <p:pic>
        <p:nvPicPr>
          <p:cNvPr id="4098" name="Picture 2" descr="https://timgsa.baidu.com/timg?image&amp;quality=80&amp;size=b9999_10000&amp;sec=1578918714476&amp;di=7260996cd629902fbcee1eb9631bfd47&amp;imgtype=0&amp;src=http%3A%2F%2Fimg.jk51.com%2Fimg_jk51%2F343130749.jpe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8029575" y="2536030"/>
            <a:ext cx="3324225" cy="2493169"/>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0954237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dirty="0"/>
              <a:t>施工阶段</a:t>
            </a:r>
            <a:endParaRPr lang="zh-CN" altLang="en-US" dirty="0"/>
          </a:p>
        </p:txBody>
      </p:sp>
      <p:sp>
        <p:nvSpPr>
          <p:cNvPr id="3" name="内容占位符 2"/>
          <p:cNvSpPr>
            <a:spLocks noGrp="1"/>
          </p:cNvSpPr>
          <p:nvPr>
            <p:ph idx="1"/>
          </p:nvPr>
        </p:nvSpPr>
        <p:spPr>
          <a:xfrm>
            <a:off x="838200" y="1825625"/>
            <a:ext cx="6832600" cy="4351338"/>
          </a:xfrm>
        </p:spPr>
        <p:txBody>
          <a:bodyPr/>
          <a:lstStyle/>
          <a:p>
            <a:r>
              <a:rPr lang="zh-CN" altLang="en-US" dirty="0"/>
              <a:t>定义：</a:t>
            </a:r>
            <a:r>
              <a:rPr lang="zh-CN" altLang="zh-CN" dirty="0"/>
              <a:t>工程由图纸变为实际工程的过程</a:t>
            </a:r>
            <a:r>
              <a:rPr lang="zh-CN" altLang="en-US" dirty="0"/>
              <a:t>，</a:t>
            </a:r>
            <a:r>
              <a:rPr lang="zh-CN" altLang="zh-CN" dirty="0"/>
              <a:t>也是资金投入量最大的阶段</a:t>
            </a:r>
            <a:r>
              <a:rPr lang="zh-CN" altLang="en-US" dirty="0"/>
              <a:t>。</a:t>
            </a:r>
            <a:endParaRPr lang="en-US" altLang="zh-CN" dirty="0"/>
          </a:p>
          <a:p>
            <a:r>
              <a:rPr lang="zh-CN" altLang="zh-CN" dirty="0"/>
              <a:t>按图施工、保质保量，并按期完工</a:t>
            </a:r>
            <a:r>
              <a:rPr lang="zh-CN" altLang="en-US" dirty="0"/>
              <a:t>。</a:t>
            </a:r>
          </a:p>
        </p:txBody>
      </p:sp>
      <p:pic>
        <p:nvPicPr>
          <p:cNvPr id="5122" name="Picture 2" descr="https://timgsa.baidu.com/timg?image&amp;quality=80&amp;size=b9999_10000&amp;sec=1578918785922&amp;di=766b8d6653fb37708f8b5da08ac2659f&amp;imgtype=0&amp;src=http%3A%2F%2F5b0988e595225.cdn.sohucs.com%2Fimages%2F20171214%2F6d768a2531e94da6b8b4f1f8de8047f3.jpe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927975" y="1027906"/>
            <a:ext cx="4441825" cy="444182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3778106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zh-CN" dirty="0"/>
              <a:t>竣工验收阶段</a:t>
            </a:r>
            <a:r>
              <a:rPr lang="en-US" altLang="zh-CN" dirty="0"/>
              <a:t>—</a:t>
            </a:r>
            <a:r>
              <a:rPr lang="zh-CN" altLang="zh-CN" dirty="0"/>
              <a:t>按照被验收的对象</a:t>
            </a:r>
            <a:endParaRPr lang="zh-CN" altLang="en-US" dirty="0"/>
          </a:p>
        </p:txBody>
      </p:sp>
      <p:graphicFrame>
        <p:nvGraphicFramePr>
          <p:cNvPr id="4" name="内容占位符 3"/>
          <p:cNvGraphicFramePr>
            <a:graphicFrameLocks noGrp="1"/>
          </p:cNvGraphicFramePr>
          <p:nvPr>
            <p:ph idx="1"/>
            <p:extLst>
              <p:ext uri="{D42A27DB-BD31-4B8C-83A1-F6EECF244321}">
                <p14:modId xmlns:p14="http://schemas.microsoft.com/office/powerpoint/2010/main" xmlns="" val="3311283884"/>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30447366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总结</a:t>
            </a:r>
          </a:p>
        </p:txBody>
      </p:sp>
      <p:graphicFrame>
        <p:nvGraphicFramePr>
          <p:cNvPr id="4" name="内容占位符 3"/>
          <p:cNvGraphicFramePr>
            <a:graphicFrameLocks noGrp="1"/>
          </p:cNvGraphicFramePr>
          <p:nvPr>
            <p:ph idx="1"/>
            <p:extLst>
              <p:ext uri="{D42A27DB-BD31-4B8C-83A1-F6EECF244321}">
                <p14:modId xmlns:p14="http://schemas.microsoft.com/office/powerpoint/2010/main" xmlns="" val="3618765204"/>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27760672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a:bodyPr>
          <a:lstStyle/>
          <a:p>
            <a:endParaRPr lang="zh-CN" altLang="en-US" dirty="0"/>
          </a:p>
        </p:txBody>
      </p:sp>
      <p:pic>
        <p:nvPicPr>
          <p:cNvPr id="1026" name="Picture 2" descr="https://timgsa.baidu.com/timg?image&amp;quality=80&amp;size=b9999_10000&amp;sec=1578906225097&amp;di=94d4857627e46e3408bcf253c43e5ecb&amp;imgtype=0&amp;src=http%3A%2F%2Fimg3.duitang.com%2Fuploads%2Fitem%2F201504%2F01%2F20150401H5753_vLVGs.jpe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838200" y="1538601"/>
            <a:ext cx="6463563" cy="4276725"/>
          </a:xfrm>
          <a:prstGeom prst="rect">
            <a:avLst/>
          </a:prstGeom>
          <a:noFill/>
          <a:extLst>
            <a:ext uri="{909E8E84-426E-40DD-AFC4-6F175D3DCCD1}">
              <a14:hiddenFill xmlns:a14="http://schemas.microsoft.com/office/drawing/2010/main" xmlns="">
                <a:solidFill>
                  <a:srgbClr val="FFFFFF"/>
                </a:solidFill>
              </a14:hiddenFill>
            </a:ext>
          </a:extLst>
        </p:spPr>
      </p:pic>
      <p:pic>
        <p:nvPicPr>
          <p:cNvPr id="1028" name="Picture 4" descr="https://timgsa.baidu.com/timg?image&amp;quality=80&amp;size=b9999_10000&amp;sec=1578906288344&amp;di=7d20948f5804a5254162dbf63bc355d1&amp;imgtype=0&amp;src=http%3A%2F%2Fb-ssl.duitang.com%2Fuploads%2Fitem%2F201210%2F04%2F20121004233618_3HJkZ.thumb.700_0.jpeg"/>
          <p:cNvPicPr>
            <a:picLocks noChangeAspect="1" noChangeArrowheads="1"/>
          </p:cNvPicPr>
          <p:nvPr/>
        </p:nvPicPr>
        <p:blipFill rotWithShape="1">
          <a:blip r:embed="rId3" cstate="print">
            <a:extLst>
              <a:ext uri="{28A0092B-C50C-407E-A947-70E740481C1C}">
                <a14:useLocalDpi xmlns:a14="http://schemas.microsoft.com/office/drawing/2010/main" xmlns="" val="0"/>
              </a:ext>
            </a:extLst>
          </a:blip>
          <a:srcRect b="5909"/>
          <a:stretch/>
        </p:blipFill>
        <p:spPr bwMode="auto">
          <a:xfrm>
            <a:off x="8282173" y="1791328"/>
            <a:ext cx="2843027" cy="402399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9071953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graphicFrame>
        <p:nvGraphicFramePr>
          <p:cNvPr id="4" name="内容占位符 3"/>
          <p:cNvGraphicFramePr>
            <a:graphicFrameLocks noGrp="1"/>
          </p:cNvGraphicFramePr>
          <p:nvPr>
            <p:ph idx="1"/>
            <p:extLst>
              <p:ext uri="{D42A27DB-BD31-4B8C-83A1-F6EECF244321}">
                <p14:modId xmlns:p14="http://schemas.microsoft.com/office/powerpoint/2010/main" xmlns="" val="922193701"/>
              </p:ext>
            </p:extLst>
          </p:nvPr>
        </p:nvGraphicFramePr>
        <p:xfrm>
          <a:off x="-1981200" y="1690688"/>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1419791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dirty="0"/>
              <a:t>建设项目</a:t>
            </a:r>
            <a:endParaRPr lang="zh-CN" altLang="en-US" dirty="0"/>
          </a:p>
        </p:txBody>
      </p:sp>
      <p:sp>
        <p:nvSpPr>
          <p:cNvPr id="3" name="内容占位符 2"/>
          <p:cNvSpPr>
            <a:spLocks noGrp="1"/>
          </p:cNvSpPr>
          <p:nvPr>
            <p:ph idx="1"/>
          </p:nvPr>
        </p:nvSpPr>
        <p:spPr>
          <a:xfrm>
            <a:off x="838200" y="1825625"/>
            <a:ext cx="5613400" cy="4351338"/>
          </a:xfrm>
        </p:spPr>
        <p:txBody>
          <a:bodyPr/>
          <a:lstStyle/>
          <a:p>
            <a:pPr marL="0" indent="0">
              <a:buNone/>
            </a:pPr>
            <a:r>
              <a:rPr lang="zh-CN" altLang="en-US" dirty="0"/>
              <a:t>定义：</a:t>
            </a:r>
            <a:r>
              <a:rPr lang="zh-CN" altLang="zh-CN" dirty="0"/>
              <a:t>为完成依法立项的新建、扩建、改建等各类工程而进行的，有起止日期，是按照一个总体设计或初步设计进行施工的一个或几个单项工程的总体</a:t>
            </a:r>
            <a:r>
              <a:rPr lang="zh-CN" altLang="en-US" dirty="0"/>
              <a:t>。</a:t>
            </a:r>
          </a:p>
        </p:txBody>
      </p:sp>
      <p:pic>
        <p:nvPicPr>
          <p:cNvPr id="2050" name="Picture 2" descr="https://timgsa.baidu.com/timg?image&amp;quality=80&amp;size=b9999_10000&amp;sec=1578907678593&amp;di=ae56401c937bac3de579b06286360d82&amp;imgtype=0&amp;src=http%3A%2F%2F5b0988e595225.cdn.sohucs.com%2Fimages%2F20171029%2Fc3e5a8d7cd1c45bea82e70178550409c.jpe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505699" y="414072"/>
            <a:ext cx="3416300" cy="2157946"/>
          </a:xfrm>
          <a:prstGeom prst="rect">
            <a:avLst/>
          </a:prstGeom>
          <a:noFill/>
          <a:extLst>
            <a:ext uri="{909E8E84-426E-40DD-AFC4-6F175D3DCCD1}">
              <a14:hiddenFill xmlns:a14="http://schemas.microsoft.com/office/drawing/2010/main" xmlns="">
                <a:solidFill>
                  <a:srgbClr val="FFFFFF"/>
                </a:solidFill>
              </a14:hiddenFill>
            </a:ext>
          </a:extLst>
        </p:spPr>
      </p:pic>
      <p:pic>
        <p:nvPicPr>
          <p:cNvPr id="2052" name="Picture 4" descr="https://timgsa.baidu.com/timg?image&amp;quality=80&amp;size=b9999_10000&amp;sec=1578907712881&amp;di=b09a5e1ff6b1eb61f9828d925c3b1fd9&amp;imgtype=0&amp;src=http%3A%2F%2Fres.co188.com%2Fdata%2Fdrawing%2Fimg640%2F5885807938030.jpg%3Fm%3Db"/>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505699" y="2620965"/>
            <a:ext cx="3416299" cy="2099756"/>
          </a:xfrm>
          <a:prstGeom prst="rect">
            <a:avLst/>
          </a:prstGeom>
          <a:noFill/>
          <a:extLst>
            <a:ext uri="{909E8E84-426E-40DD-AFC4-6F175D3DCCD1}">
              <a14:hiddenFill xmlns:a14="http://schemas.microsoft.com/office/drawing/2010/main" xmlns="">
                <a:solidFill>
                  <a:srgbClr val="FFFFFF"/>
                </a:solidFill>
              </a14:hiddenFill>
            </a:ext>
          </a:extLst>
        </p:spPr>
      </p:pic>
      <p:pic>
        <p:nvPicPr>
          <p:cNvPr id="2054" name="Picture 6" descr="https://timgsa.baidu.com/timg?image&amp;quality=80&amp;size=b9999_10000&amp;sec=1578907771770&amp;di=c956dabc9deea29523f210ccd79e25db&amp;imgtype=0&amp;src=http%3A%2F%2F5b0988e595225.cdn.sohucs.com%2Fq_70%2Cc_zoom%2Cw_640%2Fimages%2F20181122%2Fad1bfefb21d24b48ab0c2c909e8a2fbf.jpe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7378699" y="4495800"/>
            <a:ext cx="3175289" cy="217805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0709139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dirty="0"/>
          </a:p>
        </p:txBody>
      </p:sp>
      <p:graphicFrame>
        <p:nvGraphicFramePr>
          <p:cNvPr id="4" name="内容占位符 3"/>
          <p:cNvGraphicFramePr>
            <a:graphicFrameLocks noGrp="1"/>
          </p:cNvGraphicFramePr>
          <p:nvPr>
            <p:ph idx="1"/>
            <p:extLst>
              <p:ext uri="{D42A27DB-BD31-4B8C-83A1-F6EECF244321}">
                <p14:modId xmlns:p14="http://schemas.microsoft.com/office/powerpoint/2010/main" xmlns="" val="2068890392"/>
              </p:ext>
            </p:extLst>
          </p:nvPr>
        </p:nvGraphicFramePr>
        <p:xfrm>
          <a:off x="838200" y="2717800"/>
          <a:ext cx="3581400" cy="15287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图示 5"/>
          <p:cNvGraphicFramePr/>
          <p:nvPr>
            <p:extLst>
              <p:ext uri="{D42A27DB-BD31-4B8C-83A1-F6EECF244321}">
                <p14:modId xmlns:p14="http://schemas.microsoft.com/office/powerpoint/2010/main" xmlns="" val="4123859270"/>
              </p:ext>
            </p:extLst>
          </p:nvPr>
        </p:nvGraphicFramePr>
        <p:xfrm>
          <a:off x="4064000" y="593725"/>
          <a:ext cx="8128000" cy="597746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xmlns="" val="20546983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图示 4"/>
          <p:cNvGraphicFramePr/>
          <p:nvPr>
            <p:extLst>
              <p:ext uri="{D42A27DB-BD31-4B8C-83A1-F6EECF244321}">
                <p14:modId xmlns:p14="http://schemas.microsoft.com/office/powerpoint/2010/main" xmlns="" val="435880497"/>
              </p:ext>
            </p:extLst>
          </p:nvPr>
        </p:nvGraphicFramePr>
        <p:xfrm>
          <a:off x="533400" y="304800"/>
          <a:ext cx="11176000" cy="56049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5450325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单位工程</a:t>
            </a:r>
          </a:p>
        </p:txBody>
      </p:sp>
      <p:graphicFrame>
        <p:nvGraphicFramePr>
          <p:cNvPr id="4" name="图示 3"/>
          <p:cNvGraphicFramePr/>
          <p:nvPr>
            <p:extLst>
              <p:ext uri="{D42A27DB-BD31-4B8C-83A1-F6EECF244321}">
                <p14:modId xmlns:p14="http://schemas.microsoft.com/office/powerpoint/2010/main" xmlns="" val="3665928691"/>
              </p:ext>
            </p:extLst>
          </p:nvPr>
        </p:nvGraphicFramePr>
        <p:xfrm>
          <a:off x="3149600" y="1825625"/>
          <a:ext cx="5410200" cy="39041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1537592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dirty="0"/>
              <a:t>单位工程</a:t>
            </a:r>
            <a:r>
              <a:rPr lang="zh-CN" altLang="en-US" dirty="0"/>
              <a:t>的组成</a:t>
            </a:r>
          </a:p>
        </p:txBody>
      </p:sp>
      <p:sp>
        <p:nvSpPr>
          <p:cNvPr id="3" name="内容占位符 2"/>
          <p:cNvSpPr>
            <a:spLocks noGrp="1"/>
          </p:cNvSpPr>
          <p:nvPr>
            <p:ph idx="1"/>
          </p:nvPr>
        </p:nvSpPr>
        <p:spPr>
          <a:xfrm>
            <a:off x="838200" y="1825625"/>
            <a:ext cx="6121400" cy="4351338"/>
          </a:xfrm>
        </p:spPr>
        <p:txBody>
          <a:bodyPr/>
          <a:lstStyle/>
          <a:p>
            <a:pPr marL="0" indent="0">
              <a:buNone/>
            </a:pPr>
            <a:r>
              <a:rPr lang="zh-CN" altLang="zh-CN" dirty="0"/>
              <a:t>单位工程又按照工程部位、专业性质进一步分解为多个分部工程</a:t>
            </a:r>
            <a:r>
              <a:rPr lang="zh-CN" altLang="en-US" dirty="0"/>
              <a:t>。</a:t>
            </a:r>
          </a:p>
        </p:txBody>
      </p:sp>
      <p:graphicFrame>
        <p:nvGraphicFramePr>
          <p:cNvPr id="4" name="图示 3"/>
          <p:cNvGraphicFramePr/>
          <p:nvPr>
            <p:extLst>
              <p:ext uri="{D42A27DB-BD31-4B8C-83A1-F6EECF244321}">
                <p14:modId xmlns:p14="http://schemas.microsoft.com/office/powerpoint/2010/main" xmlns="" val="868803383"/>
              </p:ext>
            </p:extLst>
          </p:nvPr>
        </p:nvGraphicFramePr>
        <p:xfrm>
          <a:off x="508000" y="1825625"/>
          <a:ext cx="11176000" cy="56049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40989203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分部工程的组成</a:t>
            </a:r>
          </a:p>
        </p:txBody>
      </p:sp>
      <p:sp>
        <p:nvSpPr>
          <p:cNvPr id="3" name="内容占位符 2"/>
          <p:cNvSpPr>
            <a:spLocks noGrp="1"/>
          </p:cNvSpPr>
          <p:nvPr>
            <p:ph idx="1"/>
          </p:nvPr>
        </p:nvSpPr>
        <p:spPr>
          <a:xfrm>
            <a:off x="838200" y="1825625"/>
            <a:ext cx="5384800" cy="4351338"/>
          </a:xfrm>
        </p:spPr>
        <p:txBody>
          <a:bodyPr/>
          <a:lstStyle/>
          <a:p>
            <a:pPr marL="0" indent="0">
              <a:buNone/>
            </a:pPr>
            <a:r>
              <a:rPr lang="zh-CN" altLang="zh-CN" dirty="0"/>
              <a:t>分部工程可按照材料种类、施工工艺、设备类别等再进一步分解为若干个分项工程</a:t>
            </a:r>
            <a:r>
              <a:rPr lang="zh-CN" altLang="en-US" dirty="0"/>
              <a:t>。</a:t>
            </a:r>
          </a:p>
        </p:txBody>
      </p:sp>
      <p:graphicFrame>
        <p:nvGraphicFramePr>
          <p:cNvPr id="5" name="图示 4"/>
          <p:cNvGraphicFramePr/>
          <p:nvPr>
            <p:extLst>
              <p:ext uri="{D42A27DB-BD31-4B8C-83A1-F6EECF244321}">
                <p14:modId xmlns:p14="http://schemas.microsoft.com/office/powerpoint/2010/main" xmlns="" val="2827359219"/>
              </p:ext>
            </p:extLst>
          </p:nvPr>
        </p:nvGraphicFramePr>
        <p:xfrm>
          <a:off x="6223000" y="1419225"/>
          <a:ext cx="5410200" cy="39041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4058001330"/>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383</TotalTime>
  <Words>475</Words>
  <Application>Microsoft Office PowerPoint</Application>
  <PresentationFormat>自定义</PresentationFormat>
  <Paragraphs>90</Paragraphs>
  <Slides>19</Slides>
  <Notes>0</Notes>
  <HiddenSlides>0</HiddenSlides>
  <MMClips>0</MMClips>
  <ScaleCrop>false</ScaleCrop>
  <HeadingPairs>
    <vt:vector size="4" baseType="variant">
      <vt:variant>
        <vt:lpstr>主题</vt:lpstr>
      </vt:variant>
      <vt:variant>
        <vt:i4>1</vt:i4>
      </vt:variant>
      <vt:variant>
        <vt:lpstr>幻灯片标题</vt:lpstr>
      </vt:variant>
      <vt:variant>
        <vt:i4>19</vt:i4>
      </vt:variant>
    </vt:vector>
  </HeadingPairs>
  <TitlesOfParts>
    <vt:vector size="20" baseType="lpstr">
      <vt:lpstr>Office 主题</vt:lpstr>
      <vt:lpstr>1.1 建设项目和建设程序</vt:lpstr>
      <vt:lpstr>幻灯片 2</vt:lpstr>
      <vt:lpstr>幻灯片 3</vt:lpstr>
      <vt:lpstr>建设项目</vt:lpstr>
      <vt:lpstr>幻灯片 5</vt:lpstr>
      <vt:lpstr>幻灯片 6</vt:lpstr>
      <vt:lpstr>单位工程</vt:lpstr>
      <vt:lpstr>单位工程的组成</vt:lpstr>
      <vt:lpstr>分部工程的组成</vt:lpstr>
      <vt:lpstr>总结</vt:lpstr>
      <vt:lpstr>工程建设程序</vt:lpstr>
      <vt:lpstr>工程建设程序</vt:lpstr>
      <vt:lpstr>工程建设程序</vt:lpstr>
      <vt:lpstr>投资决策阶段</vt:lpstr>
      <vt:lpstr>设计阶段</vt:lpstr>
      <vt:lpstr>发承包阶段</vt:lpstr>
      <vt:lpstr>施工阶段</vt:lpstr>
      <vt:lpstr>竣工验收阶段—按照被验收的对象</vt:lpstr>
      <vt:lpstr>总结</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 建设项目和建设程序</dc:title>
  <dc:creator>好 喵喵</dc:creator>
  <cp:lastModifiedBy>Windows 用户</cp:lastModifiedBy>
  <cp:revision>17</cp:revision>
  <dcterms:created xsi:type="dcterms:W3CDTF">2020-01-13T06:04:23Z</dcterms:created>
  <dcterms:modified xsi:type="dcterms:W3CDTF">2020-08-02T09:41:24Z</dcterms:modified>
</cp:coreProperties>
</file>