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B9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89"/>
    <p:restoredTop sz="93159"/>
  </p:normalViewPr>
  <p:slideViewPr>
    <p:cSldViewPr snapToGrid="0" snapToObjects="1">
      <p:cViewPr varScale="1">
        <p:scale>
          <a:sx n="46" d="100"/>
          <a:sy n="46" d="100"/>
        </p:scale>
        <p:origin x="176" y="1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E130B5-6F1D-F742-A7D1-EDAA4BCB2EA0}"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zh-CN" altLang="en-US"/>
        </a:p>
      </dgm:t>
    </dgm:pt>
    <dgm:pt modelId="{B8061C1E-55CC-8A47-9110-5E6F0B8BA18B}">
      <dgm:prSet custT="1"/>
      <dgm:spPr>
        <a:solidFill>
          <a:srgbClr val="D7B9AB"/>
        </a:solidFill>
        <a:ln>
          <a:solidFill>
            <a:srgbClr val="D7B9AB"/>
          </a:solidFill>
        </a:ln>
      </dgm:spPr>
      <dgm:t>
        <a:bodyPr/>
        <a:lstStyle/>
        <a:p>
          <a:r>
            <a:rPr lang="zh-CN" altLang="en-US" sz="2400" b="1">
              <a:solidFill>
                <a:schemeClr val="tx1"/>
              </a:solidFill>
              <a:latin typeface="Source Han Serif CN" panose="02020400000000000000" pitchFamily="18" charset="-128"/>
              <a:ea typeface="Source Han Serif CN" panose="02020400000000000000" pitchFamily="18" charset="-128"/>
            </a:rPr>
            <a:t>是设计文件的重要组成部分，是确定整个建设项目从筹建到竣工交付使用所预计花费的全部费用的文件。</a:t>
          </a:r>
          <a:endParaRPr lang="zh-CN" altLang="en-US" sz="2400">
            <a:solidFill>
              <a:schemeClr val="tx1"/>
            </a:solidFill>
            <a:latin typeface="Source Han Serif CN" panose="02020400000000000000" pitchFamily="18" charset="-128"/>
            <a:ea typeface="Source Han Serif CN" panose="02020400000000000000" pitchFamily="18" charset="-128"/>
          </a:endParaRPr>
        </a:p>
      </dgm:t>
    </dgm:pt>
    <dgm:pt modelId="{0855FDDE-2BF0-734A-A887-CF8221388E1C}" type="parTrans" cxnId="{1C86C1E2-75AC-3F4E-951B-BF7AD8A8A53B}">
      <dgm:prSet/>
      <dgm:spPr/>
      <dgm:t>
        <a:bodyPr/>
        <a:lstStyle/>
        <a:p>
          <a:endParaRPr lang="zh-CN" altLang="en-US" sz="2400">
            <a:solidFill>
              <a:schemeClr val="tx1"/>
            </a:solidFill>
            <a:latin typeface="Source Han Serif CN" panose="02020400000000000000" pitchFamily="18" charset="-128"/>
            <a:ea typeface="Source Han Serif CN" panose="02020400000000000000" pitchFamily="18" charset="-128"/>
          </a:endParaRPr>
        </a:p>
      </dgm:t>
    </dgm:pt>
    <dgm:pt modelId="{0665A083-1B2E-F744-90DA-8CFC59277515}" type="sibTrans" cxnId="{1C86C1E2-75AC-3F4E-951B-BF7AD8A8A53B}">
      <dgm:prSet/>
      <dgm:spPr/>
      <dgm:t>
        <a:bodyPr/>
        <a:lstStyle/>
        <a:p>
          <a:endParaRPr lang="zh-CN" altLang="en-US" sz="2400">
            <a:solidFill>
              <a:schemeClr val="tx1"/>
            </a:solidFill>
            <a:latin typeface="Source Han Serif CN" panose="02020400000000000000" pitchFamily="18" charset="-128"/>
            <a:ea typeface="Source Han Serif CN" panose="02020400000000000000" pitchFamily="18" charset="-128"/>
          </a:endParaRPr>
        </a:p>
      </dgm:t>
    </dgm:pt>
    <dgm:pt modelId="{9C0F1478-B3B4-E94E-B148-396D45007A7F}">
      <dgm:prSet custT="1"/>
      <dgm:spPr/>
      <dgm:t>
        <a:bodyPr/>
        <a:lstStyle/>
        <a:p>
          <a:r>
            <a:rPr lang="zh-CN" altLang="en-US" sz="2400" b="1" dirty="0">
              <a:solidFill>
                <a:schemeClr val="tx1"/>
              </a:solidFill>
              <a:latin typeface="Source Han Serif CN" panose="02020400000000000000" pitchFamily="18" charset="-128"/>
              <a:ea typeface="Source Han Serif CN" panose="02020400000000000000" pitchFamily="18" charset="-128"/>
            </a:rPr>
            <a:t>由各单项工程综合概算、工程建设其他费用（含建设期贷款利息）、预备费、固定资产投资方向调节税和经营性项目的铺底流动资金，按照主管部门规定的统一表格进行编制而成的。</a:t>
          </a:r>
          <a:endParaRPr lang="zh-CN" altLang="en-US" sz="2400" dirty="0">
            <a:solidFill>
              <a:schemeClr val="tx1"/>
            </a:solidFill>
            <a:latin typeface="Source Han Serif CN" panose="02020400000000000000" pitchFamily="18" charset="-128"/>
            <a:ea typeface="Source Han Serif CN" panose="02020400000000000000" pitchFamily="18" charset="-128"/>
          </a:endParaRPr>
        </a:p>
      </dgm:t>
    </dgm:pt>
    <dgm:pt modelId="{46FEA64A-4D6B-4243-BE89-654F8B67ECFA}" type="parTrans" cxnId="{641331B0-532A-7D46-93CB-1832C5B388A8}">
      <dgm:prSet/>
      <dgm:spPr/>
      <dgm:t>
        <a:bodyPr/>
        <a:lstStyle/>
        <a:p>
          <a:endParaRPr lang="zh-CN" altLang="en-US" sz="2400">
            <a:solidFill>
              <a:schemeClr val="tx1"/>
            </a:solidFill>
            <a:latin typeface="Source Han Serif CN" panose="02020400000000000000" pitchFamily="18" charset="-128"/>
            <a:ea typeface="Source Han Serif CN" panose="02020400000000000000" pitchFamily="18" charset="-128"/>
          </a:endParaRPr>
        </a:p>
      </dgm:t>
    </dgm:pt>
    <dgm:pt modelId="{2E7FD263-F630-BC4F-9A42-5964D930E9D1}" type="sibTrans" cxnId="{641331B0-532A-7D46-93CB-1832C5B388A8}">
      <dgm:prSet/>
      <dgm:spPr/>
      <dgm:t>
        <a:bodyPr/>
        <a:lstStyle/>
        <a:p>
          <a:endParaRPr lang="zh-CN" altLang="en-US" sz="2400">
            <a:solidFill>
              <a:schemeClr val="tx1"/>
            </a:solidFill>
            <a:latin typeface="Source Han Serif CN" panose="02020400000000000000" pitchFamily="18" charset="-128"/>
            <a:ea typeface="Source Han Serif CN" panose="02020400000000000000" pitchFamily="18" charset="-128"/>
          </a:endParaRPr>
        </a:p>
      </dgm:t>
    </dgm:pt>
    <dgm:pt modelId="{BE7A7E97-A917-144D-9577-7FCBBDE61BC6}" type="pres">
      <dgm:prSet presAssocID="{A8E130B5-6F1D-F742-A7D1-EDAA4BCB2EA0}" presName="Name0" presStyleCnt="0">
        <dgm:presLayoutVars>
          <dgm:dir/>
          <dgm:resizeHandles val="exact"/>
        </dgm:presLayoutVars>
      </dgm:prSet>
      <dgm:spPr/>
    </dgm:pt>
    <dgm:pt modelId="{7EADE912-C628-684A-AA7D-E3A8E06E9C56}" type="pres">
      <dgm:prSet presAssocID="{B8061C1E-55CC-8A47-9110-5E6F0B8BA18B}" presName="node" presStyleLbl="node1" presStyleIdx="0" presStyleCnt="2">
        <dgm:presLayoutVars>
          <dgm:bulletEnabled val="1"/>
        </dgm:presLayoutVars>
      </dgm:prSet>
      <dgm:spPr/>
    </dgm:pt>
    <dgm:pt modelId="{950B39B8-E447-0F41-AA2B-8280206D52ED}" type="pres">
      <dgm:prSet presAssocID="{0665A083-1B2E-F744-90DA-8CFC59277515}" presName="sibTrans" presStyleCnt="0"/>
      <dgm:spPr/>
    </dgm:pt>
    <dgm:pt modelId="{C70A8FB0-18AC-D04E-8B92-A072A8A37AFD}" type="pres">
      <dgm:prSet presAssocID="{9C0F1478-B3B4-E94E-B148-396D45007A7F}" presName="node" presStyleLbl="node1" presStyleIdx="1" presStyleCnt="2" custScaleX="145876">
        <dgm:presLayoutVars>
          <dgm:bulletEnabled val="1"/>
        </dgm:presLayoutVars>
      </dgm:prSet>
      <dgm:spPr/>
    </dgm:pt>
  </dgm:ptLst>
  <dgm:cxnLst>
    <dgm:cxn modelId="{641331B0-532A-7D46-93CB-1832C5B388A8}" srcId="{A8E130B5-6F1D-F742-A7D1-EDAA4BCB2EA0}" destId="{9C0F1478-B3B4-E94E-B148-396D45007A7F}" srcOrd="1" destOrd="0" parTransId="{46FEA64A-4D6B-4243-BE89-654F8B67ECFA}" sibTransId="{2E7FD263-F630-BC4F-9A42-5964D930E9D1}"/>
    <dgm:cxn modelId="{C294DDB4-F598-8B4A-903F-F035F2562F5D}" type="presOf" srcId="{A8E130B5-6F1D-F742-A7D1-EDAA4BCB2EA0}" destId="{BE7A7E97-A917-144D-9577-7FCBBDE61BC6}" srcOrd="0" destOrd="0" presId="urn:microsoft.com/office/officeart/2005/8/layout/hList6"/>
    <dgm:cxn modelId="{EAE2BBCF-30E8-AE41-ACE2-C0B2C75335E0}" type="presOf" srcId="{9C0F1478-B3B4-E94E-B148-396D45007A7F}" destId="{C70A8FB0-18AC-D04E-8B92-A072A8A37AFD}" srcOrd="0" destOrd="0" presId="urn:microsoft.com/office/officeart/2005/8/layout/hList6"/>
    <dgm:cxn modelId="{1C86C1E2-75AC-3F4E-951B-BF7AD8A8A53B}" srcId="{A8E130B5-6F1D-F742-A7D1-EDAA4BCB2EA0}" destId="{B8061C1E-55CC-8A47-9110-5E6F0B8BA18B}" srcOrd="0" destOrd="0" parTransId="{0855FDDE-2BF0-734A-A887-CF8221388E1C}" sibTransId="{0665A083-1B2E-F744-90DA-8CFC59277515}"/>
    <dgm:cxn modelId="{8C4E9FF4-2349-DB42-83C1-BD7F779B7EA1}" type="presOf" srcId="{B8061C1E-55CC-8A47-9110-5E6F0B8BA18B}" destId="{7EADE912-C628-684A-AA7D-E3A8E06E9C56}" srcOrd="0" destOrd="0" presId="urn:microsoft.com/office/officeart/2005/8/layout/hList6"/>
    <dgm:cxn modelId="{A39B4F13-E4E5-C64E-8895-07A50995F185}" type="presParOf" srcId="{BE7A7E97-A917-144D-9577-7FCBBDE61BC6}" destId="{7EADE912-C628-684A-AA7D-E3A8E06E9C56}" srcOrd="0" destOrd="0" presId="urn:microsoft.com/office/officeart/2005/8/layout/hList6"/>
    <dgm:cxn modelId="{405D1143-28BB-9F40-8445-CB45760F6EB4}" type="presParOf" srcId="{BE7A7E97-A917-144D-9577-7FCBBDE61BC6}" destId="{950B39B8-E447-0F41-AA2B-8280206D52ED}" srcOrd="1" destOrd="0" presId="urn:microsoft.com/office/officeart/2005/8/layout/hList6"/>
    <dgm:cxn modelId="{8657AF99-D261-4045-9C6C-C7AFB1CE7B7B}" type="presParOf" srcId="{BE7A7E97-A917-144D-9577-7FCBBDE61BC6}" destId="{C70A8FB0-18AC-D04E-8B92-A072A8A37AFD}"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55B614-30E1-1D40-AFF2-A3369290381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zh-CN" altLang="en-US"/>
        </a:p>
      </dgm:t>
    </dgm:pt>
    <dgm:pt modelId="{E01654E1-F79A-9C4A-BEEA-433D3612E803}">
      <dgm:prSet custT="1"/>
      <dgm:spPr>
        <a:solidFill>
          <a:srgbClr val="D7B9AB"/>
        </a:solidFill>
      </dgm:spPr>
      <dgm:t>
        <a:bodyPr/>
        <a:lstStyle/>
        <a:p>
          <a:r>
            <a:rPr lang="zh-CN" altLang="en-US" sz="3200" b="1">
              <a:solidFill>
                <a:schemeClr val="tx1"/>
              </a:solidFill>
              <a:latin typeface="Source Han Serif CN" panose="02020400000000000000" pitchFamily="18" charset="-128"/>
              <a:ea typeface="Source Han Serif CN" panose="02020400000000000000" pitchFamily="18" charset="-128"/>
            </a:rPr>
            <a:t>编制说明</a:t>
          </a:r>
          <a:endParaRPr lang="zh-CN" altLang="en-US" sz="3200">
            <a:solidFill>
              <a:schemeClr val="tx1"/>
            </a:solidFill>
            <a:latin typeface="Source Han Serif CN" panose="02020400000000000000" pitchFamily="18" charset="-128"/>
            <a:ea typeface="Source Han Serif CN" panose="02020400000000000000" pitchFamily="18" charset="-128"/>
          </a:endParaRPr>
        </a:p>
      </dgm:t>
    </dgm:pt>
    <dgm:pt modelId="{9E0415FD-DFE1-5741-AFD3-5DDC9E298DE6}" type="parTrans" cxnId="{8D8E62F7-0DD2-8B49-BC6E-7F6B64567D9F}">
      <dgm:prSet/>
      <dgm:spPr/>
      <dgm:t>
        <a:bodyPr/>
        <a:lstStyle/>
        <a:p>
          <a:endParaRPr lang="zh-CN" altLang="en-US" sz="3200">
            <a:solidFill>
              <a:schemeClr val="tx1"/>
            </a:solidFill>
            <a:latin typeface="Source Han Serif CN" panose="02020400000000000000" pitchFamily="18" charset="-128"/>
            <a:ea typeface="Source Han Serif CN" panose="02020400000000000000" pitchFamily="18" charset="-128"/>
          </a:endParaRPr>
        </a:p>
      </dgm:t>
    </dgm:pt>
    <dgm:pt modelId="{CBA91CBD-FC52-C44D-91B5-5121C7A94B1F}" type="sibTrans" cxnId="{8D8E62F7-0DD2-8B49-BC6E-7F6B64567D9F}">
      <dgm:prSet/>
      <dgm:spPr/>
      <dgm:t>
        <a:bodyPr/>
        <a:lstStyle/>
        <a:p>
          <a:endParaRPr lang="zh-CN" altLang="en-US" sz="3200">
            <a:solidFill>
              <a:schemeClr val="tx1"/>
            </a:solidFill>
            <a:latin typeface="Source Han Serif CN" panose="02020400000000000000" pitchFamily="18" charset="-128"/>
            <a:ea typeface="Source Han Serif CN" panose="02020400000000000000" pitchFamily="18" charset="-128"/>
          </a:endParaRPr>
        </a:p>
      </dgm:t>
    </dgm:pt>
    <dgm:pt modelId="{D746E3A1-975F-8345-8BD4-1287459F9F96}">
      <dgm:prSet custT="1"/>
      <dgm:spPr/>
      <dgm:t>
        <a:bodyPr/>
        <a:lstStyle/>
        <a:p>
          <a:r>
            <a:rPr lang="zh-CN" altLang="en-US" sz="3200" b="1">
              <a:solidFill>
                <a:schemeClr val="tx1"/>
              </a:solidFill>
              <a:latin typeface="Source Han Serif CN" panose="02020400000000000000" pitchFamily="18" charset="-128"/>
              <a:ea typeface="Source Han Serif CN" panose="02020400000000000000" pitchFamily="18" charset="-128"/>
            </a:rPr>
            <a:t>总概算表</a:t>
          </a:r>
          <a:endParaRPr lang="zh-CN" altLang="en-US" sz="3200">
            <a:solidFill>
              <a:schemeClr val="tx1"/>
            </a:solidFill>
            <a:latin typeface="Source Han Serif CN" panose="02020400000000000000" pitchFamily="18" charset="-128"/>
            <a:ea typeface="Source Han Serif CN" panose="02020400000000000000" pitchFamily="18" charset="-128"/>
          </a:endParaRPr>
        </a:p>
      </dgm:t>
    </dgm:pt>
    <dgm:pt modelId="{125285F7-9B12-3D48-9A12-175BAC2E1F37}" type="parTrans" cxnId="{5446BA94-1CA1-AE4A-909C-7D58385AE469}">
      <dgm:prSet/>
      <dgm:spPr/>
      <dgm:t>
        <a:bodyPr/>
        <a:lstStyle/>
        <a:p>
          <a:endParaRPr lang="zh-CN" altLang="en-US" sz="3200">
            <a:solidFill>
              <a:schemeClr val="tx1"/>
            </a:solidFill>
            <a:latin typeface="Source Han Serif CN" panose="02020400000000000000" pitchFamily="18" charset="-128"/>
            <a:ea typeface="Source Han Serif CN" panose="02020400000000000000" pitchFamily="18" charset="-128"/>
          </a:endParaRPr>
        </a:p>
      </dgm:t>
    </dgm:pt>
    <dgm:pt modelId="{234F994E-32F7-0145-8315-D336E27DD542}" type="sibTrans" cxnId="{5446BA94-1CA1-AE4A-909C-7D58385AE469}">
      <dgm:prSet/>
      <dgm:spPr/>
      <dgm:t>
        <a:bodyPr/>
        <a:lstStyle/>
        <a:p>
          <a:endParaRPr lang="zh-CN" altLang="en-US" sz="3200">
            <a:solidFill>
              <a:schemeClr val="tx1"/>
            </a:solidFill>
            <a:latin typeface="Source Han Serif CN" panose="02020400000000000000" pitchFamily="18" charset="-128"/>
            <a:ea typeface="Source Han Serif CN" panose="02020400000000000000" pitchFamily="18" charset="-128"/>
          </a:endParaRPr>
        </a:p>
      </dgm:t>
    </dgm:pt>
    <dgm:pt modelId="{6B991250-572F-AE44-885B-080A49BB8AC6}">
      <dgm:prSet custT="1"/>
      <dgm:spPr/>
      <dgm:t>
        <a:bodyPr/>
        <a:lstStyle/>
        <a:p>
          <a:r>
            <a:rPr lang="zh-CN" altLang="en-US" sz="3200" b="1">
              <a:solidFill>
                <a:schemeClr val="tx1"/>
              </a:solidFill>
              <a:latin typeface="Source Han Serif CN" panose="02020400000000000000" pitchFamily="18" charset="-128"/>
              <a:ea typeface="Source Han Serif CN" panose="02020400000000000000" pitchFamily="18" charset="-128"/>
            </a:rPr>
            <a:t>单项工程综合概算表</a:t>
          </a:r>
          <a:endParaRPr lang="zh-CN" altLang="en-US" sz="3200">
            <a:solidFill>
              <a:schemeClr val="tx1"/>
            </a:solidFill>
            <a:latin typeface="Source Han Serif CN" panose="02020400000000000000" pitchFamily="18" charset="-128"/>
            <a:ea typeface="Source Han Serif CN" panose="02020400000000000000" pitchFamily="18" charset="-128"/>
          </a:endParaRPr>
        </a:p>
      </dgm:t>
    </dgm:pt>
    <dgm:pt modelId="{F5998F1B-6759-D540-A7A3-8C29A9B4A3BE}" type="parTrans" cxnId="{47BBA2FC-31DF-424C-A01A-54A8F319BDEB}">
      <dgm:prSet/>
      <dgm:spPr/>
      <dgm:t>
        <a:bodyPr/>
        <a:lstStyle/>
        <a:p>
          <a:endParaRPr lang="zh-CN" altLang="en-US" sz="3200">
            <a:solidFill>
              <a:schemeClr val="tx1"/>
            </a:solidFill>
            <a:latin typeface="Source Han Serif CN" panose="02020400000000000000" pitchFamily="18" charset="-128"/>
            <a:ea typeface="Source Han Serif CN" panose="02020400000000000000" pitchFamily="18" charset="-128"/>
          </a:endParaRPr>
        </a:p>
      </dgm:t>
    </dgm:pt>
    <dgm:pt modelId="{34204AF0-7AE9-204D-BD11-D657E3CA324B}" type="sibTrans" cxnId="{47BBA2FC-31DF-424C-A01A-54A8F319BDEB}">
      <dgm:prSet/>
      <dgm:spPr/>
      <dgm:t>
        <a:bodyPr/>
        <a:lstStyle/>
        <a:p>
          <a:endParaRPr lang="zh-CN" altLang="en-US" sz="3200">
            <a:solidFill>
              <a:schemeClr val="tx1"/>
            </a:solidFill>
            <a:latin typeface="Source Han Serif CN" panose="02020400000000000000" pitchFamily="18" charset="-128"/>
            <a:ea typeface="Source Han Serif CN" panose="02020400000000000000" pitchFamily="18" charset="-128"/>
          </a:endParaRPr>
        </a:p>
      </dgm:t>
    </dgm:pt>
    <dgm:pt modelId="{B8386B92-17C4-2A40-872F-AB129553630F}">
      <dgm:prSet custT="1"/>
      <dgm:spPr/>
      <dgm:t>
        <a:bodyPr/>
        <a:lstStyle/>
        <a:p>
          <a:r>
            <a:rPr lang="zh-CN" altLang="en-US" sz="3200" b="1">
              <a:solidFill>
                <a:schemeClr val="tx1"/>
              </a:solidFill>
              <a:latin typeface="Source Han Serif CN" panose="02020400000000000000" pitchFamily="18" charset="-128"/>
              <a:ea typeface="Source Han Serif CN" panose="02020400000000000000" pitchFamily="18" charset="-128"/>
            </a:rPr>
            <a:t>建筑安装单位工程概算表</a:t>
          </a:r>
          <a:endParaRPr lang="zh-CN" altLang="en-US" sz="3200">
            <a:solidFill>
              <a:schemeClr val="tx1"/>
            </a:solidFill>
            <a:latin typeface="Source Han Serif CN" panose="02020400000000000000" pitchFamily="18" charset="-128"/>
            <a:ea typeface="Source Han Serif CN" panose="02020400000000000000" pitchFamily="18" charset="-128"/>
          </a:endParaRPr>
        </a:p>
      </dgm:t>
    </dgm:pt>
    <dgm:pt modelId="{F7236AA6-4306-8B4D-B930-9922CDCD65E7}" type="parTrans" cxnId="{53C440BB-B38A-684D-84D0-8CCE929B2229}">
      <dgm:prSet/>
      <dgm:spPr/>
      <dgm:t>
        <a:bodyPr/>
        <a:lstStyle/>
        <a:p>
          <a:endParaRPr lang="zh-CN" altLang="en-US" sz="3200">
            <a:solidFill>
              <a:schemeClr val="tx1"/>
            </a:solidFill>
            <a:latin typeface="Source Han Serif CN" panose="02020400000000000000" pitchFamily="18" charset="-128"/>
            <a:ea typeface="Source Han Serif CN" panose="02020400000000000000" pitchFamily="18" charset="-128"/>
          </a:endParaRPr>
        </a:p>
      </dgm:t>
    </dgm:pt>
    <dgm:pt modelId="{517547A1-9404-984D-A922-B64594933282}" type="sibTrans" cxnId="{53C440BB-B38A-684D-84D0-8CCE929B2229}">
      <dgm:prSet/>
      <dgm:spPr/>
      <dgm:t>
        <a:bodyPr/>
        <a:lstStyle/>
        <a:p>
          <a:endParaRPr lang="zh-CN" altLang="en-US" sz="3200">
            <a:solidFill>
              <a:schemeClr val="tx1"/>
            </a:solidFill>
            <a:latin typeface="Source Han Serif CN" panose="02020400000000000000" pitchFamily="18" charset="-128"/>
            <a:ea typeface="Source Han Serif CN" panose="02020400000000000000" pitchFamily="18" charset="-128"/>
          </a:endParaRPr>
        </a:p>
      </dgm:t>
    </dgm:pt>
    <dgm:pt modelId="{0DCCD4EA-6619-4144-8D7B-C01BCCEC1788}" type="pres">
      <dgm:prSet presAssocID="{0855B614-30E1-1D40-AFF2-A33692903817}" presName="linear" presStyleCnt="0">
        <dgm:presLayoutVars>
          <dgm:dir/>
          <dgm:animLvl val="lvl"/>
          <dgm:resizeHandles val="exact"/>
        </dgm:presLayoutVars>
      </dgm:prSet>
      <dgm:spPr/>
    </dgm:pt>
    <dgm:pt modelId="{0A7C8490-AEBE-4A4C-9505-CD80E47AA143}" type="pres">
      <dgm:prSet presAssocID="{E01654E1-F79A-9C4A-BEEA-433D3612E803}" presName="parentLin" presStyleCnt="0"/>
      <dgm:spPr/>
    </dgm:pt>
    <dgm:pt modelId="{2E1F79EC-C150-DE4D-9F6F-BBEFCF4610AC}" type="pres">
      <dgm:prSet presAssocID="{E01654E1-F79A-9C4A-BEEA-433D3612E803}" presName="parentLeftMargin" presStyleLbl="node1" presStyleIdx="0" presStyleCnt="4"/>
      <dgm:spPr/>
    </dgm:pt>
    <dgm:pt modelId="{D775B400-C219-FA4E-88D8-CE937311B173}" type="pres">
      <dgm:prSet presAssocID="{E01654E1-F79A-9C4A-BEEA-433D3612E803}" presName="parentText" presStyleLbl="node1" presStyleIdx="0" presStyleCnt="4">
        <dgm:presLayoutVars>
          <dgm:chMax val="0"/>
          <dgm:bulletEnabled val="1"/>
        </dgm:presLayoutVars>
      </dgm:prSet>
      <dgm:spPr/>
    </dgm:pt>
    <dgm:pt modelId="{58F1D071-E08F-CB43-910D-3885B977DC09}" type="pres">
      <dgm:prSet presAssocID="{E01654E1-F79A-9C4A-BEEA-433D3612E803}" presName="negativeSpace" presStyleCnt="0"/>
      <dgm:spPr/>
    </dgm:pt>
    <dgm:pt modelId="{B932B4B6-D840-2D43-870C-4B89BDE298DD}" type="pres">
      <dgm:prSet presAssocID="{E01654E1-F79A-9C4A-BEEA-433D3612E803}" presName="childText" presStyleLbl="conFgAcc1" presStyleIdx="0" presStyleCnt="4">
        <dgm:presLayoutVars>
          <dgm:bulletEnabled val="1"/>
        </dgm:presLayoutVars>
      </dgm:prSet>
      <dgm:spPr>
        <a:ln>
          <a:solidFill>
            <a:srgbClr val="D7B9AB"/>
          </a:solidFill>
        </a:ln>
      </dgm:spPr>
    </dgm:pt>
    <dgm:pt modelId="{22202B80-A17F-3144-8890-2B95AF84F221}" type="pres">
      <dgm:prSet presAssocID="{CBA91CBD-FC52-C44D-91B5-5121C7A94B1F}" presName="spaceBetweenRectangles" presStyleCnt="0"/>
      <dgm:spPr/>
    </dgm:pt>
    <dgm:pt modelId="{62CBA458-99A1-0C46-8670-83B35DB5219E}" type="pres">
      <dgm:prSet presAssocID="{D746E3A1-975F-8345-8BD4-1287459F9F96}" presName="parentLin" presStyleCnt="0"/>
      <dgm:spPr/>
    </dgm:pt>
    <dgm:pt modelId="{B6831910-1665-0C47-87A6-F253591E6974}" type="pres">
      <dgm:prSet presAssocID="{D746E3A1-975F-8345-8BD4-1287459F9F96}" presName="parentLeftMargin" presStyleLbl="node1" presStyleIdx="0" presStyleCnt="4"/>
      <dgm:spPr/>
    </dgm:pt>
    <dgm:pt modelId="{69AB0B48-777A-8E4D-866D-128C9098D7DE}" type="pres">
      <dgm:prSet presAssocID="{D746E3A1-975F-8345-8BD4-1287459F9F96}" presName="parentText" presStyleLbl="node1" presStyleIdx="1" presStyleCnt="4">
        <dgm:presLayoutVars>
          <dgm:chMax val="0"/>
          <dgm:bulletEnabled val="1"/>
        </dgm:presLayoutVars>
      </dgm:prSet>
      <dgm:spPr/>
    </dgm:pt>
    <dgm:pt modelId="{EDFB08B6-7837-654F-AC41-C4C437004B34}" type="pres">
      <dgm:prSet presAssocID="{D746E3A1-975F-8345-8BD4-1287459F9F96}" presName="negativeSpace" presStyleCnt="0"/>
      <dgm:spPr/>
    </dgm:pt>
    <dgm:pt modelId="{0405DBE4-5663-1D41-A88C-4BA400FD0AC9}" type="pres">
      <dgm:prSet presAssocID="{D746E3A1-975F-8345-8BD4-1287459F9F96}" presName="childText" presStyleLbl="conFgAcc1" presStyleIdx="1" presStyleCnt="4">
        <dgm:presLayoutVars>
          <dgm:bulletEnabled val="1"/>
        </dgm:presLayoutVars>
      </dgm:prSet>
      <dgm:spPr/>
    </dgm:pt>
    <dgm:pt modelId="{924D493C-D3C6-DA43-A1D2-EEAC606959B2}" type="pres">
      <dgm:prSet presAssocID="{234F994E-32F7-0145-8315-D336E27DD542}" presName="spaceBetweenRectangles" presStyleCnt="0"/>
      <dgm:spPr/>
    </dgm:pt>
    <dgm:pt modelId="{226B0C7E-75FB-304B-AD7F-C5512AE59A96}" type="pres">
      <dgm:prSet presAssocID="{6B991250-572F-AE44-885B-080A49BB8AC6}" presName="parentLin" presStyleCnt="0"/>
      <dgm:spPr/>
    </dgm:pt>
    <dgm:pt modelId="{D8BF3AC9-87E6-044D-804E-54ADA6C1FEC1}" type="pres">
      <dgm:prSet presAssocID="{6B991250-572F-AE44-885B-080A49BB8AC6}" presName="parentLeftMargin" presStyleLbl="node1" presStyleIdx="1" presStyleCnt="4"/>
      <dgm:spPr/>
    </dgm:pt>
    <dgm:pt modelId="{C040EF0F-6811-8646-A2EF-0B0290B9DE9A}" type="pres">
      <dgm:prSet presAssocID="{6B991250-572F-AE44-885B-080A49BB8AC6}" presName="parentText" presStyleLbl="node1" presStyleIdx="2" presStyleCnt="4">
        <dgm:presLayoutVars>
          <dgm:chMax val="0"/>
          <dgm:bulletEnabled val="1"/>
        </dgm:presLayoutVars>
      </dgm:prSet>
      <dgm:spPr/>
    </dgm:pt>
    <dgm:pt modelId="{3F415555-1DE9-7D4A-B61F-11AD03A6B27C}" type="pres">
      <dgm:prSet presAssocID="{6B991250-572F-AE44-885B-080A49BB8AC6}" presName="negativeSpace" presStyleCnt="0"/>
      <dgm:spPr/>
    </dgm:pt>
    <dgm:pt modelId="{D8CE0FF8-3296-8E4E-94EE-7B286797EA4C}" type="pres">
      <dgm:prSet presAssocID="{6B991250-572F-AE44-885B-080A49BB8AC6}" presName="childText" presStyleLbl="conFgAcc1" presStyleIdx="2" presStyleCnt="4">
        <dgm:presLayoutVars>
          <dgm:bulletEnabled val="1"/>
        </dgm:presLayoutVars>
      </dgm:prSet>
      <dgm:spPr/>
    </dgm:pt>
    <dgm:pt modelId="{F2A63476-59C8-D642-A4D9-76489813FFF6}" type="pres">
      <dgm:prSet presAssocID="{34204AF0-7AE9-204D-BD11-D657E3CA324B}" presName="spaceBetweenRectangles" presStyleCnt="0"/>
      <dgm:spPr/>
    </dgm:pt>
    <dgm:pt modelId="{02093664-CC73-9D46-A2C6-6215F55E3E6F}" type="pres">
      <dgm:prSet presAssocID="{B8386B92-17C4-2A40-872F-AB129553630F}" presName="parentLin" presStyleCnt="0"/>
      <dgm:spPr/>
    </dgm:pt>
    <dgm:pt modelId="{4EA4824A-380C-4B43-9BCB-10798036BD15}" type="pres">
      <dgm:prSet presAssocID="{B8386B92-17C4-2A40-872F-AB129553630F}" presName="parentLeftMargin" presStyleLbl="node1" presStyleIdx="2" presStyleCnt="4"/>
      <dgm:spPr/>
    </dgm:pt>
    <dgm:pt modelId="{7FA63A28-F51F-1D4E-A25D-7AB3601D09B7}" type="pres">
      <dgm:prSet presAssocID="{B8386B92-17C4-2A40-872F-AB129553630F}" presName="parentText" presStyleLbl="node1" presStyleIdx="3" presStyleCnt="4">
        <dgm:presLayoutVars>
          <dgm:chMax val="0"/>
          <dgm:bulletEnabled val="1"/>
        </dgm:presLayoutVars>
      </dgm:prSet>
      <dgm:spPr/>
    </dgm:pt>
    <dgm:pt modelId="{2AA0BF37-B4CC-AF41-B3D5-0EDB0EA54B23}" type="pres">
      <dgm:prSet presAssocID="{B8386B92-17C4-2A40-872F-AB129553630F}" presName="negativeSpace" presStyleCnt="0"/>
      <dgm:spPr/>
    </dgm:pt>
    <dgm:pt modelId="{13549505-4477-164D-82AA-80ED4C0FAB4D}" type="pres">
      <dgm:prSet presAssocID="{B8386B92-17C4-2A40-872F-AB129553630F}" presName="childText" presStyleLbl="conFgAcc1" presStyleIdx="3" presStyleCnt="4">
        <dgm:presLayoutVars>
          <dgm:bulletEnabled val="1"/>
        </dgm:presLayoutVars>
      </dgm:prSet>
      <dgm:spPr/>
    </dgm:pt>
  </dgm:ptLst>
  <dgm:cxnLst>
    <dgm:cxn modelId="{F97E3F34-4E5B-A941-995D-75292381D28D}" type="presOf" srcId="{D746E3A1-975F-8345-8BD4-1287459F9F96}" destId="{B6831910-1665-0C47-87A6-F253591E6974}" srcOrd="0" destOrd="0" presId="urn:microsoft.com/office/officeart/2005/8/layout/list1"/>
    <dgm:cxn modelId="{9F9A1D79-17C1-D84D-A169-86E9875346C9}" type="presOf" srcId="{0855B614-30E1-1D40-AFF2-A33692903817}" destId="{0DCCD4EA-6619-4144-8D7B-C01BCCEC1788}" srcOrd="0" destOrd="0" presId="urn:microsoft.com/office/officeart/2005/8/layout/list1"/>
    <dgm:cxn modelId="{811C978C-4DCF-8A4D-983E-6BF165B357C3}" type="presOf" srcId="{B8386B92-17C4-2A40-872F-AB129553630F}" destId="{4EA4824A-380C-4B43-9BCB-10798036BD15}" srcOrd="0" destOrd="0" presId="urn:microsoft.com/office/officeart/2005/8/layout/list1"/>
    <dgm:cxn modelId="{5446BA94-1CA1-AE4A-909C-7D58385AE469}" srcId="{0855B614-30E1-1D40-AFF2-A33692903817}" destId="{D746E3A1-975F-8345-8BD4-1287459F9F96}" srcOrd="1" destOrd="0" parTransId="{125285F7-9B12-3D48-9A12-175BAC2E1F37}" sibTransId="{234F994E-32F7-0145-8315-D336E27DD542}"/>
    <dgm:cxn modelId="{7E19D5A8-6687-5544-B0DA-F0BBFF31A544}" type="presOf" srcId="{E01654E1-F79A-9C4A-BEEA-433D3612E803}" destId="{D775B400-C219-FA4E-88D8-CE937311B173}" srcOrd="1" destOrd="0" presId="urn:microsoft.com/office/officeart/2005/8/layout/list1"/>
    <dgm:cxn modelId="{1BAB0FB2-899D-7941-B35A-3955322D1CDF}" type="presOf" srcId="{B8386B92-17C4-2A40-872F-AB129553630F}" destId="{7FA63A28-F51F-1D4E-A25D-7AB3601D09B7}" srcOrd="1" destOrd="0" presId="urn:microsoft.com/office/officeart/2005/8/layout/list1"/>
    <dgm:cxn modelId="{EF2DF9B2-1E5D-AC49-952B-3D92459FB0A6}" type="presOf" srcId="{6B991250-572F-AE44-885B-080A49BB8AC6}" destId="{C040EF0F-6811-8646-A2EF-0B0290B9DE9A}" srcOrd="1" destOrd="0" presId="urn:microsoft.com/office/officeart/2005/8/layout/list1"/>
    <dgm:cxn modelId="{53C440BB-B38A-684D-84D0-8CCE929B2229}" srcId="{0855B614-30E1-1D40-AFF2-A33692903817}" destId="{B8386B92-17C4-2A40-872F-AB129553630F}" srcOrd="3" destOrd="0" parTransId="{F7236AA6-4306-8B4D-B930-9922CDCD65E7}" sibTransId="{517547A1-9404-984D-A922-B64594933282}"/>
    <dgm:cxn modelId="{7E0FCBC7-15F6-9E48-A282-178CD061851A}" type="presOf" srcId="{E01654E1-F79A-9C4A-BEEA-433D3612E803}" destId="{2E1F79EC-C150-DE4D-9F6F-BBEFCF4610AC}" srcOrd="0" destOrd="0" presId="urn:microsoft.com/office/officeart/2005/8/layout/list1"/>
    <dgm:cxn modelId="{48AAF1CB-5593-8949-8B44-78A1952D66F2}" type="presOf" srcId="{D746E3A1-975F-8345-8BD4-1287459F9F96}" destId="{69AB0B48-777A-8E4D-866D-128C9098D7DE}" srcOrd="1" destOrd="0" presId="urn:microsoft.com/office/officeart/2005/8/layout/list1"/>
    <dgm:cxn modelId="{8C3D78F1-BDE1-484E-BB86-7CE489A0D0E0}" type="presOf" srcId="{6B991250-572F-AE44-885B-080A49BB8AC6}" destId="{D8BF3AC9-87E6-044D-804E-54ADA6C1FEC1}" srcOrd="0" destOrd="0" presId="urn:microsoft.com/office/officeart/2005/8/layout/list1"/>
    <dgm:cxn modelId="{8D8E62F7-0DD2-8B49-BC6E-7F6B64567D9F}" srcId="{0855B614-30E1-1D40-AFF2-A33692903817}" destId="{E01654E1-F79A-9C4A-BEEA-433D3612E803}" srcOrd="0" destOrd="0" parTransId="{9E0415FD-DFE1-5741-AFD3-5DDC9E298DE6}" sibTransId="{CBA91CBD-FC52-C44D-91B5-5121C7A94B1F}"/>
    <dgm:cxn modelId="{47BBA2FC-31DF-424C-A01A-54A8F319BDEB}" srcId="{0855B614-30E1-1D40-AFF2-A33692903817}" destId="{6B991250-572F-AE44-885B-080A49BB8AC6}" srcOrd="2" destOrd="0" parTransId="{F5998F1B-6759-D540-A7A3-8C29A9B4A3BE}" sibTransId="{34204AF0-7AE9-204D-BD11-D657E3CA324B}"/>
    <dgm:cxn modelId="{22AF2343-E331-7C44-93D7-9F3678A653CA}" type="presParOf" srcId="{0DCCD4EA-6619-4144-8D7B-C01BCCEC1788}" destId="{0A7C8490-AEBE-4A4C-9505-CD80E47AA143}" srcOrd="0" destOrd="0" presId="urn:microsoft.com/office/officeart/2005/8/layout/list1"/>
    <dgm:cxn modelId="{2D326CD1-9C10-5E4E-B280-8851B71043A7}" type="presParOf" srcId="{0A7C8490-AEBE-4A4C-9505-CD80E47AA143}" destId="{2E1F79EC-C150-DE4D-9F6F-BBEFCF4610AC}" srcOrd="0" destOrd="0" presId="urn:microsoft.com/office/officeart/2005/8/layout/list1"/>
    <dgm:cxn modelId="{DBADDF35-1C95-3143-8E08-A96012142D12}" type="presParOf" srcId="{0A7C8490-AEBE-4A4C-9505-CD80E47AA143}" destId="{D775B400-C219-FA4E-88D8-CE937311B173}" srcOrd="1" destOrd="0" presId="urn:microsoft.com/office/officeart/2005/8/layout/list1"/>
    <dgm:cxn modelId="{46E42263-971C-214C-877F-2B6BB13CACFA}" type="presParOf" srcId="{0DCCD4EA-6619-4144-8D7B-C01BCCEC1788}" destId="{58F1D071-E08F-CB43-910D-3885B977DC09}" srcOrd="1" destOrd="0" presId="urn:microsoft.com/office/officeart/2005/8/layout/list1"/>
    <dgm:cxn modelId="{C43A9D7E-3F14-EC4A-9E9A-76AC5E07EC66}" type="presParOf" srcId="{0DCCD4EA-6619-4144-8D7B-C01BCCEC1788}" destId="{B932B4B6-D840-2D43-870C-4B89BDE298DD}" srcOrd="2" destOrd="0" presId="urn:microsoft.com/office/officeart/2005/8/layout/list1"/>
    <dgm:cxn modelId="{5B5F4F57-5BAA-E44D-BCCC-AC6C2C59F428}" type="presParOf" srcId="{0DCCD4EA-6619-4144-8D7B-C01BCCEC1788}" destId="{22202B80-A17F-3144-8890-2B95AF84F221}" srcOrd="3" destOrd="0" presId="urn:microsoft.com/office/officeart/2005/8/layout/list1"/>
    <dgm:cxn modelId="{B4AB9F71-E675-2945-84DD-AD1D16D37EF7}" type="presParOf" srcId="{0DCCD4EA-6619-4144-8D7B-C01BCCEC1788}" destId="{62CBA458-99A1-0C46-8670-83B35DB5219E}" srcOrd="4" destOrd="0" presId="urn:microsoft.com/office/officeart/2005/8/layout/list1"/>
    <dgm:cxn modelId="{FCE6CD9F-6D97-5F4A-AF18-00958DA61941}" type="presParOf" srcId="{62CBA458-99A1-0C46-8670-83B35DB5219E}" destId="{B6831910-1665-0C47-87A6-F253591E6974}" srcOrd="0" destOrd="0" presId="urn:microsoft.com/office/officeart/2005/8/layout/list1"/>
    <dgm:cxn modelId="{FC54FA5A-4820-B046-B4EA-3F41C32120C4}" type="presParOf" srcId="{62CBA458-99A1-0C46-8670-83B35DB5219E}" destId="{69AB0B48-777A-8E4D-866D-128C9098D7DE}" srcOrd="1" destOrd="0" presId="urn:microsoft.com/office/officeart/2005/8/layout/list1"/>
    <dgm:cxn modelId="{D37C7E11-4BC5-D64F-B45A-F649AEDD8CCA}" type="presParOf" srcId="{0DCCD4EA-6619-4144-8D7B-C01BCCEC1788}" destId="{EDFB08B6-7837-654F-AC41-C4C437004B34}" srcOrd="5" destOrd="0" presId="urn:microsoft.com/office/officeart/2005/8/layout/list1"/>
    <dgm:cxn modelId="{9325F0A1-7989-FD4A-9A97-B8ABDB30962A}" type="presParOf" srcId="{0DCCD4EA-6619-4144-8D7B-C01BCCEC1788}" destId="{0405DBE4-5663-1D41-A88C-4BA400FD0AC9}" srcOrd="6" destOrd="0" presId="urn:microsoft.com/office/officeart/2005/8/layout/list1"/>
    <dgm:cxn modelId="{A1C00BA2-536E-A949-9982-05A28BBD1292}" type="presParOf" srcId="{0DCCD4EA-6619-4144-8D7B-C01BCCEC1788}" destId="{924D493C-D3C6-DA43-A1D2-EEAC606959B2}" srcOrd="7" destOrd="0" presId="urn:microsoft.com/office/officeart/2005/8/layout/list1"/>
    <dgm:cxn modelId="{B1097B29-A921-5E4C-A926-7EB75450CF0D}" type="presParOf" srcId="{0DCCD4EA-6619-4144-8D7B-C01BCCEC1788}" destId="{226B0C7E-75FB-304B-AD7F-C5512AE59A96}" srcOrd="8" destOrd="0" presId="urn:microsoft.com/office/officeart/2005/8/layout/list1"/>
    <dgm:cxn modelId="{310B1657-4B84-4A4D-BFAC-13A12771A126}" type="presParOf" srcId="{226B0C7E-75FB-304B-AD7F-C5512AE59A96}" destId="{D8BF3AC9-87E6-044D-804E-54ADA6C1FEC1}" srcOrd="0" destOrd="0" presId="urn:microsoft.com/office/officeart/2005/8/layout/list1"/>
    <dgm:cxn modelId="{95BFD0EB-792A-D745-ABDD-8EA6462413C1}" type="presParOf" srcId="{226B0C7E-75FB-304B-AD7F-C5512AE59A96}" destId="{C040EF0F-6811-8646-A2EF-0B0290B9DE9A}" srcOrd="1" destOrd="0" presId="urn:microsoft.com/office/officeart/2005/8/layout/list1"/>
    <dgm:cxn modelId="{9183443F-E564-9E4E-9A2E-FD1C68151D60}" type="presParOf" srcId="{0DCCD4EA-6619-4144-8D7B-C01BCCEC1788}" destId="{3F415555-1DE9-7D4A-B61F-11AD03A6B27C}" srcOrd="9" destOrd="0" presId="urn:microsoft.com/office/officeart/2005/8/layout/list1"/>
    <dgm:cxn modelId="{60BE6475-BCD7-0148-B6DB-E1856E83944E}" type="presParOf" srcId="{0DCCD4EA-6619-4144-8D7B-C01BCCEC1788}" destId="{D8CE0FF8-3296-8E4E-94EE-7B286797EA4C}" srcOrd="10" destOrd="0" presId="urn:microsoft.com/office/officeart/2005/8/layout/list1"/>
    <dgm:cxn modelId="{A4F000C6-F174-1849-BB87-81FA35E9518F}" type="presParOf" srcId="{0DCCD4EA-6619-4144-8D7B-C01BCCEC1788}" destId="{F2A63476-59C8-D642-A4D9-76489813FFF6}" srcOrd="11" destOrd="0" presId="urn:microsoft.com/office/officeart/2005/8/layout/list1"/>
    <dgm:cxn modelId="{021CCBEF-3AC7-6B4F-A07E-38DE2160DC47}" type="presParOf" srcId="{0DCCD4EA-6619-4144-8D7B-C01BCCEC1788}" destId="{02093664-CC73-9D46-A2C6-6215F55E3E6F}" srcOrd="12" destOrd="0" presId="urn:microsoft.com/office/officeart/2005/8/layout/list1"/>
    <dgm:cxn modelId="{653D1A10-3FBA-6741-AC69-351905E4B23E}" type="presParOf" srcId="{02093664-CC73-9D46-A2C6-6215F55E3E6F}" destId="{4EA4824A-380C-4B43-9BCB-10798036BD15}" srcOrd="0" destOrd="0" presId="urn:microsoft.com/office/officeart/2005/8/layout/list1"/>
    <dgm:cxn modelId="{755BD3B5-BCA1-4843-BC04-178D31D69D97}" type="presParOf" srcId="{02093664-CC73-9D46-A2C6-6215F55E3E6F}" destId="{7FA63A28-F51F-1D4E-A25D-7AB3601D09B7}" srcOrd="1" destOrd="0" presId="urn:microsoft.com/office/officeart/2005/8/layout/list1"/>
    <dgm:cxn modelId="{27DC065E-3B14-474E-8B15-82C0DA669039}" type="presParOf" srcId="{0DCCD4EA-6619-4144-8D7B-C01BCCEC1788}" destId="{2AA0BF37-B4CC-AF41-B3D5-0EDB0EA54B23}" srcOrd="13" destOrd="0" presId="urn:microsoft.com/office/officeart/2005/8/layout/list1"/>
    <dgm:cxn modelId="{6CE02B81-DE31-A348-9DA7-B5F93D18C14F}" type="presParOf" srcId="{0DCCD4EA-6619-4144-8D7B-C01BCCEC1788}" destId="{13549505-4477-164D-82AA-80ED4C0FAB4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060D07-5CB4-364F-B121-706C7C5D40A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zh-CN" altLang="en-US"/>
        </a:p>
      </dgm:t>
    </dgm:pt>
    <dgm:pt modelId="{21D1444C-D51B-E548-92EC-0901294CBC7B}">
      <dgm:prSet custT="1"/>
      <dgm:spPr>
        <a:solidFill>
          <a:srgbClr val="D7B9AB"/>
        </a:solidFill>
        <a:ln>
          <a:solidFill>
            <a:srgbClr val="D7B9AB"/>
          </a:solidFill>
        </a:ln>
      </dgm:spPr>
      <dgm:t>
        <a:bodyPr/>
        <a:lstStyle/>
        <a:p>
          <a:r>
            <a:rPr lang="zh-CN" altLang="en-US" sz="2400" b="1" dirty="0">
              <a:solidFill>
                <a:schemeClr val="tx1"/>
              </a:solidFill>
              <a:latin typeface="Source Han Serif CN" panose="02020400000000000000" pitchFamily="18" charset="-128"/>
              <a:ea typeface="Source Han Serif CN" panose="02020400000000000000" pitchFamily="18" charset="-128"/>
            </a:rPr>
            <a:t>有利于合理分配投资资金、加强投资计划管理；</a:t>
          </a:r>
          <a:endParaRPr lang="zh-CN" altLang="en-US" sz="2400" dirty="0">
            <a:solidFill>
              <a:schemeClr val="tx1"/>
            </a:solidFill>
            <a:latin typeface="Source Han Serif CN" panose="02020400000000000000" pitchFamily="18" charset="-128"/>
            <a:ea typeface="Source Han Serif CN" panose="02020400000000000000" pitchFamily="18" charset="-128"/>
          </a:endParaRPr>
        </a:p>
      </dgm:t>
    </dgm:pt>
    <dgm:pt modelId="{F900C6BC-433D-9D48-893B-53858F21AEE0}" type="parTrans" cxnId="{6D3ED4F0-48B9-3D49-8B7F-04D0B7ACD86C}">
      <dgm:prSet/>
      <dgm:spPr/>
      <dgm:t>
        <a:bodyPr/>
        <a:lstStyle/>
        <a:p>
          <a:endParaRPr lang="zh-CN" altLang="en-US" sz="1800">
            <a:solidFill>
              <a:schemeClr val="tx1"/>
            </a:solidFill>
            <a:latin typeface="Source Han Serif CN" panose="02020400000000000000" pitchFamily="18" charset="-128"/>
            <a:ea typeface="Source Han Serif CN" panose="02020400000000000000" pitchFamily="18" charset="-128"/>
          </a:endParaRPr>
        </a:p>
      </dgm:t>
    </dgm:pt>
    <dgm:pt modelId="{12C8F102-5AAE-6344-A140-3B7AAE87C0D3}" type="sibTrans" cxnId="{6D3ED4F0-48B9-3D49-8B7F-04D0B7ACD86C}">
      <dgm:prSet/>
      <dgm:spPr/>
      <dgm:t>
        <a:bodyPr/>
        <a:lstStyle/>
        <a:p>
          <a:endParaRPr lang="zh-CN" altLang="en-US" sz="1800">
            <a:solidFill>
              <a:schemeClr val="tx1"/>
            </a:solidFill>
            <a:latin typeface="Source Han Serif CN" panose="02020400000000000000" pitchFamily="18" charset="-128"/>
            <a:ea typeface="Source Han Serif CN" panose="02020400000000000000" pitchFamily="18" charset="-128"/>
          </a:endParaRPr>
        </a:p>
      </dgm:t>
    </dgm:pt>
    <dgm:pt modelId="{999E072E-7EBB-1143-885C-8F5143D2EF41}">
      <dgm:prSet custT="1"/>
      <dgm:spPr/>
      <dgm:t>
        <a:bodyPr/>
        <a:lstStyle/>
        <a:p>
          <a:r>
            <a:rPr lang="zh-CN" altLang="en-US" sz="2400" b="1">
              <a:solidFill>
                <a:schemeClr val="tx1"/>
              </a:solidFill>
              <a:latin typeface="Source Han Serif CN" panose="02020400000000000000" pitchFamily="18" charset="-128"/>
              <a:ea typeface="Source Han Serif CN" panose="02020400000000000000" pitchFamily="18" charset="-128"/>
            </a:rPr>
            <a:t>有利于合理确定和有效控制工程造价；</a:t>
          </a:r>
          <a:endParaRPr lang="zh-CN" altLang="en-US" sz="2400">
            <a:solidFill>
              <a:schemeClr val="tx1"/>
            </a:solidFill>
            <a:latin typeface="Source Han Serif CN" panose="02020400000000000000" pitchFamily="18" charset="-128"/>
            <a:ea typeface="Source Han Serif CN" panose="02020400000000000000" pitchFamily="18" charset="-128"/>
          </a:endParaRPr>
        </a:p>
      </dgm:t>
    </dgm:pt>
    <dgm:pt modelId="{447D8E4B-14C9-F840-878F-25C7343279D8}" type="parTrans" cxnId="{84AE96DD-493F-5F46-BBFF-97E8FAE61674}">
      <dgm:prSet/>
      <dgm:spPr/>
      <dgm:t>
        <a:bodyPr/>
        <a:lstStyle/>
        <a:p>
          <a:endParaRPr lang="zh-CN" altLang="en-US" sz="1800">
            <a:solidFill>
              <a:schemeClr val="tx1"/>
            </a:solidFill>
            <a:latin typeface="Source Han Serif CN" panose="02020400000000000000" pitchFamily="18" charset="-128"/>
            <a:ea typeface="Source Han Serif CN" panose="02020400000000000000" pitchFamily="18" charset="-128"/>
          </a:endParaRPr>
        </a:p>
      </dgm:t>
    </dgm:pt>
    <dgm:pt modelId="{733D4DD6-7261-9445-9B2B-BE9031819309}" type="sibTrans" cxnId="{84AE96DD-493F-5F46-BBFF-97E8FAE61674}">
      <dgm:prSet/>
      <dgm:spPr/>
      <dgm:t>
        <a:bodyPr/>
        <a:lstStyle/>
        <a:p>
          <a:endParaRPr lang="zh-CN" altLang="en-US" sz="1800">
            <a:solidFill>
              <a:schemeClr val="tx1"/>
            </a:solidFill>
            <a:latin typeface="Source Han Serif CN" panose="02020400000000000000" pitchFamily="18" charset="-128"/>
            <a:ea typeface="Source Han Serif CN" panose="02020400000000000000" pitchFamily="18" charset="-128"/>
          </a:endParaRPr>
        </a:p>
      </dgm:t>
    </dgm:pt>
    <dgm:pt modelId="{0312E26B-85CD-F247-8BB2-D85AE18E1CEF}">
      <dgm:prSet custT="1"/>
      <dgm:spPr/>
      <dgm:t>
        <a:bodyPr/>
        <a:lstStyle/>
        <a:p>
          <a:r>
            <a:rPr lang="zh-CN" altLang="en-US" sz="2400" b="1" dirty="0">
              <a:solidFill>
                <a:schemeClr val="tx1"/>
              </a:solidFill>
              <a:latin typeface="Source Han Serif CN" panose="02020400000000000000" pitchFamily="18" charset="-128"/>
              <a:ea typeface="Source Han Serif CN" panose="02020400000000000000" pitchFamily="18" charset="-128"/>
            </a:rPr>
            <a:t>可以促进概算编制单位严格执行国家有关概算的编制规定和费用标准；</a:t>
          </a:r>
          <a:endParaRPr lang="zh-CN" altLang="en-US" sz="2400" dirty="0">
            <a:solidFill>
              <a:schemeClr val="tx1"/>
            </a:solidFill>
            <a:latin typeface="Source Han Serif CN" panose="02020400000000000000" pitchFamily="18" charset="-128"/>
            <a:ea typeface="Source Han Serif CN" panose="02020400000000000000" pitchFamily="18" charset="-128"/>
          </a:endParaRPr>
        </a:p>
      </dgm:t>
    </dgm:pt>
    <dgm:pt modelId="{D00361F1-7290-4A41-A90E-084172A23651}" type="parTrans" cxnId="{B5A24EFA-FC6C-7D42-A6F9-A148DFC4A24C}">
      <dgm:prSet/>
      <dgm:spPr/>
      <dgm:t>
        <a:bodyPr/>
        <a:lstStyle/>
        <a:p>
          <a:endParaRPr lang="zh-CN" altLang="en-US" sz="1800">
            <a:solidFill>
              <a:schemeClr val="tx1"/>
            </a:solidFill>
            <a:latin typeface="Source Han Serif CN" panose="02020400000000000000" pitchFamily="18" charset="-128"/>
            <a:ea typeface="Source Han Serif CN" panose="02020400000000000000" pitchFamily="18" charset="-128"/>
          </a:endParaRPr>
        </a:p>
      </dgm:t>
    </dgm:pt>
    <dgm:pt modelId="{7F0A0673-F1F6-0942-9100-7D45056D6402}" type="sibTrans" cxnId="{B5A24EFA-FC6C-7D42-A6F9-A148DFC4A24C}">
      <dgm:prSet/>
      <dgm:spPr/>
      <dgm:t>
        <a:bodyPr/>
        <a:lstStyle/>
        <a:p>
          <a:endParaRPr lang="zh-CN" altLang="en-US" sz="1800">
            <a:solidFill>
              <a:schemeClr val="tx1"/>
            </a:solidFill>
            <a:latin typeface="Source Han Serif CN" panose="02020400000000000000" pitchFamily="18" charset="-128"/>
            <a:ea typeface="Source Han Serif CN" panose="02020400000000000000" pitchFamily="18" charset="-128"/>
          </a:endParaRPr>
        </a:p>
      </dgm:t>
    </dgm:pt>
    <dgm:pt modelId="{3DB82163-751E-D94C-BD38-064E6F7BFCAB}">
      <dgm:prSet custT="1"/>
      <dgm:spPr/>
      <dgm:t>
        <a:bodyPr/>
        <a:lstStyle/>
        <a:p>
          <a:r>
            <a:rPr lang="zh-CN" altLang="en-US" sz="2400" b="1" dirty="0">
              <a:solidFill>
                <a:schemeClr val="tx1"/>
              </a:solidFill>
              <a:latin typeface="Source Han Serif CN" panose="02020400000000000000" pitchFamily="18" charset="-128"/>
              <a:ea typeface="Source Han Serif CN" panose="02020400000000000000" pitchFamily="18" charset="-128"/>
            </a:rPr>
            <a:t>有助于促进设计的技术先进性和经济合理性；</a:t>
          </a:r>
          <a:endParaRPr lang="zh-CN" altLang="en-US" sz="2400" dirty="0">
            <a:solidFill>
              <a:schemeClr val="tx1"/>
            </a:solidFill>
            <a:latin typeface="Source Han Serif CN" panose="02020400000000000000" pitchFamily="18" charset="-128"/>
            <a:ea typeface="Source Han Serif CN" panose="02020400000000000000" pitchFamily="18" charset="-128"/>
          </a:endParaRPr>
        </a:p>
      </dgm:t>
    </dgm:pt>
    <dgm:pt modelId="{975E83AB-5112-9446-ADCC-52D9884629C2}" type="parTrans" cxnId="{3DEE5944-6C10-2C48-82CF-CA9ACFC30BCB}">
      <dgm:prSet/>
      <dgm:spPr/>
      <dgm:t>
        <a:bodyPr/>
        <a:lstStyle/>
        <a:p>
          <a:endParaRPr lang="zh-CN" altLang="en-US" sz="1800">
            <a:solidFill>
              <a:schemeClr val="tx1"/>
            </a:solidFill>
            <a:latin typeface="Source Han Serif CN" panose="02020400000000000000" pitchFamily="18" charset="-128"/>
            <a:ea typeface="Source Han Serif CN" panose="02020400000000000000" pitchFamily="18" charset="-128"/>
          </a:endParaRPr>
        </a:p>
      </dgm:t>
    </dgm:pt>
    <dgm:pt modelId="{6C47CB84-626B-444D-AFC8-6F08BB05BD0B}" type="sibTrans" cxnId="{3DEE5944-6C10-2C48-82CF-CA9ACFC30BCB}">
      <dgm:prSet/>
      <dgm:spPr/>
      <dgm:t>
        <a:bodyPr/>
        <a:lstStyle/>
        <a:p>
          <a:endParaRPr lang="zh-CN" altLang="en-US" sz="1800">
            <a:solidFill>
              <a:schemeClr val="tx1"/>
            </a:solidFill>
            <a:latin typeface="Source Han Serif CN" panose="02020400000000000000" pitchFamily="18" charset="-128"/>
            <a:ea typeface="Source Han Serif CN" panose="02020400000000000000" pitchFamily="18" charset="-128"/>
          </a:endParaRPr>
        </a:p>
      </dgm:t>
    </dgm:pt>
    <dgm:pt modelId="{DDF43780-C5FE-A544-906D-9E60E4C42273}">
      <dgm:prSet custT="1"/>
      <dgm:spPr/>
      <dgm:t>
        <a:bodyPr/>
        <a:lstStyle/>
        <a:p>
          <a:r>
            <a:rPr lang="zh-CN" altLang="en-US" sz="2400" b="1" dirty="0">
              <a:solidFill>
                <a:schemeClr val="tx1"/>
              </a:solidFill>
              <a:latin typeface="Source Han Serif CN" panose="02020400000000000000" pitchFamily="18" charset="-128"/>
              <a:ea typeface="Source Han Serif CN" panose="02020400000000000000" pitchFamily="18" charset="-128"/>
            </a:rPr>
            <a:t>有利于核定建设项目的投资规模，使建设项目总投资做到准确、完整；</a:t>
          </a:r>
          <a:endParaRPr lang="zh-CN" altLang="en-US" sz="2400" dirty="0">
            <a:solidFill>
              <a:schemeClr val="tx1"/>
            </a:solidFill>
            <a:latin typeface="Source Han Serif CN" panose="02020400000000000000" pitchFamily="18" charset="-128"/>
            <a:ea typeface="Source Han Serif CN" panose="02020400000000000000" pitchFamily="18" charset="-128"/>
          </a:endParaRPr>
        </a:p>
      </dgm:t>
    </dgm:pt>
    <dgm:pt modelId="{F7B62452-5E8E-3B43-B56B-DB2ADA25AD29}" type="parTrans" cxnId="{CD770337-340E-404E-B588-7D62BE88DBD6}">
      <dgm:prSet/>
      <dgm:spPr/>
      <dgm:t>
        <a:bodyPr/>
        <a:lstStyle/>
        <a:p>
          <a:endParaRPr lang="zh-CN" altLang="en-US" sz="1800">
            <a:solidFill>
              <a:schemeClr val="tx1"/>
            </a:solidFill>
            <a:latin typeface="Source Han Serif CN" panose="02020400000000000000" pitchFamily="18" charset="-128"/>
            <a:ea typeface="Source Han Serif CN" panose="02020400000000000000" pitchFamily="18" charset="-128"/>
          </a:endParaRPr>
        </a:p>
      </dgm:t>
    </dgm:pt>
    <dgm:pt modelId="{8DC9C8B6-5274-CC49-BB3C-7BC9D4878793}" type="sibTrans" cxnId="{CD770337-340E-404E-B588-7D62BE88DBD6}">
      <dgm:prSet/>
      <dgm:spPr/>
      <dgm:t>
        <a:bodyPr/>
        <a:lstStyle/>
        <a:p>
          <a:endParaRPr lang="zh-CN" altLang="en-US" sz="1800">
            <a:solidFill>
              <a:schemeClr val="tx1"/>
            </a:solidFill>
            <a:latin typeface="Source Han Serif CN" panose="02020400000000000000" pitchFamily="18" charset="-128"/>
            <a:ea typeface="Source Han Serif CN" panose="02020400000000000000" pitchFamily="18" charset="-128"/>
          </a:endParaRPr>
        </a:p>
      </dgm:t>
    </dgm:pt>
    <dgm:pt modelId="{D93C2AF6-BEF5-5945-82E6-041601F20944}">
      <dgm:prSet custT="1"/>
      <dgm:spPr/>
      <dgm:t>
        <a:bodyPr/>
        <a:lstStyle/>
        <a:p>
          <a:r>
            <a:rPr lang="zh-CN" altLang="en-US" sz="2400" b="1">
              <a:solidFill>
                <a:schemeClr val="tx1"/>
              </a:solidFill>
              <a:latin typeface="Source Han Serif CN" panose="02020400000000000000" pitchFamily="18" charset="-128"/>
              <a:ea typeface="Source Han Serif CN" panose="02020400000000000000" pitchFamily="18" charset="-128"/>
            </a:rPr>
            <a:t>为建设项目投资的落实提供了可靠的依据。</a:t>
          </a:r>
          <a:endParaRPr lang="zh-CN" altLang="en-US" sz="2400">
            <a:solidFill>
              <a:schemeClr val="tx1"/>
            </a:solidFill>
            <a:latin typeface="Source Han Serif CN" panose="02020400000000000000" pitchFamily="18" charset="-128"/>
            <a:ea typeface="Source Han Serif CN" panose="02020400000000000000" pitchFamily="18" charset="-128"/>
          </a:endParaRPr>
        </a:p>
      </dgm:t>
    </dgm:pt>
    <dgm:pt modelId="{6496DA87-E365-BA47-AD50-926DDA44B25D}" type="parTrans" cxnId="{7E404A9A-0552-E942-B68D-B00DB9BEDACA}">
      <dgm:prSet/>
      <dgm:spPr/>
      <dgm:t>
        <a:bodyPr/>
        <a:lstStyle/>
        <a:p>
          <a:endParaRPr lang="zh-CN" altLang="en-US" sz="1800">
            <a:solidFill>
              <a:schemeClr val="tx1"/>
            </a:solidFill>
            <a:latin typeface="Source Han Serif CN" panose="02020400000000000000" pitchFamily="18" charset="-128"/>
            <a:ea typeface="Source Han Serif CN" panose="02020400000000000000" pitchFamily="18" charset="-128"/>
          </a:endParaRPr>
        </a:p>
      </dgm:t>
    </dgm:pt>
    <dgm:pt modelId="{D0C75BAF-4A71-634B-AE9A-B3E3488245B9}" type="sibTrans" cxnId="{7E404A9A-0552-E942-B68D-B00DB9BEDACA}">
      <dgm:prSet/>
      <dgm:spPr/>
      <dgm:t>
        <a:bodyPr/>
        <a:lstStyle/>
        <a:p>
          <a:endParaRPr lang="zh-CN" altLang="en-US" sz="1800">
            <a:solidFill>
              <a:schemeClr val="tx1"/>
            </a:solidFill>
            <a:latin typeface="Source Han Serif CN" panose="02020400000000000000" pitchFamily="18" charset="-128"/>
            <a:ea typeface="Source Han Serif CN" panose="02020400000000000000" pitchFamily="18" charset="-128"/>
          </a:endParaRPr>
        </a:p>
      </dgm:t>
    </dgm:pt>
    <dgm:pt modelId="{9EA0F3FE-6D93-0A41-9226-5869A7A3DDE4}" type="pres">
      <dgm:prSet presAssocID="{D5060D07-5CB4-364F-B121-706C7C5D40A0}" presName="diagram" presStyleCnt="0">
        <dgm:presLayoutVars>
          <dgm:dir/>
          <dgm:resizeHandles val="exact"/>
        </dgm:presLayoutVars>
      </dgm:prSet>
      <dgm:spPr/>
    </dgm:pt>
    <dgm:pt modelId="{15998C8A-A8E7-5641-BD7F-B9C4C27ED372}" type="pres">
      <dgm:prSet presAssocID="{21D1444C-D51B-E548-92EC-0901294CBC7B}" presName="node" presStyleLbl="node1" presStyleIdx="0" presStyleCnt="6">
        <dgm:presLayoutVars>
          <dgm:bulletEnabled val="1"/>
        </dgm:presLayoutVars>
      </dgm:prSet>
      <dgm:spPr/>
    </dgm:pt>
    <dgm:pt modelId="{99215C52-688F-334A-86AE-6E9DBA009FDE}" type="pres">
      <dgm:prSet presAssocID="{12C8F102-5AAE-6344-A140-3B7AAE87C0D3}" presName="sibTrans" presStyleCnt="0"/>
      <dgm:spPr/>
    </dgm:pt>
    <dgm:pt modelId="{BC0E1AD6-8D92-2D4D-B292-037228DFF2AC}" type="pres">
      <dgm:prSet presAssocID="{999E072E-7EBB-1143-885C-8F5143D2EF41}" presName="node" presStyleLbl="node1" presStyleIdx="1" presStyleCnt="6">
        <dgm:presLayoutVars>
          <dgm:bulletEnabled val="1"/>
        </dgm:presLayoutVars>
      </dgm:prSet>
      <dgm:spPr/>
    </dgm:pt>
    <dgm:pt modelId="{CDFBB2A3-F4C8-A842-AC20-7DEDB67ACBF7}" type="pres">
      <dgm:prSet presAssocID="{733D4DD6-7261-9445-9B2B-BE9031819309}" presName="sibTrans" presStyleCnt="0"/>
      <dgm:spPr/>
    </dgm:pt>
    <dgm:pt modelId="{43E4FFA9-0178-004E-BBF8-6D319E0711F9}" type="pres">
      <dgm:prSet presAssocID="{0312E26B-85CD-F247-8BB2-D85AE18E1CEF}" presName="node" presStyleLbl="node1" presStyleIdx="2" presStyleCnt="6" custScaleX="125222">
        <dgm:presLayoutVars>
          <dgm:bulletEnabled val="1"/>
        </dgm:presLayoutVars>
      </dgm:prSet>
      <dgm:spPr/>
    </dgm:pt>
    <dgm:pt modelId="{0EB1ADFA-DF3E-CD46-978F-885ACFD6305B}" type="pres">
      <dgm:prSet presAssocID="{7F0A0673-F1F6-0942-9100-7D45056D6402}" presName="sibTrans" presStyleCnt="0"/>
      <dgm:spPr/>
    </dgm:pt>
    <dgm:pt modelId="{1848C126-B09F-0944-96B9-D397074BCE5C}" type="pres">
      <dgm:prSet presAssocID="{3DB82163-751E-D94C-BD38-064E6F7BFCAB}" presName="node" presStyleLbl="node1" presStyleIdx="3" presStyleCnt="6" custScaleX="119800">
        <dgm:presLayoutVars>
          <dgm:bulletEnabled val="1"/>
        </dgm:presLayoutVars>
      </dgm:prSet>
      <dgm:spPr/>
    </dgm:pt>
    <dgm:pt modelId="{DD102DF7-C2A5-3C48-A254-C62F7DBFEBE6}" type="pres">
      <dgm:prSet presAssocID="{6C47CB84-626B-444D-AFC8-6F08BB05BD0B}" presName="sibTrans" presStyleCnt="0"/>
      <dgm:spPr/>
    </dgm:pt>
    <dgm:pt modelId="{B49AC4F2-9DF1-9A46-9B71-667982BD7B62}" type="pres">
      <dgm:prSet presAssocID="{DDF43780-C5FE-A544-906D-9E60E4C42273}" presName="node" presStyleLbl="node1" presStyleIdx="4" presStyleCnt="6" custScaleX="136403">
        <dgm:presLayoutVars>
          <dgm:bulletEnabled val="1"/>
        </dgm:presLayoutVars>
      </dgm:prSet>
      <dgm:spPr/>
    </dgm:pt>
    <dgm:pt modelId="{B35A3A04-67D7-9F47-AF44-1E26D4E81836}" type="pres">
      <dgm:prSet presAssocID="{8DC9C8B6-5274-CC49-BB3C-7BC9D4878793}" presName="sibTrans" presStyleCnt="0"/>
      <dgm:spPr/>
    </dgm:pt>
    <dgm:pt modelId="{0F7B99FA-1FC9-A541-9154-044EBC3F699E}" type="pres">
      <dgm:prSet presAssocID="{D93C2AF6-BEF5-5945-82E6-041601F20944}" presName="node" presStyleLbl="node1" presStyleIdx="5" presStyleCnt="6">
        <dgm:presLayoutVars>
          <dgm:bulletEnabled val="1"/>
        </dgm:presLayoutVars>
      </dgm:prSet>
      <dgm:spPr/>
    </dgm:pt>
  </dgm:ptLst>
  <dgm:cxnLst>
    <dgm:cxn modelId="{CD770337-340E-404E-B588-7D62BE88DBD6}" srcId="{D5060D07-5CB4-364F-B121-706C7C5D40A0}" destId="{DDF43780-C5FE-A544-906D-9E60E4C42273}" srcOrd="4" destOrd="0" parTransId="{F7B62452-5E8E-3B43-B56B-DB2ADA25AD29}" sibTransId="{8DC9C8B6-5274-CC49-BB3C-7BC9D4878793}"/>
    <dgm:cxn modelId="{2A07B941-BFC8-CB48-A063-F53614FD7F90}" type="presOf" srcId="{0312E26B-85CD-F247-8BB2-D85AE18E1CEF}" destId="{43E4FFA9-0178-004E-BBF8-6D319E0711F9}" srcOrd="0" destOrd="0" presId="urn:microsoft.com/office/officeart/2005/8/layout/default"/>
    <dgm:cxn modelId="{3DEE5944-6C10-2C48-82CF-CA9ACFC30BCB}" srcId="{D5060D07-5CB4-364F-B121-706C7C5D40A0}" destId="{3DB82163-751E-D94C-BD38-064E6F7BFCAB}" srcOrd="3" destOrd="0" parTransId="{975E83AB-5112-9446-ADCC-52D9884629C2}" sibTransId="{6C47CB84-626B-444D-AFC8-6F08BB05BD0B}"/>
    <dgm:cxn modelId="{1DB16894-971E-FD4E-AF1B-AB6E994CFB5B}" type="presOf" srcId="{DDF43780-C5FE-A544-906D-9E60E4C42273}" destId="{B49AC4F2-9DF1-9A46-9B71-667982BD7B62}" srcOrd="0" destOrd="0" presId="urn:microsoft.com/office/officeart/2005/8/layout/default"/>
    <dgm:cxn modelId="{7E404A9A-0552-E942-B68D-B00DB9BEDACA}" srcId="{D5060D07-5CB4-364F-B121-706C7C5D40A0}" destId="{D93C2AF6-BEF5-5945-82E6-041601F20944}" srcOrd="5" destOrd="0" parTransId="{6496DA87-E365-BA47-AD50-926DDA44B25D}" sibTransId="{D0C75BAF-4A71-634B-AE9A-B3E3488245B9}"/>
    <dgm:cxn modelId="{6BDB93AF-110E-104A-B083-8ACB854DC5FC}" type="presOf" srcId="{D93C2AF6-BEF5-5945-82E6-041601F20944}" destId="{0F7B99FA-1FC9-A541-9154-044EBC3F699E}" srcOrd="0" destOrd="0" presId="urn:microsoft.com/office/officeart/2005/8/layout/default"/>
    <dgm:cxn modelId="{BC0B19B0-35BC-8C4E-A918-F304EA6A3DE8}" type="presOf" srcId="{3DB82163-751E-D94C-BD38-064E6F7BFCAB}" destId="{1848C126-B09F-0944-96B9-D397074BCE5C}" srcOrd="0" destOrd="0" presId="urn:microsoft.com/office/officeart/2005/8/layout/default"/>
    <dgm:cxn modelId="{850F52D7-9B4B-4F42-B805-5386A6CC00C5}" type="presOf" srcId="{21D1444C-D51B-E548-92EC-0901294CBC7B}" destId="{15998C8A-A8E7-5641-BD7F-B9C4C27ED372}" srcOrd="0" destOrd="0" presId="urn:microsoft.com/office/officeart/2005/8/layout/default"/>
    <dgm:cxn modelId="{84AE96DD-493F-5F46-BBFF-97E8FAE61674}" srcId="{D5060D07-5CB4-364F-B121-706C7C5D40A0}" destId="{999E072E-7EBB-1143-885C-8F5143D2EF41}" srcOrd="1" destOrd="0" parTransId="{447D8E4B-14C9-F840-878F-25C7343279D8}" sibTransId="{733D4DD6-7261-9445-9B2B-BE9031819309}"/>
    <dgm:cxn modelId="{069632E4-DE14-BB42-B0C1-CD5362D4C641}" type="presOf" srcId="{D5060D07-5CB4-364F-B121-706C7C5D40A0}" destId="{9EA0F3FE-6D93-0A41-9226-5869A7A3DDE4}" srcOrd="0" destOrd="0" presId="urn:microsoft.com/office/officeart/2005/8/layout/default"/>
    <dgm:cxn modelId="{6D3ED4F0-48B9-3D49-8B7F-04D0B7ACD86C}" srcId="{D5060D07-5CB4-364F-B121-706C7C5D40A0}" destId="{21D1444C-D51B-E548-92EC-0901294CBC7B}" srcOrd="0" destOrd="0" parTransId="{F900C6BC-433D-9D48-893B-53858F21AEE0}" sibTransId="{12C8F102-5AAE-6344-A140-3B7AAE87C0D3}"/>
    <dgm:cxn modelId="{AAE1C7F4-DBBA-CE4A-8229-BB5225C71CCF}" type="presOf" srcId="{999E072E-7EBB-1143-885C-8F5143D2EF41}" destId="{BC0E1AD6-8D92-2D4D-B292-037228DFF2AC}" srcOrd="0" destOrd="0" presId="urn:microsoft.com/office/officeart/2005/8/layout/default"/>
    <dgm:cxn modelId="{B5A24EFA-FC6C-7D42-A6F9-A148DFC4A24C}" srcId="{D5060D07-5CB4-364F-B121-706C7C5D40A0}" destId="{0312E26B-85CD-F247-8BB2-D85AE18E1CEF}" srcOrd="2" destOrd="0" parTransId="{D00361F1-7290-4A41-A90E-084172A23651}" sibTransId="{7F0A0673-F1F6-0942-9100-7D45056D6402}"/>
    <dgm:cxn modelId="{13638263-0350-8A4C-9036-99CA23C97656}" type="presParOf" srcId="{9EA0F3FE-6D93-0A41-9226-5869A7A3DDE4}" destId="{15998C8A-A8E7-5641-BD7F-B9C4C27ED372}" srcOrd="0" destOrd="0" presId="urn:microsoft.com/office/officeart/2005/8/layout/default"/>
    <dgm:cxn modelId="{1D93A243-C0FB-3440-9494-BB68F1922EAD}" type="presParOf" srcId="{9EA0F3FE-6D93-0A41-9226-5869A7A3DDE4}" destId="{99215C52-688F-334A-86AE-6E9DBA009FDE}" srcOrd="1" destOrd="0" presId="urn:microsoft.com/office/officeart/2005/8/layout/default"/>
    <dgm:cxn modelId="{94461566-AFDF-954D-9F71-3292A3A2C851}" type="presParOf" srcId="{9EA0F3FE-6D93-0A41-9226-5869A7A3DDE4}" destId="{BC0E1AD6-8D92-2D4D-B292-037228DFF2AC}" srcOrd="2" destOrd="0" presId="urn:microsoft.com/office/officeart/2005/8/layout/default"/>
    <dgm:cxn modelId="{FFFAA045-8977-4048-B61F-423C13A08D37}" type="presParOf" srcId="{9EA0F3FE-6D93-0A41-9226-5869A7A3DDE4}" destId="{CDFBB2A3-F4C8-A842-AC20-7DEDB67ACBF7}" srcOrd="3" destOrd="0" presId="urn:microsoft.com/office/officeart/2005/8/layout/default"/>
    <dgm:cxn modelId="{E9A1D8DB-4416-AA4F-9502-08E8FE7E6453}" type="presParOf" srcId="{9EA0F3FE-6D93-0A41-9226-5869A7A3DDE4}" destId="{43E4FFA9-0178-004E-BBF8-6D319E0711F9}" srcOrd="4" destOrd="0" presId="urn:microsoft.com/office/officeart/2005/8/layout/default"/>
    <dgm:cxn modelId="{7A291A46-BF8B-0F46-B346-D4DC9149CF59}" type="presParOf" srcId="{9EA0F3FE-6D93-0A41-9226-5869A7A3DDE4}" destId="{0EB1ADFA-DF3E-CD46-978F-885ACFD6305B}" srcOrd="5" destOrd="0" presId="urn:microsoft.com/office/officeart/2005/8/layout/default"/>
    <dgm:cxn modelId="{59D80D54-F450-1447-99E8-19ABEEE1568D}" type="presParOf" srcId="{9EA0F3FE-6D93-0A41-9226-5869A7A3DDE4}" destId="{1848C126-B09F-0944-96B9-D397074BCE5C}" srcOrd="6" destOrd="0" presId="urn:microsoft.com/office/officeart/2005/8/layout/default"/>
    <dgm:cxn modelId="{4E0141EF-1757-1444-8712-3875EA85280B}" type="presParOf" srcId="{9EA0F3FE-6D93-0A41-9226-5869A7A3DDE4}" destId="{DD102DF7-C2A5-3C48-A254-C62F7DBFEBE6}" srcOrd="7" destOrd="0" presId="urn:microsoft.com/office/officeart/2005/8/layout/default"/>
    <dgm:cxn modelId="{BBA7031F-5B00-DE48-A582-F12FCAA8A27B}" type="presParOf" srcId="{9EA0F3FE-6D93-0A41-9226-5869A7A3DDE4}" destId="{B49AC4F2-9DF1-9A46-9B71-667982BD7B62}" srcOrd="8" destOrd="0" presId="urn:microsoft.com/office/officeart/2005/8/layout/default"/>
    <dgm:cxn modelId="{104DF80D-7877-AB42-B32A-4C9B6DEBB330}" type="presParOf" srcId="{9EA0F3FE-6D93-0A41-9226-5869A7A3DDE4}" destId="{B35A3A04-67D7-9F47-AF44-1E26D4E81836}" srcOrd="9" destOrd="0" presId="urn:microsoft.com/office/officeart/2005/8/layout/default"/>
    <dgm:cxn modelId="{331586A3-6521-C247-929E-6DA80F32A3EE}" type="presParOf" srcId="{9EA0F3FE-6D93-0A41-9226-5869A7A3DDE4}" destId="{0F7B99FA-1FC9-A541-9154-044EBC3F699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33F068-956B-EC4F-91B5-B53D2295A232}" type="doc">
      <dgm:prSet loTypeId="urn:microsoft.com/office/officeart/2005/8/layout/venn1" loCatId="relationship" qsTypeId="urn:microsoft.com/office/officeart/2005/8/quickstyle/simple1" qsCatId="simple" csTypeId="urn:microsoft.com/office/officeart/2005/8/colors/colorful3" csCatId="colorful" phldr="1"/>
      <dgm:spPr/>
      <dgm:t>
        <a:bodyPr/>
        <a:lstStyle/>
        <a:p>
          <a:endParaRPr lang="zh-CN" altLang="en-US"/>
        </a:p>
      </dgm:t>
    </dgm:pt>
    <dgm:pt modelId="{75DC4202-F31A-BD4C-A1B3-988E59F06B75}">
      <dgm:prSet custT="1"/>
      <dgm:spPr/>
      <dgm:t>
        <a:bodyPr/>
        <a:lstStyle/>
        <a:p>
          <a:r>
            <a:rPr lang="zh-CN" altLang="en-US" sz="3200" b="1" dirty="0">
              <a:latin typeface="Source Han Serif CN" panose="02020400000000000000" pitchFamily="18" charset="-128"/>
              <a:ea typeface="Source Han Serif CN" panose="02020400000000000000" pitchFamily="18" charset="-128"/>
            </a:rPr>
            <a:t>对比分析法</a:t>
          </a:r>
          <a:endParaRPr lang="zh-CN" altLang="en-US" sz="3200" dirty="0">
            <a:latin typeface="Source Han Serif CN" panose="02020400000000000000" pitchFamily="18" charset="-128"/>
            <a:ea typeface="Source Han Serif CN" panose="02020400000000000000" pitchFamily="18" charset="-128"/>
          </a:endParaRPr>
        </a:p>
      </dgm:t>
    </dgm:pt>
    <dgm:pt modelId="{823C12CD-17A6-8D49-AB7C-9793E5F80BC2}" type="parTrans" cxnId="{BECB8598-995F-D74E-831A-37053F44A810}">
      <dgm:prSet/>
      <dgm:spPr/>
      <dgm:t>
        <a:bodyPr/>
        <a:lstStyle/>
        <a:p>
          <a:endParaRPr lang="zh-CN" altLang="en-US" sz="3200">
            <a:latin typeface="Source Han Serif CN" panose="02020400000000000000" pitchFamily="18" charset="-128"/>
            <a:ea typeface="Source Han Serif CN" panose="02020400000000000000" pitchFamily="18" charset="-128"/>
          </a:endParaRPr>
        </a:p>
      </dgm:t>
    </dgm:pt>
    <dgm:pt modelId="{C2B052E7-7D63-B74A-A312-E6708051C4AB}" type="sibTrans" cxnId="{BECB8598-995F-D74E-831A-37053F44A810}">
      <dgm:prSet/>
      <dgm:spPr/>
      <dgm:t>
        <a:bodyPr/>
        <a:lstStyle/>
        <a:p>
          <a:endParaRPr lang="zh-CN" altLang="en-US" sz="3200">
            <a:latin typeface="Source Han Serif CN" panose="02020400000000000000" pitchFamily="18" charset="-128"/>
            <a:ea typeface="Source Han Serif CN" panose="02020400000000000000" pitchFamily="18" charset="-128"/>
          </a:endParaRPr>
        </a:p>
      </dgm:t>
    </dgm:pt>
    <dgm:pt modelId="{D4FBF07C-4B0F-4F4B-A6EC-9C4CFB249EE5}">
      <dgm:prSet custT="1"/>
      <dgm:spPr/>
      <dgm:t>
        <a:bodyPr/>
        <a:lstStyle/>
        <a:p>
          <a:r>
            <a:rPr lang="zh-CN" altLang="en-US" sz="3200" b="1" dirty="0">
              <a:latin typeface="Source Han Serif CN" panose="02020400000000000000" pitchFamily="18" charset="-128"/>
              <a:ea typeface="Source Han Serif CN" panose="02020400000000000000" pitchFamily="18" charset="-128"/>
            </a:rPr>
            <a:t>主要问题复核法</a:t>
          </a:r>
          <a:endParaRPr lang="zh-CN" altLang="en-US" sz="3200" dirty="0">
            <a:latin typeface="Source Han Serif CN" panose="02020400000000000000" pitchFamily="18" charset="-128"/>
            <a:ea typeface="Source Han Serif CN" panose="02020400000000000000" pitchFamily="18" charset="-128"/>
          </a:endParaRPr>
        </a:p>
      </dgm:t>
    </dgm:pt>
    <dgm:pt modelId="{FAB824D3-1318-D441-A410-CC9D1F8E61FC}" type="parTrans" cxnId="{F4D27308-712F-1A49-9DC6-2B6C6C740AF0}">
      <dgm:prSet/>
      <dgm:spPr/>
      <dgm:t>
        <a:bodyPr/>
        <a:lstStyle/>
        <a:p>
          <a:endParaRPr lang="zh-CN" altLang="en-US" sz="3200">
            <a:latin typeface="Source Han Serif CN" panose="02020400000000000000" pitchFamily="18" charset="-128"/>
            <a:ea typeface="Source Han Serif CN" panose="02020400000000000000" pitchFamily="18" charset="-128"/>
          </a:endParaRPr>
        </a:p>
      </dgm:t>
    </dgm:pt>
    <dgm:pt modelId="{B7A33CE8-A715-3E47-BCC0-49224F9459E5}" type="sibTrans" cxnId="{F4D27308-712F-1A49-9DC6-2B6C6C740AF0}">
      <dgm:prSet/>
      <dgm:spPr/>
      <dgm:t>
        <a:bodyPr/>
        <a:lstStyle/>
        <a:p>
          <a:endParaRPr lang="zh-CN" altLang="en-US" sz="3200">
            <a:latin typeface="Source Han Serif CN" panose="02020400000000000000" pitchFamily="18" charset="-128"/>
            <a:ea typeface="Source Han Serif CN" panose="02020400000000000000" pitchFamily="18" charset="-128"/>
          </a:endParaRPr>
        </a:p>
      </dgm:t>
    </dgm:pt>
    <dgm:pt modelId="{7C4B4B20-7FBA-F944-91AF-8770FCC9B3E4}">
      <dgm:prSet custT="1"/>
      <dgm:spPr/>
      <dgm:t>
        <a:bodyPr/>
        <a:lstStyle/>
        <a:p>
          <a:r>
            <a:rPr lang="zh-CN" altLang="en-US" sz="3200" b="1">
              <a:latin typeface="Source Han Serif CN" panose="02020400000000000000" pitchFamily="18" charset="-128"/>
              <a:ea typeface="Source Han Serif CN" panose="02020400000000000000" pitchFamily="18" charset="-128"/>
            </a:rPr>
            <a:t>查询核实法</a:t>
          </a:r>
          <a:endParaRPr lang="zh-CN" altLang="en-US" sz="3200">
            <a:latin typeface="Source Han Serif CN" panose="02020400000000000000" pitchFamily="18" charset="-128"/>
            <a:ea typeface="Source Han Serif CN" panose="02020400000000000000" pitchFamily="18" charset="-128"/>
          </a:endParaRPr>
        </a:p>
      </dgm:t>
    </dgm:pt>
    <dgm:pt modelId="{BB18E185-6B1A-4A4C-88EB-940CEBCD143B}" type="parTrans" cxnId="{BE4A4228-4B8C-B643-B805-8A9B004F49A3}">
      <dgm:prSet/>
      <dgm:spPr/>
      <dgm:t>
        <a:bodyPr/>
        <a:lstStyle/>
        <a:p>
          <a:endParaRPr lang="zh-CN" altLang="en-US" sz="3200">
            <a:latin typeface="Source Han Serif CN" panose="02020400000000000000" pitchFamily="18" charset="-128"/>
            <a:ea typeface="Source Han Serif CN" panose="02020400000000000000" pitchFamily="18" charset="-128"/>
          </a:endParaRPr>
        </a:p>
      </dgm:t>
    </dgm:pt>
    <dgm:pt modelId="{E48CEEBF-C520-1344-9F0B-228D7157CD93}" type="sibTrans" cxnId="{BE4A4228-4B8C-B643-B805-8A9B004F49A3}">
      <dgm:prSet/>
      <dgm:spPr/>
      <dgm:t>
        <a:bodyPr/>
        <a:lstStyle/>
        <a:p>
          <a:endParaRPr lang="zh-CN" altLang="en-US" sz="3200">
            <a:latin typeface="Source Han Serif CN" panose="02020400000000000000" pitchFamily="18" charset="-128"/>
            <a:ea typeface="Source Han Serif CN" panose="02020400000000000000" pitchFamily="18" charset="-128"/>
          </a:endParaRPr>
        </a:p>
      </dgm:t>
    </dgm:pt>
    <dgm:pt modelId="{7DBD23C9-BBB6-9B4A-8D46-32B70EA93430}">
      <dgm:prSet custT="1"/>
      <dgm:spPr/>
      <dgm:t>
        <a:bodyPr/>
        <a:lstStyle/>
        <a:p>
          <a:r>
            <a:rPr lang="zh-CN" altLang="en-US" sz="3200" b="1">
              <a:latin typeface="Source Han Serif CN" panose="02020400000000000000" pitchFamily="18" charset="-128"/>
              <a:ea typeface="Source Han Serif CN" panose="02020400000000000000" pitchFamily="18" charset="-128"/>
            </a:rPr>
            <a:t>分类整理法</a:t>
          </a:r>
          <a:endParaRPr lang="zh-CN" altLang="en-US" sz="3200">
            <a:latin typeface="Source Han Serif CN" panose="02020400000000000000" pitchFamily="18" charset="-128"/>
            <a:ea typeface="Source Han Serif CN" panose="02020400000000000000" pitchFamily="18" charset="-128"/>
          </a:endParaRPr>
        </a:p>
      </dgm:t>
    </dgm:pt>
    <dgm:pt modelId="{C0D754B3-F589-E94F-97B2-2D191A5F5049}" type="parTrans" cxnId="{EF3EEE69-2210-DA45-B398-501BD4DB2826}">
      <dgm:prSet/>
      <dgm:spPr/>
      <dgm:t>
        <a:bodyPr/>
        <a:lstStyle/>
        <a:p>
          <a:endParaRPr lang="zh-CN" altLang="en-US" sz="3200">
            <a:latin typeface="Source Han Serif CN" panose="02020400000000000000" pitchFamily="18" charset="-128"/>
            <a:ea typeface="Source Han Serif CN" panose="02020400000000000000" pitchFamily="18" charset="-128"/>
          </a:endParaRPr>
        </a:p>
      </dgm:t>
    </dgm:pt>
    <dgm:pt modelId="{7F3AF65D-C812-EB47-8771-3ADAF7D9D3DF}" type="sibTrans" cxnId="{EF3EEE69-2210-DA45-B398-501BD4DB2826}">
      <dgm:prSet/>
      <dgm:spPr/>
      <dgm:t>
        <a:bodyPr/>
        <a:lstStyle/>
        <a:p>
          <a:endParaRPr lang="zh-CN" altLang="en-US" sz="3200">
            <a:latin typeface="Source Han Serif CN" panose="02020400000000000000" pitchFamily="18" charset="-128"/>
            <a:ea typeface="Source Han Serif CN" panose="02020400000000000000" pitchFamily="18" charset="-128"/>
          </a:endParaRPr>
        </a:p>
      </dgm:t>
    </dgm:pt>
    <dgm:pt modelId="{4C61ED37-FDAF-3F4C-BEE9-457E52F56DCF}">
      <dgm:prSet custT="1"/>
      <dgm:spPr/>
      <dgm:t>
        <a:bodyPr/>
        <a:lstStyle/>
        <a:p>
          <a:r>
            <a:rPr lang="zh-CN" altLang="en-US" sz="3200" b="1">
              <a:latin typeface="Source Han Serif CN" panose="02020400000000000000" pitchFamily="18" charset="-128"/>
              <a:ea typeface="Source Han Serif CN" panose="02020400000000000000" pitchFamily="18" charset="-128"/>
            </a:rPr>
            <a:t>联合会审法</a:t>
          </a:r>
          <a:endParaRPr lang="zh-CN" altLang="en-US" sz="3200">
            <a:latin typeface="Source Han Serif CN" panose="02020400000000000000" pitchFamily="18" charset="-128"/>
            <a:ea typeface="Source Han Serif CN" panose="02020400000000000000" pitchFamily="18" charset="-128"/>
          </a:endParaRPr>
        </a:p>
      </dgm:t>
    </dgm:pt>
    <dgm:pt modelId="{BF7C12EA-27D8-6C40-9C58-CA38ABB2E3FD}" type="parTrans" cxnId="{7E961B4E-95FD-F143-AC24-A75933C84B88}">
      <dgm:prSet/>
      <dgm:spPr/>
      <dgm:t>
        <a:bodyPr/>
        <a:lstStyle/>
        <a:p>
          <a:endParaRPr lang="zh-CN" altLang="en-US" sz="3200">
            <a:latin typeface="Source Han Serif CN" panose="02020400000000000000" pitchFamily="18" charset="-128"/>
            <a:ea typeface="Source Han Serif CN" panose="02020400000000000000" pitchFamily="18" charset="-128"/>
          </a:endParaRPr>
        </a:p>
      </dgm:t>
    </dgm:pt>
    <dgm:pt modelId="{97B62883-9E14-9C4D-865B-2525C0349F2E}" type="sibTrans" cxnId="{7E961B4E-95FD-F143-AC24-A75933C84B88}">
      <dgm:prSet/>
      <dgm:spPr/>
      <dgm:t>
        <a:bodyPr/>
        <a:lstStyle/>
        <a:p>
          <a:endParaRPr lang="zh-CN" altLang="en-US" sz="3200">
            <a:latin typeface="Source Han Serif CN" panose="02020400000000000000" pitchFamily="18" charset="-128"/>
            <a:ea typeface="Source Han Serif CN" panose="02020400000000000000" pitchFamily="18" charset="-128"/>
          </a:endParaRPr>
        </a:p>
      </dgm:t>
    </dgm:pt>
    <dgm:pt modelId="{C42C660A-33F9-1F40-BE08-0A94CE496800}" type="pres">
      <dgm:prSet presAssocID="{3333F068-956B-EC4F-91B5-B53D2295A232}" presName="compositeShape" presStyleCnt="0">
        <dgm:presLayoutVars>
          <dgm:chMax val="7"/>
          <dgm:dir/>
          <dgm:resizeHandles val="exact"/>
        </dgm:presLayoutVars>
      </dgm:prSet>
      <dgm:spPr/>
    </dgm:pt>
    <dgm:pt modelId="{6A3BA157-45D3-8948-BBB1-63426DA67968}" type="pres">
      <dgm:prSet presAssocID="{75DC4202-F31A-BD4C-A1B3-988E59F06B75}" presName="circ1" presStyleLbl="vennNode1" presStyleIdx="0" presStyleCnt="5"/>
      <dgm:spPr/>
    </dgm:pt>
    <dgm:pt modelId="{8A9EE856-7082-414B-BEB4-3D8EF2006C8A}" type="pres">
      <dgm:prSet presAssocID="{75DC4202-F31A-BD4C-A1B3-988E59F06B75}" presName="circ1Tx" presStyleLbl="revTx" presStyleIdx="0" presStyleCnt="0" custScaleX="169394">
        <dgm:presLayoutVars>
          <dgm:chMax val="0"/>
          <dgm:chPref val="0"/>
          <dgm:bulletEnabled val="1"/>
        </dgm:presLayoutVars>
      </dgm:prSet>
      <dgm:spPr/>
    </dgm:pt>
    <dgm:pt modelId="{55435605-0B3A-A146-8835-A2D07D541FDB}" type="pres">
      <dgm:prSet presAssocID="{D4FBF07C-4B0F-4F4B-A6EC-9C4CFB249EE5}" presName="circ2" presStyleLbl="vennNode1" presStyleIdx="1" presStyleCnt="5"/>
      <dgm:spPr/>
    </dgm:pt>
    <dgm:pt modelId="{5AD77213-F5CE-7B41-A106-CCAF1B29A961}" type="pres">
      <dgm:prSet presAssocID="{D4FBF07C-4B0F-4F4B-A6EC-9C4CFB249EE5}" presName="circ2Tx" presStyleLbl="revTx" presStyleIdx="0" presStyleCnt="0" custScaleX="138748">
        <dgm:presLayoutVars>
          <dgm:chMax val="0"/>
          <dgm:chPref val="0"/>
          <dgm:bulletEnabled val="1"/>
        </dgm:presLayoutVars>
      </dgm:prSet>
      <dgm:spPr/>
    </dgm:pt>
    <dgm:pt modelId="{47FAB274-5AE7-0045-8F87-FD9A8169A02A}" type="pres">
      <dgm:prSet presAssocID="{7C4B4B20-7FBA-F944-91AF-8770FCC9B3E4}" presName="circ3" presStyleLbl="vennNode1" presStyleIdx="2" presStyleCnt="5"/>
      <dgm:spPr/>
    </dgm:pt>
    <dgm:pt modelId="{B1D96AD0-F455-7C43-923D-3CE82EC24D8C}" type="pres">
      <dgm:prSet presAssocID="{7C4B4B20-7FBA-F944-91AF-8770FCC9B3E4}" presName="circ3Tx" presStyleLbl="revTx" presStyleIdx="0" presStyleCnt="0">
        <dgm:presLayoutVars>
          <dgm:chMax val="0"/>
          <dgm:chPref val="0"/>
          <dgm:bulletEnabled val="1"/>
        </dgm:presLayoutVars>
      </dgm:prSet>
      <dgm:spPr/>
    </dgm:pt>
    <dgm:pt modelId="{F5599C93-7020-EC46-9E27-F79F0D9BCE13}" type="pres">
      <dgm:prSet presAssocID="{7DBD23C9-BBB6-9B4A-8D46-32B70EA93430}" presName="circ4" presStyleLbl="vennNode1" presStyleIdx="3" presStyleCnt="5"/>
      <dgm:spPr/>
    </dgm:pt>
    <dgm:pt modelId="{2887207D-30F4-B041-86DD-D647992E4AEA}" type="pres">
      <dgm:prSet presAssocID="{7DBD23C9-BBB6-9B4A-8D46-32B70EA93430}" presName="circ4Tx" presStyleLbl="revTx" presStyleIdx="0" presStyleCnt="0">
        <dgm:presLayoutVars>
          <dgm:chMax val="0"/>
          <dgm:chPref val="0"/>
          <dgm:bulletEnabled val="1"/>
        </dgm:presLayoutVars>
      </dgm:prSet>
      <dgm:spPr/>
    </dgm:pt>
    <dgm:pt modelId="{06C4EFB5-EA09-1D48-B2D0-CE9C9D0E7C68}" type="pres">
      <dgm:prSet presAssocID="{4C61ED37-FDAF-3F4C-BEE9-457E52F56DCF}" presName="circ5" presStyleLbl="vennNode1" presStyleIdx="4" presStyleCnt="5"/>
      <dgm:spPr/>
    </dgm:pt>
    <dgm:pt modelId="{00F9396A-9A66-1242-9262-2451E61319A8}" type="pres">
      <dgm:prSet presAssocID="{4C61ED37-FDAF-3F4C-BEE9-457E52F56DCF}" presName="circ5Tx" presStyleLbl="revTx" presStyleIdx="0" presStyleCnt="0">
        <dgm:presLayoutVars>
          <dgm:chMax val="0"/>
          <dgm:chPref val="0"/>
          <dgm:bulletEnabled val="1"/>
        </dgm:presLayoutVars>
      </dgm:prSet>
      <dgm:spPr/>
    </dgm:pt>
  </dgm:ptLst>
  <dgm:cxnLst>
    <dgm:cxn modelId="{59C11405-3510-7443-AC69-31F6C818D829}" type="presOf" srcId="{4C61ED37-FDAF-3F4C-BEE9-457E52F56DCF}" destId="{00F9396A-9A66-1242-9262-2451E61319A8}" srcOrd="0" destOrd="0" presId="urn:microsoft.com/office/officeart/2005/8/layout/venn1"/>
    <dgm:cxn modelId="{F4D27308-712F-1A49-9DC6-2B6C6C740AF0}" srcId="{3333F068-956B-EC4F-91B5-B53D2295A232}" destId="{D4FBF07C-4B0F-4F4B-A6EC-9C4CFB249EE5}" srcOrd="1" destOrd="0" parTransId="{FAB824D3-1318-D441-A410-CC9D1F8E61FC}" sibTransId="{B7A33CE8-A715-3E47-BCC0-49224F9459E5}"/>
    <dgm:cxn modelId="{21C20C17-D8B3-AA47-83A3-AE125A3287BF}" type="presOf" srcId="{75DC4202-F31A-BD4C-A1B3-988E59F06B75}" destId="{8A9EE856-7082-414B-BEB4-3D8EF2006C8A}" srcOrd="0" destOrd="0" presId="urn:microsoft.com/office/officeart/2005/8/layout/venn1"/>
    <dgm:cxn modelId="{BE4A4228-4B8C-B643-B805-8A9B004F49A3}" srcId="{3333F068-956B-EC4F-91B5-B53D2295A232}" destId="{7C4B4B20-7FBA-F944-91AF-8770FCC9B3E4}" srcOrd="2" destOrd="0" parTransId="{BB18E185-6B1A-4A4C-88EB-940CEBCD143B}" sibTransId="{E48CEEBF-C520-1344-9F0B-228D7157CD93}"/>
    <dgm:cxn modelId="{7E961B4E-95FD-F143-AC24-A75933C84B88}" srcId="{3333F068-956B-EC4F-91B5-B53D2295A232}" destId="{4C61ED37-FDAF-3F4C-BEE9-457E52F56DCF}" srcOrd="4" destOrd="0" parTransId="{BF7C12EA-27D8-6C40-9C58-CA38ABB2E3FD}" sibTransId="{97B62883-9E14-9C4D-865B-2525C0349F2E}"/>
    <dgm:cxn modelId="{EF3EEE69-2210-DA45-B398-501BD4DB2826}" srcId="{3333F068-956B-EC4F-91B5-B53D2295A232}" destId="{7DBD23C9-BBB6-9B4A-8D46-32B70EA93430}" srcOrd="3" destOrd="0" parTransId="{C0D754B3-F589-E94F-97B2-2D191A5F5049}" sibTransId="{7F3AF65D-C812-EB47-8771-3ADAF7D9D3DF}"/>
    <dgm:cxn modelId="{BECB8598-995F-D74E-831A-37053F44A810}" srcId="{3333F068-956B-EC4F-91B5-B53D2295A232}" destId="{75DC4202-F31A-BD4C-A1B3-988E59F06B75}" srcOrd="0" destOrd="0" parTransId="{823C12CD-17A6-8D49-AB7C-9793E5F80BC2}" sibTransId="{C2B052E7-7D63-B74A-A312-E6708051C4AB}"/>
    <dgm:cxn modelId="{26CF5BAB-05BF-3446-ADC3-7BF187628D41}" type="presOf" srcId="{D4FBF07C-4B0F-4F4B-A6EC-9C4CFB249EE5}" destId="{5AD77213-F5CE-7B41-A106-CCAF1B29A961}" srcOrd="0" destOrd="0" presId="urn:microsoft.com/office/officeart/2005/8/layout/venn1"/>
    <dgm:cxn modelId="{C8CE61C4-47D4-F141-B811-1359BF76D895}" type="presOf" srcId="{7C4B4B20-7FBA-F944-91AF-8770FCC9B3E4}" destId="{B1D96AD0-F455-7C43-923D-3CE82EC24D8C}" srcOrd="0" destOrd="0" presId="urn:microsoft.com/office/officeart/2005/8/layout/venn1"/>
    <dgm:cxn modelId="{A592C1D0-C3F7-474C-B9E5-8D565AD91534}" type="presOf" srcId="{3333F068-956B-EC4F-91B5-B53D2295A232}" destId="{C42C660A-33F9-1F40-BE08-0A94CE496800}" srcOrd="0" destOrd="0" presId="urn:microsoft.com/office/officeart/2005/8/layout/venn1"/>
    <dgm:cxn modelId="{5EF0C7D0-7EAA-3C4A-B954-03C6DA4ED672}" type="presOf" srcId="{7DBD23C9-BBB6-9B4A-8D46-32B70EA93430}" destId="{2887207D-30F4-B041-86DD-D647992E4AEA}" srcOrd="0" destOrd="0" presId="urn:microsoft.com/office/officeart/2005/8/layout/venn1"/>
    <dgm:cxn modelId="{B49F3F02-9A00-BA43-9E81-A4CFFA3E8F68}" type="presParOf" srcId="{C42C660A-33F9-1F40-BE08-0A94CE496800}" destId="{6A3BA157-45D3-8948-BBB1-63426DA67968}" srcOrd="0" destOrd="0" presId="urn:microsoft.com/office/officeart/2005/8/layout/venn1"/>
    <dgm:cxn modelId="{B14149E7-4116-BC46-BC46-4C8D0FF48709}" type="presParOf" srcId="{C42C660A-33F9-1F40-BE08-0A94CE496800}" destId="{8A9EE856-7082-414B-BEB4-3D8EF2006C8A}" srcOrd="1" destOrd="0" presId="urn:microsoft.com/office/officeart/2005/8/layout/venn1"/>
    <dgm:cxn modelId="{A336E777-A01F-0C46-91EE-18AFB9B1AB8E}" type="presParOf" srcId="{C42C660A-33F9-1F40-BE08-0A94CE496800}" destId="{55435605-0B3A-A146-8835-A2D07D541FDB}" srcOrd="2" destOrd="0" presId="urn:microsoft.com/office/officeart/2005/8/layout/venn1"/>
    <dgm:cxn modelId="{12AB1FA7-DB04-8F45-B7B3-E391E7AF4C2C}" type="presParOf" srcId="{C42C660A-33F9-1F40-BE08-0A94CE496800}" destId="{5AD77213-F5CE-7B41-A106-CCAF1B29A961}" srcOrd="3" destOrd="0" presId="urn:microsoft.com/office/officeart/2005/8/layout/venn1"/>
    <dgm:cxn modelId="{29C639C2-A332-2B48-8650-4BF991AF3E20}" type="presParOf" srcId="{C42C660A-33F9-1F40-BE08-0A94CE496800}" destId="{47FAB274-5AE7-0045-8F87-FD9A8169A02A}" srcOrd="4" destOrd="0" presId="urn:microsoft.com/office/officeart/2005/8/layout/venn1"/>
    <dgm:cxn modelId="{191D8D77-281A-FF42-B197-E73EE344C319}" type="presParOf" srcId="{C42C660A-33F9-1F40-BE08-0A94CE496800}" destId="{B1D96AD0-F455-7C43-923D-3CE82EC24D8C}" srcOrd="5" destOrd="0" presId="urn:microsoft.com/office/officeart/2005/8/layout/venn1"/>
    <dgm:cxn modelId="{B08010CF-20BC-F941-BABC-48C7C7375FD8}" type="presParOf" srcId="{C42C660A-33F9-1F40-BE08-0A94CE496800}" destId="{F5599C93-7020-EC46-9E27-F79F0D9BCE13}" srcOrd="6" destOrd="0" presId="urn:microsoft.com/office/officeart/2005/8/layout/venn1"/>
    <dgm:cxn modelId="{6AF2A006-F2AE-444F-8078-3C1BC00C49F7}" type="presParOf" srcId="{C42C660A-33F9-1F40-BE08-0A94CE496800}" destId="{2887207D-30F4-B041-86DD-D647992E4AEA}" srcOrd="7" destOrd="0" presId="urn:microsoft.com/office/officeart/2005/8/layout/venn1"/>
    <dgm:cxn modelId="{5BF98CCC-33C5-4547-9044-CE6AD129C6A6}" type="presParOf" srcId="{C42C660A-33F9-1F40-BE08-0A94CE496800}" destId="{06C4EFB5-EA09-1D48-B2D0-CE9C9D0E7C68}" srcOrd="8" destOrd="0" presId="urn:microsoft.com/office/officeart/2005/8/layout/venn1"/>
    <dgm:cxn modelId="{E2F22864-2E6B-7243-B2A4-398E7C8D8D0E}" type="presParOf" srcId="{C42C660A-33F9-1F40-BE08-0A94CE496800}" destId="{00F9396A-9A66-1242-9262-2451E61319A8}"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DE912-C628-684A-AA7D-E3A8E06E9C56}">
      <dsp:nvSpPr>
        <dsp:cNvPr id="0" name=""/>
        <dsp:cNvSpPr/>
      </dsp:nvSpPr>
      <dsp:spPr>
        <a:xfrm rot="16200000">
          <a:off x="-99449" y="101302"/>
          <a:ext cx="4351338" cy="4148732"/>
        </a:xfrm>
        <a:prstGeom prst="flowChartManualOperation">
          <a:avLst/>
        </a:prstGeom>
        <a:solidFill>
          <a:srgbClr val="D7B9AB"/>
        </a:solidFill>
        <a:ln w="12700" cap="flat" cmpd="sng" algn="ctr">
          <a:solidFill>
            <a:srgbClr val="D7B9A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tx1"/>
              </a:solidFill>
              <a:latin typeface="Source Han Serif CN" panose="02020400000000000000" pitchFamily="18" charset="-128"/>
              <a:ea typeface="Source Han Serif CN" panose="02020400000000000000" pitchFamily="18" charset="-128"/>
            </a:rPr>
            <a:t>是设计文件的重要组成部分，是确定整个建设项目从筹建到竣工交付使用所预计花费的全部费用的文件。</a:t>
          </a:r>
          <a:endParaRPr lang="zh-CN" altLang="en-US" sz="2400" kern="1200">
            <a:solidFill>
              <a:schemeClr val="tx1"/>
            </a:solidFill>
            <a:latin typeface="Source Han Serif CN" panose="02020400000000000000" pitchFamily="18" charset="-128"/>
            <a:ea typeface="Source Han Serif CN" panose="02020400000000000000" pitchFamily="18" charset="-128"/>
          </a:endParaRPr>
        </a:p>
      </dsp:txBody>
      <dsp:txXfrm rot="5400000">
        <a:off x="1854" y="870267"/>
        <a:ext cx="4148732" cy="2610802"/>
      </dsp:txXfrm>
    </dsp:sp>
    <dsp:sp modelId="{C70A8FB0-18AC-D04E-8B92-A072A8A37AFD}">
      <dsp:nvSpPr>
        <dsp:cNvPr id="0" name=""/>
        <dsp:cNvSpPr/>
      </dsp:nvSpPr>
      <dsp:spPr>
        <a:xfrm rot="16200000">
          <a:off x="5312074" y="-850333"/>
          <a:ext cx="4351338" cy="6052005"/>
        </a:xfrm>
        <a:prstGeom prst="flowChartManualOperati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latin typeface="Source Han Serif CN" panose="02020400000000000000" pitchFamily="18" charset="-128"/>
              <a:ea typeface="Source Han Serif CN" panose="02020400000000000000" pitchFamily="18" charset="-128"/>
            </a:rPr>
            <a:t>由各单项工程综合概算、工程建设其他费用（含建设期贷款利息）、预备费、固定资产投资方向调节税和经营性项目的铺底流动资金，按照主管部门规定的统一表格进行编制而成的。</a:t>
          </a:r>
          <a:endParaRPr lang="zh-CN" altLang="en-US" sz="2400" kern="1200" dirty="0">
            <a:solidFill>
              <a:schemeClr val="tx1"/>
            </a:solidFill>
            <a:latin typeface="Source Han Serif CN" panose="02020400000000000000" pitchFamily="18" charset="-128"/>
            <a:ea typeface="Source Han Serif CN" panose="02020400000000000000" pitchFamily="18" charset="-128"/>
          </a:endParaRPr>
        </a:p>
      </dsp:txBody>
      <dsp:txXfrm rot="5400000">
        <a:off x="4461741" y="870268"/>
        <a:ext cx="6052005" cy="2610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2B4B6-D840-2D43-870C-4B89BDE298DD}">
      <dsp:nvSpPr>
        <dsp:cNvPr id="0" name=""/>
        <dsp:cNvSpPr/>
      </dsp:nvSpPr>
      <dsp:spPr>
        <a:xfrm>
          <a:off x="0" y="417429"/>
          <a:ext cx="10515600" cy="604800"/>
        </a:xfrm>
        <a:prstGeom prst="rect">
          <a:avLst/>
        </a:prstGeom>
        <a:solidFill>
          <a:schemeClr val="lt1">
            <a:alpha val="90000"/>
            <a:hueOff val="0"/>
            <a:satOff val="0"/>
            <a:lumOff val="0"/>
            <a:alphaOff val="0"/>
          </a:schemeClr>
        </a:solidFill>
        <a:ln w="12700" cap="flat" cmpd="sng" algn="ctr">
          <a:solidFill>
            <a:srgbClr val="D7B9AB"/>
          </a:solidFill>
          <a:prstDash val="solid"/>
          <a:miter lim="800000"/>
        </a:ln>
        <a:effectLst/>
      </dsp:spPr>
      <dsp:style>
        <a:lnRef idx="2">
          <a:scrgbClr r="0" g="0" b="0"/>
        </a:lnRef>
        <a:fillRef idx="1">
          <a:scrgbClr r="0" g="0" b="0"/>
        </a:fillRef>
        <a:effectRef idx="0">
          <a:scrgbClr r="0" g="0" b="0"/>
        </a:effectRef>
        <a:fontRef idx="minor"/>
      </dsp:style>
    </dsp:sp>
    <dsp:sp modelId="{D775B400-C219-FA4E-88D8-CE937311B173}">
      <dsp:nvSpPr>
        <dsp:cNvPr id="0" name=""/>
        <dsp:cNvSpPr/>
      </dsp:nvSpPr>
      <dsp:spPr>
        <a:xfrm>
          <a:off x="525780" y="63189"/>
          <a:ext cx="7360920" cy="708480"/>
        </a:xfrm>
        <a:prstGeom prst="roundRect">
          <a:avLst/>
        </a:prstGeom>
        <a:solidFill>
          <a:srgbClr val="D7B9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90000"/>
            </a:lnSpc>
            <a:spcBef>
              <a:spcPct val="0"/>
            </a:spcBef>
            <a:spcAft>
              <a:spcPct val="35000"/>
            </a:spcAft>
            <a:buNone/>
          </a:pPr>
          <a:r>
            <a:rPr lang="zh-CN" altLang="en-US" sz="3200" b="1" kern="1200">
              <a:solidFill>
                <a:schemeClr val="tx1"/>
              </a:solidFill>
              <a:latin typeface="Source Han Serif CN" panose="02020400000000000000" pitchFamily="18" charset="-128"/>
              <a:ea typeface="Source Han Serif CN" panose="02020400000000000000" pitchFamily="18" charset="-128"/>
            </a:rPr>
            <a:t>编制说明</a:t>
          </a:r>
          <a:endParaRPr lang="zh-CN" altLang="en-US" sz="3200" kern="1200">
            <a:solidFill>
              <a:schemeClr val="tx1"/>
            </a:solidFill>
            <a:latin typeface="Source Han Serif CN" panose="02020400000000000000" pitchFamily="18" charset="-128"/>
            <a:ea typeface="Source Han Serif CN" panose="02020400000000000000" pitchFamily="18" charset="-128"/>
          </a:endParaRPr>
        </a:p>
      </dsp:txBody>
      <dsp:txXfrm>
        <a:off x="560365" y="97774"/>
        <a:ext cx="7291750" cy="639310"/>
      </dsp:txXfrm>
    </dsp:sp>
    <dsp:sp modelId="{0405DBE4-5663-1D41-A88C-4BA400FD0AC9}">
      <dsp:nvSpPr>
        <dsp:cNvPr id="0" name=""/>
        <dsp:cNvSpPr/>
      </dsp:nvSpPr>
      <dsp:spPr>
        <a:xfrm>
          <a:off x="0" y="1506069"/>
          <a:ext cx="10515600" cy="60480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AB0B48-777A-8E4D-866D-128C9098D7DE}">
      <dsp:nvSpPr>
        <dsp:cNvPr id="0" name=""/>
        <dsp:cNvSpPr/>
      </dsp:nvSpPr>
      <dsp:spPr>
        <a:xfrm>
          <a:off x="525780" y="1151829"/>
          <a:ext cx="7360920" cy="7084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90000"/>
            </a:lnSpc>
            <a:spcBef>
              <a:spcPct val="0"/>
            </a:spcBef>
            <a:spcAft>
              <a:spcPct val="35000"/>
            </a:spcAft>
            <a:buNone/>
          </a:pPr>
          <a:r>
            <a:rPr lang="zh-CN" altLang="en-US" sz="3200" b="1" kern="1200">
              <a:solidFill>
                <a:schemeClr val="tx1"/>
              </a:solidFill>
              <a:latin typeface="Source Han Serif CN" panose="02020400000000000000" pitchFamily="18" charset="-128"/>
              <a:ea typeface="Source Han Serif CN" panose="02020400000000000000" pitchFamily="18" charset="-128"/>
            </a:rPr>
            <a:t>总概算表</a:t>
          </a:r>
          <a:endParaRPr lang="zh-CN" altLang="en-US" sz="3200" kern="1200">
            <a:solidFill>
              <a:schemeClr val="tx1"/>
            </a:solidFill>
            <a:latin typeface="Source Han Serif CN" panose="02020400000000000000" pitchFamily="18" charset="-128"/>
            <a:ea typeface="Source Han Serif CN" panose="02020400000000000000" pitchFamily="18" charset="-128"/>
          </a:endParaRPr>
        </a:p>
      </dsp:txBody>
      <dsp:txXfrm>
        <a:off x="560365" y="1186414"/>
        <a:ext cx="7291750" cy="639310"/>
      </dsp:txXfrm>
    </dsp:sp>
    <dsp:sp modelId="{D8CE0FF8-3296-8E4E-94EE-7B286797EA4C}">
      <dsp:nvSpPr>
        <dsp:cNvPr id="0" name=""/>
        <dsp:cNvSpPr/>
      </dsp:nvSpPr>
      <dsp:spPr>
        <a:xfrm>
          <a:off x="0" y="2594709"/>
          <a:ext cx="10515600" cy="604800"/>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40EF0F-6811-8646-A2EF-0B0290B9DE9A}">
      <dsp:nvSpPr>
        <dsp:cNvPr id="0" name=""/>
        <dsp:cNvSpPr/>
      </dsp:nvSpPr>
      <dsp:spPr>
        <a:xfrm>
          <a:off x="525780" y="2240469"/>
          <a:ext cx="7360920" cy="7084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90000"/>
            </a:lnSpc>
            <a:spcBef>
              <a:spcPct val="0"/>
            </a:spcBef>
            <a:spcAft>
              <a:spcPct val="35000"/>
            </a:spcAft>
            <a:buNone/>
          </a:pPr>
          <a:r>
            <a:rPr lang="zh-CN" altLang="en-US" sz="3200" b="1" kern="1200">
              <a:solidFill>
                <a:schemeClr val="tx1"/>
              </a:solidFill>
              <a:latin typeface="Source Han Serif CN" panose="02020400000000000000" pitchFamily="18" charset="-128"/>
              <a:ea typeface="Source Han Serif CN" panose="02020400000000000000" pitchFamily="18" charset="-128"/>
            </a:rPr>
            <a:t>单项工程综合概算表</a:t>
          </a:r>
          <a:endParaRPr lang="zh-CN" altLang="en-US" sz="3200" kern="1200">
            <a:solidFill>
              <a:schemeClr val="tx1"/>
            </a:solidFill>
            <a:latin typeface="Source Han Serif CN" panose="02020400000000000000" pitchFamily="18" charset="-128"/>
            <a:ea typeface="Source Han Serif CN" panose="02020400000000000000" pitchFamily="18" charset="-128"/>
          </a:endParaRPr>
        </a:p>
      </dsp:txBody>
      <dsp:txXfrm>
        <a:off x="560365" y="2275054"/>
        <a:ext cx="7291750" cy="639310"/>
      </dsp:txXfrm>
    </dsp:sp>
    <dsp:sp modelId="{13549505-4477-164D-82AA-80ED4C0FAB4D}">
      <dsp:nvSpPr>
        <dsp:cNvPr id="0" name=""/>
        <dsp:cNvSpPr/>
      </dsp:nvSpPr>
      <dsp:spPr>
        <a:xfrm>
          <a:off x="0" y="3683349"/>
          <a:ext cx="10515600" cy="6048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A63A28-F51F-1D4E-A25D-7AB3601D09B7}">
      <dsp:nvSpPr>
        <dsp:cNvPr id="0" name=""/>
        <dsp:cNvSpPr/>
      </dsp:nvSpPr>
      <dsp:spPr>
        <a:xfrm>
          <a:off x="525780" y="3329109"/>
          <a:ext cx="7360920" cy="7084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90000"/>
            </a:lnSpc>
            <a:spcBef>
              <a:spcPct val="0"/>
            </a:spcBef>
            <a:spcAft>
              <a:spcPct val="35000"/>
            </a:spcAft>
            <a:buNone/>
          </a:pPr>
          <a:r>
            <a:rPr lang="zh-CN" altLang="en-US" sz="3200" b="1" kern="1200">
              <a:solidFill>
                <a:schemeClr val="tx1"/>
              </a:solidFill>
              <a:latin typeface="Source Han Serif CN" panose="02020400000000000000" pitchFamily="18" charset="-128"/>
              <a:ea typeface="Source Han Serif CN" panose="02020400000000000000" pitchFamily="18" charset="-128"/>
            </a:rPr>
            <a:t>建筑安装单位工程概算表</a:t>
          </a:r>
          <a:endParaRPr lang="zh-CN" altLang="en-US" sz="3200" kern="1200">
            <a:solidFill>
              <a:schemeClr val="tx1"/>
            </a:solidFill>
            <a:latin typeface="Source Han Serif CN" panose="02020400000000000000" pitchFamily="18" charset="-128"/>
            <a:ea typeface="Source Han Serif CN" panose="02020400000000000000" pitchFamily="18" charset="-128"/>
          </a:endParaRPr>
        </a:p>
      </dsp:txBody>
      <dsp:txXfrm>
        <a:off x="560365" y="3363694"/>
        <a:ext cx="7291750"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98C8A-A8E7-5641-BD7F-B9C4C27ED372}">
      <dsp:nvSpPr>
        <dsp:cNvPr id="0" name=""/>
        <dsp:cNvSpPr/>
      </dsp:nvSpPr>
      <dsp:spPr>
        <a:xfrm>
          <a:off x="436418" y="360084"/>
          <a:ext cx="2793206" cy="1675923"/>
        </a:xfrm>
        <a:prstGeom prst="rect">
          <a:avLst/>
        </a:prstGeom>
        <a:solidFill>
          <a:srgbClr val="D7B9AB"/>
        </a:solidFill>
        <a:ln w="12700" cap="flat" cmpd="sng" algn="ctr">
          <a:solidFill>
            <a:srgbClr val="D7B9A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latin typeface="Source Han Serif CN" panose="02020400000000000000" pitchFamily="18" charset="-128"/>
              <a:ea typeface="Source Han Serif CN" panose="02020400000000000000" pitchFamily="18" charset="-128"/>
            </a:rPr>
            <a:t>有利于合理分配投资资金、加强投资计划管理；</a:t>
          </a:r>
          <a:endParaRPr lang="zh-CN" altLang="en-US" sz="2400" kern="1200" dirty="0">
            <a:solidFill>
              <a:schemeClr val="tx1"/>
            </a:solidFill>
            <a:latin typeface="Source Han Serif CN" panose="02020400000000000000" pitchFamily="18" charset="-128"/>
            <a:ea typeface="Source Han Serif CN" panose="02020400000000000000" pitchFamily="18" charset="-128"/>
          </a:endParaRPr>
        </a:p>
      </dsp:txBody>
      <dsp:txXfrm>
        <a:off x="436418" y="360084"/>
        <a:ext cx="2793206" cy="1675923"/>
      </dsp:txXfrm>
    </dsp:sp>
    <dsp:sp modelId="{BC0E1AD6-8D92-2D4D-B292-037228DFF2AC}">
      <dsp:nvSpPr>
        <dsp:cNvPr id="0" name=""/>
        <dsp:cNvSpPr/>
      </dsp:nvSpPr>
      <dsp:spPr>
        <a:xfrm>
          <a:off x="3508945" y="360084"/>
          <a:ext cx="2793206" cy="1675923"/>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tx1"/>
              </a:solidFill>
              <a:latin typeface="Source Han Serif CN" panose="02020400000000000000" pitchFamily="18" charset="-128"/>
              <a:ea typeface="Source Han Serif CN" panose="02020400000000000000" pitchFamily="18" charset="-128"/>
            </a:rPr>
            <a:t>有利于合理确定和有效控制工程造价；</a:t>
          </a:r>
          <a:endParaRPr lang="zh-CN" altLang="en-US" sz="2400" kern="1200">
            <a:solidFill>
              <a:schemeClr val="tx1"/>
            </a:solidFill>
            <a:latin typeface="Source Han Serif CN" panose="02020400000000000000" pitchFamily="18" charset="-128"/>
            <a:ea typeface="Source Han Serif CN" panose="02020400000000000000" pitchFamily="18" charset="-128"/>
          </a:endParaRPr>
        </a:p>
      </dsp:txBody>
      <dsp:txXfrm>
        <a:off x="3508945" y="360084"/>
        <a:ext cx="2793206" cy="1675923"/>
      </dsp:txXfrm>
    </dsp:sp>
    <dsp:sp modelId="{43E4FFA9-0178-004E-BBF8-6D319E0711F9}">
      <dsp:nvSpPr>
        <dsp:cNvPr id="0" name=""/>
        <dsp:cNvSpPr/>
      </dsp:nvSpPr>
      <dsp:spPr>
        <a:xfrm>
          <a:off x="6581472" y="360084"/>
          <a:ext cx="3497708" cy="1675923"/>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latin typeface="Source Han Serif CN" panose="02020400000000000000" pitchFamily="18" charset="-128"/>
              <a:ea typeface="Source Han Serif CN" panose="02020400000000000000" pitchFamily="18" charset="-128"/>
            </a:rPr>
            <a:t>可以促进概算编制单位严格执行国家有关概算的编制规定和费用标准；</a:t>
          </a:r>
          <a:endParaRPr lang="zh-CN" altLang="en-US" sz="2400" kern="1200" dirty="0">
            <a:solidFill>
              <a:schemeClr val="tx1"/>
            </a:solidFill>
            <a:latin typeface="Source Han Serif CN" panose="02020400000000000000" pitchFamily="18" charset="-128"/>
            <a:ea typeface="Source Han Serif CN" panose="02020400000000000000" pitchFamily="18" charset="-128"/>
          </a:endParaRPr>
        </a:p>
      </dsp:txBody>
      <dsp:txXfrm>
        <a:off x="6581472" y="360084"/>
        <a:ext cx="3497708" cy="1675923"/>
      </dsp:txXfrm>
    </dsp:sp>
    <dsp:sp modelId="{1848C126-B09F-0944-96B9-D397074BCE5C}">
      <dsp:nvSpPr>
        <dsp:cNvPr id="0" name=""/>
        <dsp:cNvSpPr/>
      </dsp:nvSpPr>
      <dsp:spPr>
        <a:xfrm>
          <a:off x="3737" y="2315329"/>
          <a:ext cx="3346261" cy="1675923"/>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latin typeface="Source Han Serif CN" panose="02020400000000000000" pitchFamily="18" charset="-128"/>
              <a:ea typeface="Source Han Serif CN" panose="02020400000000000000" pitchFamily="18" charset="-128"/>
            </a:rPr>
            <a:t>有助于促进设计的技术先进性和经济合理性；</a:t>
          </a:r>
          <a:endParaRPr lang="zh-CN" altLang="en-US" sz="2400" kern="1200" dirty="0">
            <a:solidFill>
              <a:schemeClr val="tx1"/>
            </a:solidFill>
            <a:latin typeface="Source Han Serif CN" panose="02020400000000000000" pitchFamily="18" charset="-128"/>
            <a:ea typeface="Source Han Serif CN" panose="02020400000000000000" pitchFamily="18" charset="-128"/>
          </a:endParaRPr>
        </a:p>
      </dsp:txBody>
      <dsp:txXfrm>
        <a:off x="3737" y="2315329"/>
        <a:ext cx="3346261" cy="1675923"/>
      </dsp:txXfrm>
    </dsp:sp>
    <dsp:sp modelId="{B49AC4F2-9DF1-9A46-9B71-667982BD7B62}">
      <dsp:nvSpPr>
        <dsp:cNvPr id="0" name=""/>
        <dsp:cNvSpPr/>
      </dsp:nvSpPr>
      <dsp:spPr>
        <a:xfrm>
          <a:off x="3629318" y="2315329"/>
          <a:ext cx="3810017" cy="1675923"/>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latin typeface="Source Han Serif CN" panose="02020400000000000000" pitchFamily="18" charset="-128"/>
              <a:ea typeface="Source Han Serif CN" panose="02020400000000000000" pitchFamily="18" charset="-128"/>
            </a:rPr>
            <a:t>有利于核定建设项目的投资规模，使建设项目总投资做到准确、完整；</a:t>
          </a:r>
          <a:endParaRPr lang="zh-CN" altLang="en-US" sz="2400" kern="1200" dirty="0">
            <a:solidFill>
              <a:schemeClr val="tx1"/>
            </a:solidFill>
            <a:latin typeface="Source Han Serif CN" panose="02020400000000000000" pitchFamily="18" charset="-128"/>
            <a:ea typeface="Source Han Serif CN" panose="02020400000000000000" pitchFamily="18" charset="-128"/>
          </a:endParaRPr>
        </a:p>
      </dsp:txBody>
      <dsp:txXfrm>
        <a:off x="3629318" y="2315329"/>
        <a:ext cx="3810017" cy="1675923"/>
      </dsp:txXfrm>
    </dsp:sp>
    <dsp:sp modelId="{0F7B99FA-1FC9-A541-9154-044EBC3F699E}">
      <dsp:nvSpPr>
        <dsp:cNvPr id="0" name=""/>
        <dsp:cNvSpPr/>
      </dsp:nvSpPr>
      <dsp:spPr>
        <a:xfrm>
          <a:off x="7718656" y="2315329"/>
          <a:ext cx="2793206" cy="167592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tx1"/>
              </a:solidFill>
              <a:latin typeface="Source Han Serif CN" panose="02020400000000000000" pitchFamily="18" charset="-128"/>
              <a:ea typeface="Source Han Serif CN" panose="02020400000000000000" pitchFamily="18" charset="-128"/>
            </a:rPr>
            <a:t>为建设项目投资的落实提供了可靠的依据。</a:t>
          </a:r>
          <a:endParaRPr lang="zh-CN" altLang="en-US" sz="2400" kern="1200">
            <a:solidFill>
              <a:schemeClr val="tx1"/>
            </a:solidFill>
            <a:latin typeface="Source Han Serif CN" panose="02020400000000000000" pitchFamily="18" charset="-128"/>
            <a:ea typeface="Source Han Serif CN" panose="02020400000000000000" pitchFamily="18" charset="-128"/>
          </a:endParaRPr>
        </a:p>
      </dsp:txBody>
      <dsp:txXfrm>
        <a:off x="7718656" y="2315329"/>
        <a:ext cx="2793206" cy="16759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BA157-45D3-8948-BBB1-63426DA67968}">
      <dsp:nvSpPr>
        <dsp:cNvPr id="0" name=""/>
        <dsp:cNvSpPr/>
      </dsp:nvSpPr>
      <dsp:spPr>
        <a:xfrm>
          <a:off x="4342884" y="1240131"/>
          <a:ext cx="1522968" cy="152296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A9EE856-7082-414B-BEB4-3D8EF2006C8A}">
      <dsp:nvSpPr>
        <dsp:cNvPr id="0" name=""/>
        <dsp:cNvSpPr/>
      </dsp:nvSpPr>
      <dsp:spPr>
        <a:xfrm>
          <a:off x="3608075" y="0"/>
          <a:ext cx="2992587" cy="10225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Source Han Serif CN" panose="02020400000000000000" pitchFamily="18" charset="-128"/>
              <a:ea typeface="Source Han Serif CN" panose="02020400000000000000" pitchFamily="18" charset="-128"/>
            </a:rPr>
            <a:t>对比分析法</a:t>
          </a:r>
          <a:endParaRPr lang="zh-CN" altLang="en-US" sz="3200" kern="1200" dirty="0">
            <a:latin typeface="Source Han Serif CN" panose="02020400000000000000" pitchFamily="18" charset="-128"/>
            <a:ea typeface="Source Han Serif CN" panose="02020400000000000000" pitchFamily="18" charset="-128"/>
          </a:endParaRPr>
        </a:p>
      </dsp:txBody>
      <dsp:txXfrm>
        <a:off x="3608075" y="0"/>
        <a:ext cx="2992587" cy="1022564"/>
      </dsp:txXfrm>
    </dsp:sp>
    <dsp:sp modelId="{55435605-0B3A-A146-8835-A2D07D541FDB}">
      <dsp:nvSpPr>
        <dsp:cNvPr id="0" name=""/>
        <dsp:cNvSpPr/>
      </dsp:nvSpPr>
      <dsp:spPr>
        <a:xfrm>
          <a:off x="4922221" y="1660905"/>
          <a:ext cx="1522968" cy="1522968"/>
        </a:xfrm>
        <a:prstGeom prst="ellipse">
          <a:avLst/>
        </a:prstGeom>
        <a:solidFill>
          <a:schemeClr val="accent3">
            <a:alpha val="50000"/>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AD77213-F5CE-7B41-A106-CCAF1B29A961}">
      <dsp:nvSpPr>
        <dsp:cNvPr id="0" name=""/>
        <dsp:cNvSpPr/>
      </dsp:nvSpPr>
      <dsp:spPr>
        <a:xfrm>
          <a:off x="6259556" y="1348914"/>
          <a:ext cx="2197611" cy="110959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Source Han Serif CN" panose="02020400000000000000" pitchFamily="18" charset="-128"/>
              <a:ea typeface="Source Han Serif CN" panose="02020400000000000000" pitchFamily="18" charset="-128"/>
            </a:rPr>
            <a:t>主要问题复核法</a:t>
          </a:r>
          <a:endParaRPr lang="zh-CN" altLang="en-US" sz="3200" kern="1200" dirty="0">
            <a:latin typeface="Source Han Serif CN" panose="02020400000000000000" pitchFamily="18" charset="-128"/>
            <a:ea typeface="Source Han Serif CN" panose="02020400000000000000" pitchFamily="18" charset="-128"/>
          </a:endParaRPr>
        </a:p>
      </dsp:txBody>
      <dsp:txXfrm>
        <a:off x="6259556" y="1348914"/>
        <a:ext cx="2197611" cy="1109591"/>
      </dsp:txXfrm>
    </dsp:sp>
    <dsp:sp modelId="{47FAB274-5AE7-0045-8F87-FD9A8169A02A}">
      <dsp:nvSpPr>
        <dsp:cNvPr id="0" name=""/>
        <dsp:cNvSpPr/>
      </dsp:nvSpPr>
      <dsp:spPr>
        <a:xfrm>
          <a:off x="4701086" y="2342325"/>
          <a:ext cx="1522968" cy="1522968"/>
        </a:xfrm>
        <a:prstGeom prst="ellipse">
          <a:avLst/>
        </a:prstGeom>
        <a:solidFill>
          <a:schemeClr val="accent3">
            <a:alpha val="50000"/>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1D96AD0-F455-7C43-923D-3CE82EC24D8C}">
      <dsp:nvSpPr>
        <dsp:cNvPr id="0" name=""/>
        <dsp:cNvSpPr/>
      </dsp:nvSpPr>
      <dsp:spPr>
        <a:xfrm>
          <a:off x="6322743" y="3241746"/>
          <a:ext cx="1583887" cy="110959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zh-CN" altLang="en-US" sz="3200" b="1" kern="1200">
              <a:latin typeface="Source Han Serif CN" panose="02020400000000000000" pitchFamily="18" charset="-128"/>
              <a:ea typeface="Source Han Serif CN" panose="02020400000000000000" pitchFamily="18" charset="-128"/>
            </a:rPr>
            <a:t>查询核实法</a:t>
          </a:r>
          <a:endParaRPr lang="zh-CN" altLang="en-US" sz="3200" kern="1200">
            <a:latin typeface="Source Han Serif CN" panose="02020400000000000000" pitchFamily="18" charset="-128"/>
            <a:ea typeface="Source Han Serif CN" panose="02020400000000000000" pitchFamily="18" charset="-128"/>
          </a:endParaRPr>
        </a:p>
      </dsp:txBody>
      <dsp:txXfrm>
        <a:off x="6322743" y="3241746"/>
        <a:ext cx="1583887" cy="1109591"/>
      </dsp:txXfrm>
    </dsp:sp>
    <dsp:sp modelId="{F5599C93-7020-EC46-9E27-F79F0D9BCE13}">
      <dsp:nvSpPr>
        <dsp:cNvPr id="0" name=""/>
        <dsp:cNvSpPr/>
      </dsp:nvSpPr>
      <dsp:spPr>
        <a:xfrm>
          <a:off x="3984682" y="2342325"/>
          <a:ext cx="1522968" cy="1522968"/>
        </a:xfrm>
        <a:prstGeom prst="ellipse">
          <a:avLst/>
        </a:prstGeom>
        <a:solidFill>
          <a:schemeClr val="accent3">
            <a:alpha val="50000"/>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887207D-30F4-B041-86DD-D647992E4AEA}">
      <dsp:nvSpPr>
        <dsp:cNvPr id="0" name=""/>
        <dsp:cNvSpPr/>
      </dsp:nvSpPr>
      <dsp:spPr>
        <a:xfrm>
          <a:off x="2302107" y="3241746"/>
          <a:ext cx="1583887" cy="110959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zh-CN" altLang="en-US" sz="3200" b="1" kern="1200">
              <a:latin typeface="Source Han Serif CN" panose="02020400000000000000" pitchFamily="18" charset="-128"/>
              <a:ea typeface="Source Han Serif CN" panose="02020400000000000000" pitchFamily="18" charset="-128"/>
            </a:rPr>
            <a:t>分类整理法</a:t>
          </a:r>
          <a:endParaRPr lang="zh-CN" altLang="en-US" sz="3200" kern="1200">
            <a:latin typeface="Source Han Serif CN" panose="02020400000000000000" pitchFamily="18" charset="-128"/>
            <a:ea typeface="Source Han Serif CN" panose="02020400000000000000" pitchFamily="18" charset="-128"/>
          </a:endParaRPr>
        </a:p>
      </dsp:txBody>
      <dsp:txXfrm>
        <a:off x="2302107" y="3241746"/>
        <a:ext cx="1583887" cy="1109591"/>
      </dsp:txXfrm>
    </dsp:sp>
    <dsp:sp modelId="{06C4EFB5-EA09-1D48-B2D0-CE9C9D0E7C68}">
      <dsp:nvSpPr>
        <dsp:cNvPr id="0" name=""/>
        <dsp:cNvSpPr/>
      </dsp:nvSpPr>
      <dsp:spPr>
        <a:xfrm>
          <a:off x="3763547" y="1660905"/>
          <a:ext cx="1522968" cy="1522968"/>
        </a:xfrm>
        <a:prstGeom prst="ellipse">
          <a:avLst/>
        </a:prstGeom>
        <a:solidFill>
          <a:schemeClr val="accent3">
            <a:alpha val="50000"/>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0F9396A-9A66-1242-9262-2451E61319A8}">
      <dsp:nvSpPr>
        <dsp:cNvPr id="0" name=""/>
        <dsp:cNvSpPr/>
      </dsp:nvSpPr>
      <dsp:spPr>
        <a:xfrm>
          <a:off x="2058432" y="1348914"/>
          <a:ext cx="1583887" cy="110959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zh-CN" altLang="en-US" sz="3200" b="1" kern="1200">
              <a:latin typeface="Source Han Serif CN" panose="02020400000000000000" pitchFamily="18" charset="-128"/>
              <a:ea typeface="Source Han Serif CN" panose="02020400000000000000" pitchFamily="18" charset="-128"/>
            </a:rPr>
            <a:t>联合会审法</a:t>
          </a:r>
          <a:endParaRPr lang="zh-CN" altLang="en-US" sz="3200" kern="1200">
            <a:latin typeface="Source Han Serif CN" panose="02020400000000000000" pitchFamily="18" charset="-128"/>
            <a:ea typeface="Source Han Serif CN" panose="02020400000000000000" pitchFamily="18" charset="-128"/>
          </a:endParaRPr>
        </a:p>
      </dsp:txBody>
      <dsp:txXfrm>
        <a:off x="2058432" y="1348914"/>
        <a:ext cx="1583887" cy="110959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795242-6815-B94C-B8B8-BACF39915EC7}"/>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8818ADE2-6186-BE46-8481-B34CB3792C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FC449A6E-8F3B-6E4B-8E58-B6C047CED46D}"/>
              </a:ext>
            </a:extLst>
          </p:cNvPr>
          <p:cNvSpPr>
            <a:spLocks noGrp="1"/>
          </p:cNvSpPr>
          <p:nvPr>
            <p:ph type="dt" sz="half" idx="10"/>
          </p:nvPr>
        </p:nvSpPr>
        <p:spPr/>
        <p:txBody>
          <a:bodyPr/>
          <a:lstStyle/>
          <a:p>
            <a:fld id="{CB1B7ECA-1FA2-D746-BF28-0C8B10D3045B}" type="datetimeFigureOut">
              <a:rPr kumimoji="1" lang="zh-CN" altLang="en-US" smtClean="0"/>
              <a:t>2020/2/21</a:t>
            </a:fld>
            <a:endParaRPr kumimoji="1" lang="zh-CN" altLang="en-US"/>
          </a:p>
        </p:txBody>
      </p:sp>
      <p:sp>
        <p:nvSpPr>
          <p:cNvPr id="5" name="页脚占位符 4">
            <a:extLst>
              <a:ext uri="{FF2B5EF4-FFF2-40B4-BE49-F238E27FC236}">
                <a16:creationId xmlns:a16="http://schemas.microsoft.com/office/drawing/2014/main" id="{065FDE35-4DE9-B944-A965-2F7829C223F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26C44725-B5C9-554F-BBF4-9D8202054918}"/>
              </a:ext>
            </a:extLst>
          </p:cNvPr>
          <p:cNvSpPr>
            <a:spLocks noGrp="1"/>
          </p:cNvSpPr>
          <p:nvPr>
            <p:ph type="sldNum" sz="quarter" idx="12"/>
          </p:nvPr>
        </p:nvSpPr>
        <p:spPr/>
        <p:txBody>
          <a:bodyPr/>
          <a:lstStyle/>
          <a:p>
            <a:fld id="{204C81A0-476E-9842-8D51-0A0C3536FC9C}" type="slidenum">
              <a:rPr kumimoji="1" lang="zh-CN" altLang="en-US" smtClean="0"/>
              <a:t>‹#›</a:t>
            </a:fld>
            <a:endParaRPr kumimoji="1" lang="zh-CN" altLang="en-US"/>
          </a:p>
        </p:txBody>
      </p:sp>
    </p:spTree>
    <p:extLst>
      <p:ext uri="{BB962C8B-B14F-4D97-AF65-F5344CB8AC3E}">
        <p14:creationId xmlns:p14="http://schemas.microsoft.com/office/powerpoint/2010/main" val="1916788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E4D3AB-4EF9-434F-B413-2AF8107F7780}"/>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8B4B3798-38F3-1640-92CD-FCE6BD116B4C}"/>
              </a:ext>
            </a:extLst>
          </p:cNvPr>
          <p:cNvSpPr>
            <a:spLocks noGrp="1"/>
          </p:cNvSpPr>
          <p:nvPr>
            <p:ph type="body" orient="vert" idx="1"/>
          </p:nvPr>
        </p:nvSpPr>
        <p:spPr/>
        <p:txBody>
          <a:bodyPr vert="eaVert"/>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A8D6F725-29EC-6942-9901-C978AC716A49}"/>
              </a:ext>
            </a:extLst>
          </p:cNvPr>
          <p:cNvSpPr>
            <a:spLocks noGrp="1"/>
          </p:cNvSpPr>
          <p:nvPr>
            <p:ph type="dt" sz="half" idx="10"/>
          </p:nvPr>
        </p:nvSpPr>
        <p:spPr/>
        <p:txBody>
          <a:bodyPr/>
          <a:lstStyle/>
          <a:p>
            <a:fld id="{CB1B7ECA-1FA2-D746-BF28-0C8B10D3045B}" type="datetimeFigureOut">
              <a:rPr kumimoji="1" lang="zh-CN" altLang="en-US" smtClean="0"/>
              <a:t>2020/2/21</a:t>
            </a:fld>
            <a:endParaRPr kumimoji="1" lang="zh-CN" altLang="en-US"/>
          </a:p>
        </p:txBody>
      </p:sp>
      <p:sp>
        <p:nvSpPr>
          <p:cNvPr id="5" name="页脚占位符 4">
            <a:extLst>
              <a:ext uri="{FF2B5EF4-FFF2-40B4-BE49-F238E27FC236}">
                <a16:creationId xmlns:a16="http://schemas.microsoft.com/office/drawing/2014/main" id="{F1B6B5A5-850D-5B45-8FAA-30E72B5C7DF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FDA4CA6-24AB-FD4A-A239-5C306B8D7D0B}"/>
              </a:ext>
            </a:extLst>
          </p:cNvPr>
          <p:cNvSpPr>
            <a:spLocks noGrp="1"/>
          </p:cNvSpPr>
          <p:nvPr>
            <p:ph type="sldNum" sz="quarter" idx="12"/>
          </p:nvPr>
        </p:nvSpPr>
        <p:spPr/>
        <p:txBody>
          <a:bodyPr/>
          <a:lstStyle/>
          <a:p>
            <a:fld id="{204C81A0-476E-9842-8D51-0A0C3536FC9C}" type="slidenum">
              <a:rPr kumimoji="1" lang="zh-CN" altLang="en-US" smtClean="0"/>
              <a:t>‹#›</a:t>
            </a:fld>
            <a:endParaRPr kumimoji="1" lang="zh-CN" altLang="en-US"/>
          </a:p>
        </p:txBody>
      </p:sp>
    </p:spTree>
    <p:extLst>
      <p:ext uri="{BB962C8B-B14F-4D97-AF65-F5344CB8AC3E}">
        <p14:creationId xmlns:p14="http://schemas.microsoft.com/office/powerpoint/2010/main" val="19181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88B307C-D5EF-F348-91F7-F8BF4EACAEF8}"/>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AEB925D2-C06D-AC4A-BC2F-A5C7B9612139}"/>
              </a:ext>
            </a:extLst>
          </p:cNvPr>
          <p:cNvSpPr>
            <a:spLocks noGrp="1"/>
          </p:cNvSpPr>
          <p:nvPr>
            <p:ph type="body" orient="vert" idx="1"/>
          </p:nvPr>
        </p:nvSpPr>
        <p:spPr>
          <a:xfrm>
            <a:off x="838200" y="365125"/>
            <a:ext cx="7734300" cy="5811838"/>
          </a:xfrm>
        </p:spPr>
        <p:txBody>
          <a:bodyPr vert="eaVert"/>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421E3E32-3B1E-F54A-8E65-7DB0DD712641}"/>
              </a:ext>
            </a:extLst>
          </p:cNvPr>
          <p:cNvSpPr>
            <a:spLocks noGrp="1"/>
          </p:cNvSpPr>
          <p:nvPr>
            <p:ph type="dt" sz="half" idx="10"/>
          </p:nvPr>
        </p:nvSpPr>
        <p:spPr/>
        <p:txBody>
          <a:bodyPr/>
          <a:lstStyle/>
          <a:p>
            <a:fld id="{CB1B7ECA-1FA2-D746-BF28-0C8B10D3045B}" type="datetimeFigureOut">
              <a:rPr kumimoji="1" lang="zh-CN" altLang="en-US" smtClean="0"/>
              <a:t>2020/2/21</a:t>
            </a:fld>
            <a:endParaRPr kumimoji="1" lang="zh-CN" altLang="en-US"/>
          </a:p>
        </p:txBody>
      </p:sp>
      <p:sp>
        <p:nvSpPr>
          <p:cNvPr id="5" name="页脚占位符 4">
            <a:extLst>
              <a:ext uri="{FF2B5EF4-FFF2-40B4-BE49-F238E27FC236}">
                <a16:creationId xmlns:a16="http://schemas.microsoft.com/office/drawing/2014/main" id="{DDA90A94-6000-094A-8C32-6D55AB1ECC6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82C113E-5966-3C46-B958-FAB31D9E4B19}"/>
              </a:ext>
            </a:extLst>
          </p:cNvPr>
          <p:cNvSpPr>
            <a:spLocks noGrp="1"/>
          </p:cNvSpPr>
          <p:nvPr>
            <p:ph type="sldNum" sz="quarter" idx="12"/>
          </p:nvPr>
        </p:nvSpPr>
        <p:spPr/>
        <p:txBody>
          <a:bodyPr/>
          <a:lstStyle/>
          <a:p>
            <a:fld id="{204C81A0-476E-9842-8D51-0A0C3536FC9C}" type="slidenum">
              <a:rPr kumimoji="1" lang="zh-CN" altLang="en-US" smtClean="0"/>
              <a:t>‹#›</a:t>
            </a:fld>
            <a:endParaRPr kumimoji="1" lang="zh-CN" altLang="en-US"/>
          </a:p>
        </p:txBody>
      </p:sp>
    </p:spTree>
    <p:extLst>
      <p:ext uri="{BB962C8B-B14F-4D97-AF65-F5344CB8AC3E}">
        <p14:creationId xmlns:p14="http://schemas.microsoft.com/office/powerpoint/2010/main" val="387179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AC68B8-F279-6E44-8934-316FCC81E5D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0F1F4F7-922E-4C42-904F-F84FAD09119E}"/>
              </a:ext>
            </a:extLst>
          </p:cNvPr>
          <p:cNvSpPr>
            <a:spLocks noGrp="1"/>
          </p:cNvSpPr>
          <p:nvPr>
            <p:ph idx="1"/>
          </p:nvPr>
        </p:nvSpPr>
        <p:spPr/>
        <p:txBody>
          <a:body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466091DF-1CA7-F94A-A45E-0DE93F76244E}"/>
              </a:ext>
            </a:extLst>
          </p:cNvPr>
          <p:cNvSpPr>
            <a:spLocks noGrp="1"/>
          </p:cNvSpPr>
          <p:nvPr>
            <p:ph type="dt" sz="half" idx="10"/>
          </p:nvPr>
        </p:nvSpPr>
        <p:spPr/>
        <p:txBody>
          <a:bodyPr/>
          <a:lstStyle/>
          <a:p>
            <a:fld id="{CB1B7ECA-1FA2-D746-BF28-0C8B10D3045B}" type="datetimeFigureOut">
              <a:rPr kumimoji="1" lang="zh-CN" altLang="en-US" smtClean="0"/>
              <a:t>2020/2/21</a:t>
            </a:fld>
            <a:endParaRPr kumimoji="1" lang="zh-CN" altLang="en-US"/>
          </a:p>
        </p:txBody>
      </p:sp>
      <p:sp>
        <p:nvSpPr>
          <p:cNvPr id="5" name="页脚占位符 4">
            <a:extLst>
              <a:ext uri="{FF2B5EF4-FFF2-40B4-BE49-F238E27FC236}">
                <a16:creationId xmlns:a16="http://schemas.microsoft.com/office/drawing/2014/main" id="{4FCB0F98-73A7-9D4B-9907-39C2B4DE6D9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F88FC31B-638D-D34A-9BF0-BCABE636DEEC}"/>
              </a:ext>
            </a:extLst>
          </p:cNvPr>
          <p:cNvSpPr>
            <a:spLocks noGrp="1"/>
          </p:cNvSpPr>
          <p:nvPr>
            <p:ph type="sldNum" sz="quarter" idx="12"/>
          </p:nvPr>
        </p:nvSpPr>
        <p:spPr/>
        <p:txBody>
          <a:bodyPr/>
          <a:lstStyle/>
          <a:p>
            <a:fld id="{204C81A0-476E-9842-8D51-0A0C3536FC9C}" type="slidenum">
              <a:rPr kumimoji="1" lang="zh-CN" altLang="en-US" smtClean="0"/>
              <a:t>‹#›</a:t>
            </a:fld>
            <a:endParaRPr kumimoji="1" lang="zh-CN" altLang="en-US"/>
          </a:p>
        </p:txBody>
      </p:sp>
    </p:spTree>
    <p:extLst>
      <p:ext uri="{BB962C8B-B14F-4D97-AF65-F5344CB8AC3E}">
        <p14:creationId xmlns:p14="http://schemas.microsoft.com/office/powerpoint/2010/main" val="377254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5C155F-FAB7-F042-B2BD-FCF6ED3E1C8C}"/>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207A7B8F-DB2F-104F-9E17-9E8E4B8374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80724447-96A3-ED4E-BB72-D4451D4E8175}"/>
              </a:ext>
            </a:extLst>
          </p:cNvPr>
          <p:cNvSpPr>
            <a:spLocks noGrp="1"/>
          </p:cNvSpPr>
          <p:nvPr>
            <p:ph type="dt" sz="half" idx="10"/>
          </p:nvPr>
        </p:nvSpPr>
        <p:spPr/>
        <p:txBody>
          <a:bodyPr/>
          <a:lstStyle/>
          <a:p>
            <a:fld id="{CB1B7ECA-1FA2-D746-BF28-0C8B10D3045B}" type="datetimeFigureOut">
              <a:rPr kumimoji="1" lang="zh-CN" altLang="en-US" smtClean="0"/>
              <a:t>2020/2/21</a:t>
            </a:fld>
            <a:endParaRPr kumimoji="1" lang="zh-CN" altLang="en-US"/>
          </a:p>
        </p:txBody>
      </p:sp>
      <p:sp>
        <p:nvSpPr>
          <p:cNvPr id="5" name="页脚占位符 4">
            <a:extLst>
              <a:ext uri="{FF2B5EF4-FFF2-40B4-BE49-F238E27FC236}">
                <a16:creationId xmlns:a16="http://schemas.microsoft.com/office/drawing/2014/main" id="{672DF371-3048-9A4A-876F-F622C611E9F4}"/>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BEB40AB-FB94-3E4D-B82C-8272F6408305}"/>
              </a:ext>
            </a:extLst>
          </p:cNvPr>
          <p:cNvSpPr>
            <a:spLocks noGrp="1"/>
          </p:cNvSpPr>
          <p:nvPr>
            <p:ph type="sldNum" sz="quarter" idx="12"/>
          </p:nvPr>
        </p:nvSpPr>
        <p:spPr/>
        <p:txBody>
          <a:bodyPr/>
          <a:lstStyle/>
          <a:p>
            <a:fld id="{204C81A0-476E-9842-8D51-0A0C3536FC9C}" type="slidenum">
              <a:rPr kumimoji="1" lang="zh-CN" altLang="en-US" smtClean="0"/>
              <a:t>‹#›</a:t>
            </a:fld>
            <a:endParaRPr kumimoji="1" lang="zh-CN" altLang="en-US"/>
          </a:p>
        </p:txBody>
      </p:sp>
    </p:spTree>
    <p:extLst>
      <p:ext uri="{BB962C8B-B14F-4D97-AF65-F5344CB8AC3E}">
        <p14:creationId xmlns:p14="http://schemas.microsoft.com/office/powerpoint/2010/main" val="3767148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4A71E9-803D-3441-A775-05B4479FE6A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AC4194D8-8987-5C4B-8954-E91F7E786EA9}"/>
              </a:ext>
            </a:extLst>
          </p:cNvPr>
          <p:cNvSpPr>
            <a:spLocks noGrp="1"/>
          </p:cNvSpPr>
          <p:nvPr>
            <p:ph sz="half" idx="1"/>
          </p:nvPr>
        </p:nvSpPr>
        <p:spPr>
          <a:xfrm>
            <a:off x="838200" y="1825625"/>
            <a:ext cx="5181600" cy="4351338"/>
          </a:xfrm>
        </p:spPr>
        <p:txBody>
          <a:bodyPr/>
          <a:lstStyle/>
          <a:p>
            <a:r>
              <a:rPr kumimoji="1" lang="zh-CN" altLang="en-US"/>
              <a:t>编辑母版文本样式
第二级
第三级
第四级
第五级</a:t>
            </a:r>
          </a:p>
        </p:txBody>
      </p:sp>
      <p:sp>
        <p:nvSpPr>
          <p:cNvPr id="4" name="内容占位符 3">
            <a:extLst>
              <a:ext uri="{FF2B5EF4-FFF2-40B4-BE49-F238E27FC236}">
                <a16:creationId xmlns:a16="http://schemas.microsoft.com/office/drawing/2014/main" id="{F836B028-844E-924E-A08D-AE58DED12A34}"/>
              </a:ext>
            </a:extLst>
          </p:cNvPr>
          <p:cNvSpPr>
            <a:spLocks noGrp="1"/>
          </p:cNvSpPr>
          <p:nvPr>
            <p:ph sz="half" idx="2"/>
          </p:nvPr>
        </p:nvSpPr>
        <p:spPr>
          <a:xfrm>
            <a:off x="6172200" y="1825625"/>
            <a:ext cx="5181600" cy="4351338"/>
          </a:xfrm>
        </p:spPr>
        <p:txBody>
          <a:body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CDC8B3EE-F4D7-DD4F-AE07-792663F96EDC}"/>
              </a:ext>
            </a:extLst>
          </p:cNvPr>
          <p:cNvSpPr>
            <a:spLocks noGrp="1"/>
          </p:cNvSpPr>
          <p:nvPr>
            <p:ph type="dt" sz="half" idx="10"/>
          </p:nvPr>
        </p:nvSpPr>
        <p:spPr/>
        <p:txBody>
          <a:bodyPr/>
          <a:lstStyle/>
          <a:p>
            <a:fld id="{CB1B7ECA-1FA2-D746-BF28-0C8B10D3045B}" type="datetimeFigureOut">
              <a:rPr kumimoji="1" lang="zh-CN" altLang="en-US" smtClean="0"/>
              <a:t>2020/2/21</a:t>
            </a:fld>
            <a:endParaRPr kumimoji="1" lang="zh-CN" altLang="en-US"/>
          </a:p>
        </p:txBody>
      </p:sp>
      <p:sp>
        <p:nvSpPr>
          <p:cNvPr id="6" name="页脚占位符 5">
            <a:extLst>
              <a:ext uri="{FF2B5EF4-FFF2-40B4-BE49-F238E27FC236}">
                <a16:creationId xmlns:a16="http://schemas.microsoft.com/office/drawing/2014/main" id="{95AE1D3D-37A1-F34D-9A1C-6C24F0ECC09D}"/>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6D4EC1BA-A168-BC43-8C02-364A931A1EBC}"/>
              </a:ext>
            </a:extLst>
          </p:cNvPr>
          <p:cNvSpPr>
            <a:spLocks noGrp="1"/>
          </p:cNvSpPr>
          <p:nvPr>
            <p:ph type="sldNum" sz="quarter" idx="12"/>
          </p:nvPr>
        </p:nvSpPr>
        <p:spPr/>
        <p:txBody>
          <a:bodyPr/>
          <a:lstStyle/>
          <a:p>
            <a:fld id="{204C81A0-476E-9842-8D51-0A0C3536FC9C}" type="slidenum">
              <a:rPr kumimoji="1" lang="zh-CN" altLang="en-US" smtClean="0"/>
              <a:t>‹#›</a:t>
            </a:fld>
            <a:endParaRPr kumimoji="1" lang="zh-CN" altLang="en-US"/>
          </a:p>
        </p:txBody>
      </p:sp>
    </p:spTree>
    <p:extLst>
      <p:ext uri="{BB962C8B-B14F-4D97-AF65-F5344CB8AC3E}">
        <p14:creationId xmlns:p14="http://schemas.microsoft.com/office/powerpoint/2010/main" val="201994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FF8086-2C7A-B748-B3EC-E9EB082B63A5}"/>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82D5E894-3545-8745-A997-CDCDE8EB42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4" name="内容占位符 3">
            <a:extLst>
              <a:ext uri="{FF2B5EF4-FFF2-40B4-BE49-F238E27FC236}">
                <a16:creationId xmlns:a16="http://schemas.microsoft.com/office/drawing/2014/main" id="{8099A724-F42C-3B49-B386-CE7173B99E48}"/>
              </a:ext>
            </a:extLst>
          </p:cNvPr>
          <p:cNvSpPr>
            <a:spLocks noGrp="1"/>
          </p:cNvSpPr>
          <p:nvPr>
            <p:ph sz="half" idx="2"/>
          </p:nvPr>
        </p:nvSpPr>
        <p:spPr>
          <a:xfrm>
            <a:off x="839788" y="2505075"/>
            <a:ext cx="5157787" cy="3684588"/>
          </a:xfrm>
        </p:spPr>
        <p:txBody>
          <a:bodyPr/>
          <a:lstStyle/>
          <a:p>
            <a:r>
              <a:rPr kumimoji="1" lang="zh-CN" altLang="en-US"/>
              <a:t>编辑母版文本样式
第二级
第三级
第四级
第五级</a:t>
            </a:r>
          </a:p>
        </p:txBody>
      </p:sp>
      <p:sp>
        <p:nvSpPr>
          <p:cNvPr id="5" name="文本占位符 4">
            <a:extLst>
              <a:ext uri="{FF2B5EF4-FFF2-40B4-BE49-F238E27FC236}">
                <a16:creationId xmlns:a16="http://schemas.microsoft.com/office/drawing/2014/main" id="{1FE5607A-240B-0E46-88CF-213597C799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6" name="内容占位符 5">
            <a:extLst>
              <a:ext uri="{FF2B5EF4-FFF2-40B4-BE49-F238E27FC236}">
                <a16:creationId xmlns:a16="http://schemas.microsoft.com/office/drawing/2014/main" id="{A1F4BCFC-D0B2-A143-B2C7-433580B49C6F}"/>
              </a:ext>
            </a:extLst>
          </p:cNvPr>
          <p:cNvSpPr>
            <a:spLocks noGrp="1"/>
          </p:cNvSpPr>
          <p:nvPr>
            <p:ph sz="quarter" idx="4"/>
          </p:nvPr>
        </p:nvSpPr>
        <p:spPr>
          <a:xfrm>
            <a:off x="6172200" y="2505075"/>
            <a:ext cx="5183188" cy="3684588"/>
          </a:xfrm>
        </p:spPr>
        <p:txBody>
          <a:bodyPr/>
          <a:lstStyle/>
          <a:p>
            <a:r>
              <a:rPr kumimoji="1" lang="zh-CN" altLang="en-US"/>
              <a:t>编辑母版文本样式
第二级
第三级
第四级
第五级</a:t>
            </a:r>
          </a:p>
        </p:txBody>
      </p:sp>
      <p:sp>
        <p:nvSpPr>
          <p:cNvPr id="7" name="日期占位符 6">
            <a:extLst>
              <a:ext uri="{FF2B5EF4-FFF2-40B4-BE49-F238E27FC236}">
                <a16:creationId xmlns:a16="http://schemas.microsoft.com/office/drawing/2014/main" id="{7E2F043C-53F1-E141-8D7F-D80EBD43FF06}"/>
              </a:ext>
            </a:extLst>
          </p:cNvPr>
          <p:cNvSpPr>
            <a:spLocks noGrp="1"/>
          </p:cNvSpPr>
          <p:nvPr>
            <p:ph type="dt" sz="half" idx="10"/>
          </p:nvPr>
        </p:nvSpPr>
        <p:spPr/>
        <p:txBody>
          <a:bodyPr/>
          <a:lstStyle/>
          <a:p>
            <a:fld id="{CB1B7ECA-1FA2-D746-BF28-0C8B10D3045B}" type="datetimeFigureOut">
              <a:rPr kumimoji="1" lang="zh-CN" altLang="en-US" smtClean="0"/>
              <a:t>2020/2/21</a:t>
            </a:fld>
            <a:endParaRPr kumimoji="1" lang="zh-CN" altLang="en-US"/>
          </a:p>
        </p:txBody>
      </p:sp>
      <p:sp>
        <p:nvSpPr>
          <p:cNvPr id="8" name="页脚占位符 7">
            <a:extLst>
              <a:ext uri="{FF2B5EF4-FFF2-40B4-BE49-F238E27FC236}">
                <a16:creationId xmlns:a16="http://schemas.microsoft.com/office/drawing/2014/main" id="{DC52D687-D971-8D4C-B209-C07E29DAB49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2A5E0D81-BAC9-0040-ADAB-DFF0FEED5866}"/>
              </a:ext>
            </a:extLst>
          </p:cNvPr>
          <p:cNvSpPr>
            <a:spLocks noGrp="1"/>
          </p:cNvSpPr>
          <p:nvPr>
            <p:ph type="sldNum" sz="quarter" idx="12"/>
          </p:nvPr>
        </p:nvSpPr>
        <p:spPr/>
        <p:txBody>
          <a:bodyPr/>
          <a:lstStyle/>
          <a:p>
            <a:fld id="{204C81A0-476E-9842-8D51-0A0C3536FC9C}" type="slidenum">
              <a:rPr kumimoji="1" lang="zh-CN" altLang="en-US" smtClean="0"/>
              <a:t>‹#›</a:t>
            </a:fld>
            <a:endParaRPr kumimoji="1" lang="zh-CN" altLang="en-US"/>
          </a:p>
        </p:txBody>
      </p:sp>
    </p:spTree>
    <p:extLst>
      <p:ext uri="{BB962C8B-B14F-4D97-AF65-F5344CB8AC3E}">
        <p14:creationId xmlns:p14="http://schemas.microsoft.com/office/powerpoint/2010/main" val="151318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EE6E65-2074-3742-B56E-72F9CD86038F}"/>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CA5B0439-6C08-9A43-B073-4462F365B134}"/>
              </a:ext>
            </a:extLst>
          </p:cNvPr>
          <p:cNvSpPr>
            <a:spLocks noGrp="1"/>
          </p:cNvSpPr>
          <p:nvPr>
            <p:ph type="dt" sz="half" idx="10"/>
          </p:nvPr>
        </p:nvSpPr>
        <p:spPr/>
        <p:txBody>
          <a:bodyPr/>
          <a:lstStyle/>
          <a:p>
            <a:fld id="{CB1B7ECA-1FA2-D746-BF28-0C8B10D3045B}" type="datetimeFigureOut">
              <a:rPr kumimoji="1" lang="zh-CN" altLang="en-US" smtClean="0"/>
              <a:t>2020/2/21</a:t>
            </a:fld>
            <a:endParaRPr kumimoji="1" lang="zh-CN" altLang="en-US"/>
          </a:p>
        </p:txBody>
      </p:sp>
      <p:sp>
        <p:nvSpPr>
          <p:cNvPr id="4" name="页脚占位符 3">
            <a:extLst>
              <a:ext uri="{FF2B5EF4-FFF2-40B4-BE49-F238E27FC236}">
                <a16:creationId xmlns:a16="http://schemas.microsoft.com/office/drawing/2014/main" id="{8DEE42B8-F9A6-FD4F-96D5-4B682CA60077}"/>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90A44BFE-1C55-3A4D-A42A-2B9BFBB5A28B}"/>
              </a:ext>
            </a:extLst>
          </p:cNvPr>
          <p:cNvSpPr>
            <a:spLocks noGrp="1"/>
          </p:cNvSpPr>
          <p:nvPr>
            <p:ph type="sldNum" sz="quarter" idx="12"/>
          </p:nvPr>
        </p:nvSpPr>
        <p:spPr/>
        <p:txBody>
          <a:bodyPr/>
          <a:lstStyle/>
          <a:p>
            <a:fld id="{204C81A0-476E-9842-8D51-0A0C3536FC9C}" type="slidenum">
              <a:rPr kumimoji="1" lang="zh-CN" altLang="en-US" smtClean="0"/>
              <a:t>‹#›</a:t>
            </a:fld>
            <a:endParaRPr kumimoji="1" lang="zh-CN" altLang="en-US"/>
          </a:p>
        </p:txBody>
      </p:sp>
    </p:spTree>
    <p:extLst>
      <p:ext uri="{BB962C8B-B14F-4D97-AF65-F5344CB8AC3E}">
        <p14:creationId xmlns:p14="http://schemas.microsoft.com/office/powerpoint/2010/main" val="1262717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AC3051E-06B5-F54A-8FD5-EFCE69A40830}"/>
              </a:ext>
            </a:extLst>
          </p:cNvPr>
          <p:cNvSpPr>
            <a:spLocks noGrp="1"/>
          </p:cNvSpPr>
          <p:nvPr>
            <p:ph type="dt" sz="half" idx="10"/>
          </p:nvPr>
        </p:nvSpPr>
        <p:spPr/>
        <p:txBody>
          <a:bodyPr/>
          <a:lstStyle/>
          <a:p>
            <a:fld id="{CB1B7ECA-1FA2-D746-BF28-0C8B10D3045B}" type="datetimeFigureOut">
              <a:rPr kumimoji="1" lang="zh-CN" altLang="en-US" smtClean="0"/>
              <a:t>2020/2/21</a:t>
            </a:fld>
            <a:endParaRPr kumimoji="1" lang="zh-CN" altLang="en-US"/>
          </a:p>
        </p:txBody>
      </p:sp>
      <p:sp>
        <p:nvSpPr>
          <p:cNvPr id="3" name="页脚占位符 2">
            <a:extLst>
              <a:ext uri="{FF2B5EF4-FFF2-40B4-BE49-F238E27FC236}">
                <a16:creationId xmlns:a16="http://schemas.microsoft.com/office/drawing/2014/main" id="{3F0AD545-5C7A-AC4D-9F33-E49B9A2D586F}"/>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D333FE58-EEB9-1A4B-A586-EBB863642D8B}"/>
              </a:ext>
            </a:extLst>
          </p:cNvPr>
          <p:cNvSpPr>
            <a:spLocks noGrp="1"/>
          </p:cNvSpPr>
          <p:nvPr>
            <p:ph type="sldNum" sz="quarter" idx="12"/>
          </p:nvPr>
        </p:nvSpPr>
        <p:spPr/>
        <p:txBody>
          <a:bodyPr/>
          <a:lstStyle/>
          <a:p>
            <a:fld id="{204C81A0-476E-9842-8D51-0A0C3536FC9C}" type="slidenum">
              <a:rPr kumimoji="1" lang="zh-CN" altLang="en-US" smtClean="0"/>
              <a:t>‹#›</a:t>
            </a:fld>
            <a:endParaRPr kumimoji="1" lang="zh-CN" altLang="en-US"/>
          </a:p>
        </p:txBody>
      </p:sp>
    </p:spTree>
    <p:extLst>
      <p:ext uri="{BB962C8B-B14F-4D97-AF65-F5344CB8AC3E}">
        <p14:creationId xmlns:p14="http://schemas.microsoft.com/office/powerpoint/2010/main" val="3962476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1CA040-665B-F346-B155-B1D5613ABF64}"/>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B7798995-4CBA-114E-B153-F8472BDFC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p>
        </p:txBody>
      </p:sp>
      <p:sp>
        <p:nvSpPr>
          <p:cNvPr id="4" name="文本占位符 3">
            <a:extLst>
              <a:ext uri="{FF2B5EF4-FFF2-40B4-BE49-F238E27FC236}">
                <a16:creationId xmlns:a16="http://schemas.microsoft.com/office/drawing/2014/main" id="{50894202-7EE0-4147-BE13-09D7BE4F60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E9B5D878-F083-794E-8045-A36AA0C231EA}"/>
              </a:ext>
            </a:extLst>
          </p:cNvPr>
          <p:cNvSpPr>
            <a:spLocks noGrp="1"/>
          </p:cNvSpPr>
          <p:nvPr>
            <p:ph type="dt" sz="half" idx="10"/>
          </p:nvPr>
        </p:nvSpPr>
        <p:spPr/>
        <p:txBody>
          <a:bodyPr/>
          <a:lstStyle/>
          <a:p>
            <a:fld id="{CB1B7ECA-1FA2-D746-BF28-0C8B10D3045B}" type="datetimeFigureOut">
              <a:rPr kumimoji="1" lang="zh-CN" altLang="en-US" smtClean="0"/>
              <a:t>2020/2/21</a:t>
            </a:fld>
            <a:endParaRPr kumimoji="1" lang="zh-CN" altLang="en-US"/>
          </a:p>
        </p:txBody>
      </p:sp>
      <p:sp>
        <p:nvSpPr>
          <p:cNvPr id="6" name="页脚占位符 5">
            <a:extLst>
              <a:ext uri="{FF2B5EF4-FFF2-40B4-BE49-F238E27FC236}">
                <a16:creationId xmlns:a16="http://schemas.microsoft.com/office/drawing/2014/main" id="{8E850067-F899-0C4F-AB5B-D0DEB4FA259E}"/>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D29E3138-5BF2-D744-B28F-24F9F8A82A59}"/>
              </a:ext>
            </a:extLst>
          </p:cNvPr>
          <p:cNvSpPr>
            <a:spLocks noGrp="1"/>
          </p:cNvSpPr>
          <p:nvPr>
            <p:ph type="sldNum" sz="quarter" idx="12"/>
          </p:nvPr>
        </p:nvSpPr>
        <p:spPr/>
        <p:txBody>
          <a:bodyPr/>
          <a:lstStyle/>
          <a:p>
            <a:fld id="{204C81A0-476E-9842-8D51-0A0C3536FC9C}" type="slidenum">
              <a:rPr kumimoji="1" lang="zh-CN" altLang="en-US" smtClean="0"/>
              <a:t>‹#›</a:t>
            </a:fld>
            <a:endParaRPr kumimoji="1" lang="zh-CN" altLang="en-US"/>
          </a:p>
        </p:txBody>
      </p:sp>
    </p:spTree>
    <p:extLst>
      <p:ext uri="{BB962C8B-B14F-4D97-AF65-F5344CB8AC3E}">
        <p14:creationId xmlns:p14="http://schemas.microsoft.com/office/powerpoint/2010/main" val="196422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9942F0-1EFC-2A4F-AABD-3253E2070B8D}"/>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29545568-E3EF-B746-BCC0-B9CA8F1B4B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071B31F6-A40B-2E4E-8F34-5A3F0C854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B2AE755C-F4A2-6743-8C9E-AC3322535191}"/>
              </a:ext>
            </a:extLst>
          </p:cNvPr>
          <p:cNvSpPr>
            <a:spLocks noGrp="1"/>
          </p:cNvSpPr>
          <p:nvPr>
            <p:ph type="dt" sz="half" idx="10"/>
          </p:nvPr>
        </p:nvSpPr>
        <p:spPr/>
        <p:txBody>
          <a:bodyPr/>
          <a:lstStyle/>
          <a:p>
            <a:fld id="{CB1B7ECA-1FA2-D746-BF28-0C8B10D3045B}" type="datetimeFigureOut">
              <a:rPr kumimoji="1" lang="zh-CN" altLang="en-US" smtClean="0"/>
              <a:t>2020/2/21</a:t>
            </a:fld>
            <a:endParaRPr kumimoji="1" lang="zh-CN" altLang="en-US"/>
          </a:p>
        </p:txBody>
      </p:sp>
      <p:sp>
        <p:nvSpPr>
          <p:cNvPr id="6" name="页脚占位符 5">
            <a:extLst>
              <a:ext uri="{FF2B5EF4-FFF2-40B4-BE49-F238E27FC236}">
                <a16:creationId xmlns:a16="http://schemas.microsoft.com/office/drawing/2014/main" id="{61D347DD-18F9-4743-AFEC-662BC9AE6F7A}"/>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B8DC18D2-3A7E-7540-AE7E-8442646D9E77}"/>
              </a:ext>
            </a:extLst>
          </p:cNvPr>
          <p:cNvSpPr>
            <a:spLocks noGrp="1"/>
          </p:cNvSpPr>
          <p:nvPr>
            <p:ph type="sldNum" sz="quarter" idx="12"/>
          </p:nvPr>
        </p:nvSpPr>
        <p:spPr/>
        <p:txBody>
          <a:bodyPr/>
          <a:lstStyle/>
          <a:p>
            <a:fld id="{204C81A0-476E-9842-8D51-0A0C3536FC9C}" type="slidenum">
              <a:rPr kumimoji="1" lang="zh-CN" altLang="en-US" smtClean="0"/>
              <a:t>‹#›</a:t>
            </a:fld>
            <a:endParaRPr kumimoji="1" lang="zh-CN" altLang="en-US"/>
          </a:p>
        </p:txBody>
      </p:sp>
    </p:spTree>
    <p:extLst>
      <p:ext uri="{BB962C8B-B14F-4D97-AF65-F5344CB8AC3E}">
        <p14:creationId xmlns:p14="http://schemas.microsoft.com/office/powerpoint/2010/main" val="366298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90A9DC5-14D7-6545-ABEC-C6152308E3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dirty="0"/>
              <a:t>单击此处编辑母版标题样式</a:t>
            </a:r>
          </a:p>
        </p:txBody>
      </p:sp>
      <p:sp>
        <p:nvSpPr>
          <p:cNvPr id="3" name="文本占位符 2">
            <a:extLst>
              <a:ext uri="{FF2B5EF4-FFF2-40B4-BE49-F238E27FC236}">
                <a16:creationId xmlns:a16="http://schemas.microsoft.com/office/drawing/2014/main" id="{B6606CA1-FFD7-924E-B4E7-A2D2FD4173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dirty="0"/>
              <a:t>编辑母版文本样式
第二级
第三级
第四级
第五级</a:t>
            </a:r>
          </a:p>
        </p:txBody>
      </p:sp>
      <p:sp>
        <p:nvSpPr>
          <p:cNvPr id="4" name="日期占位符 3">
            <a:extLst>
              <a:ext uri="{FF2B5EF4-FFF2-40B4-BE49-F238E27FC236}">
                <a16:creationId xmlns:a16="http://schemas.microsoft.com/office/drawing/2014/main" id="{60F69BA4-9A5B-9541-B796-8662DDF8A6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B7ECA-1FA2-D746-BF28-0C8B10D3045B}" type="datetimeFigureOut">
              <a:rPr kumimoji="1" lang="zh-CN" altLang="en-US" smtClean="0"/>
              <a:t>2020/2/21</a:t>
            </a:fld>
            <a:endParaRPr kumimoji="1" lang="zh-CN" altLang="en-US"/>
          </a:p>
        </p:txBody>
      </p:sp>
      <p:sp>
        <p:nvSpPr>
          <p:cNvPr id="5" name="页脚占位符 4">
            <a:extLst>
              <a:ext uri="{FF2B5EF4-FFF2-40B4-BE49-F238E27FC236}">
                <a16:creationId xmlns:a16="http://schemas.microsoft.com/office/drawing/2014/main" id="{BFAD92CC-A790-EA41-839F-5E2C0C96BC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28B4683E-B4C8-E14D-B25B-DF85386E74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C81A0-476E-9842-8D51-0A0C3536FC9C}" type="slidenum">
              <a:rPr kumimoji="1" lang="zh-CN" altLang="en-US" smtClean="0"/>
              <a:t>‹#›</a:t>
            </a:fld>
            <a:endParaRPr kumimoji="1" lang="zh-CN" altLang="en-US"/>
          </a:p>
        </p:txBody>
      </p:sp>
    </p:spTree>
    <p:extLst>
      <p:ext uri="{BB962C8B-B14F-4D97-AF65-F5344CB8AC3E}">
        <p14:creationId xmlns:p14="http://schemas.microsoft.com/office/powerpoint/2010/main" val="1686521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just" defTabSz="914400" rtl="0" eaLnBrk="1" latinLnBrk="0" hangingPunct="1">
        <a:lnSpc>
          <a:spcPct val="150000"/>
        </a:lnSpc>
        <a:spcBef>
          <a:spcPct val="0"/>
        </a:spcBef>
        <a:buNone/>
        <a:defRPr sz="4400" b="1" kern="12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defRPr>
      </a:lvl1pPr>
    </p:titleStyle>
    <p:bodyStyle>
      <a:lvl1pPr marL="228600" indent="-228600" algn="just" defTabSz="914400" rtl="0" eaLnBrk="1" latinLnBrk="0" hangingPunct="1">
        <a:lnSpc>
          <a:spcPct val="150000"/>
        </a:lnSpc>
        <a:spcBef>
          <a:spcPts val="1000"/>
        </a:spcBef>
        <a:buFont typeface="Arial" panose="020B0604020202020204" pitchFamily="34" charset="0"/>
        <a:buChar char="•"/>
        <a:defRPr sz="3200" b="1" kern="12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ECD01C-7E25-5D4F-9450-DE287EA60A5C}"/>
              </a:ext>
            </a:extLst>
          </p:cNvPr>
          <p:cNvSpPr>
            <a:spLocks noGrp="1"/>
          </p:cNvSpPr>
          <p:nvPr>
            <p:ph type="ctrTitle"/>
          </p:nvPr>
        </p:nvSpPr>
        <p:spPr/>
        <p:txBody>
          <a:bodyPr/>
          <a:lstStyle/>
          <a:p>
            <a:r>
              <a:rPr kumimoji="1" lang="en-US" altLang="zh-CN" dirty="0"/>
              <a:t>5.8</a:t>
            </a:r>
            <a:r>
              <a:rPr kumimoji="1" lang="zh-CN" altLang="en-US" dirty="0"/>
              <a:t>设计概算的编制与审查</a:t>
            </a:r>
          </a:p>
        </p:txBody>
      </p:sp>
      <p:sp>
        <p:nvSpPr>
          <p:cNvPr id="3" name="副标题 2">
            <a:extLst>
              <a:ext uri="{FF2B5EF4-FFF2-40B4-BE49-F238E27FC236}">
                <a16:creationId xmlns:a16="http://schemas.microsoft.com/office/drawing/2014/main" id="{086701D0-C44D-2C40-A60B-F8C398DF1D4F}"/>
              </a:ext>
            </a:extLst>
          </p:cNvPr>
          <p:cNvSpPr>
            <a:spLocks noGrp="1"/>
          </p:cNvSpPr>
          <p:nvPr>
            <p:ph type="subTitle" idx="1"/>
          </p:nvPr>
        </p:nvSpPr>
        <p:spPr/>
        <p:txBody>
          <a:bodyPr/>
          <a:lstStyle/>
          <a:p>
            <a:r>
              <a:rPr kumimoji="1" lang="zh-CN" altLang="en-US" dirty="0"/>
              <a:t>闫恩诚  高级工程师</a:t>
            </a:r>
          </a:p>
        </p:txBody>
      </p:sp>
    </p:spTree>
    <p:extLst>
      <p:ext uri="{BB962C8B-B14F-4D97-AF65-F5344CB8AC3E}">
        <p14:creationId xmlns:p14="http://schemas.microsoft.com/office/powerpoint/2010/main" val="2586341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B63753-6BF2-2646-9021-03BE7CA813D9}"/>
              </a:ext>
            </a:extLst>
          </p:cNvPr>
          <p:cNvSpPr>
            <a:spLocks noGrp="1"/>
          </p:cNvSpPr>
          <p:nvPr>
            <p:ph type="title"/>
          </p:nvPr>
        </p:nvSpPr>
        <p:spPr/>
        <p:txBody>
          <a:bodyPr/>
          <a:lstStyle/>
          <a:p>
            <a:r>
              <a:rPr lang="zh-CN" altLang="zh-CN" dirty="0"/>
              <a:t>单项工程综合概算</a:t>
            </a:r>
            <a:r>
              <a:rPr lang="zh-CN" altLang="zh-CN" dirty="0">
                <a:effectLst/>
              </a:rPr>
              <a:t> </a:t>
            </a:r>
            <a:endParaRPr kumimoji="1" lang="zh-CN" altLang="en-US" dirty="0"/>
          </a:p>
        </p:txBody>
      </p:sp>
      <p:sp>
        <p:nvSpPr>
          <p:cNvPr id="3" name="内容占位符 2">
            <a:extLst>
              <a:ext uri="{FF2B5EF4-FFF2-40B4-BE49-F238E27FC236}">
                <a16:creationId xmlns:a16="http://schemas.microsoft.com/office/drawing/2014/main" id="{9E580BF4-C3FD-C04F-A906-4CB539151B41}"/>
              </a:ext>
            </a:extLst>
          </p:cNvPr>
          <p:cNvSpPr>
            <a:spLocks noGrp="1"/>
          </p:cNvSpPr>
          <p:nvPr>
            <p:ph idx="1"/>
          </p:nvPr>
        </p:nvSpPr>
        <p:spPr>
          <a:xfrm>
            <a:off x="838200" y="1825625"/>
            <a:ext cx="6698673" cy="4351338"/>
          </a:xfrm>
        </p:spPr>
        <p:txBody>
          <a:bodyPr>
            <a:normAutofit fontScale="92500" lnSpcReduction="10000"/>
          </a:bodyPr>
          <a:lstStyle/>
          <a:p>
            <a:r>
              <a:rPr lang="zh-CN" altLang="en-US" dirty="0"/>
              <a:t>定义：</a:t>
            </a:r>
            <a:r>
              <a:rPr lang="zh-CN" altLang="zh-CN" dirty="0"/>
              <a:t>所辖的建筑工程概算表和设备安装概算表为基础汇总编制而成。</a:t>
            </a:r>
            <a:endParaRPr lang="en-US" altLang="zh-CN" dirty="0"/>
          </a:p>
          <a:p>
            <a:pPr lvl="0"/>
            <a:r>
              <a:rPr lang="zh-CN" altLang="zh-CN" dirty="0"/>
              <a:t>包括工程建设其他费、预备费和固定资产投资方向调节税等的概算。</a:t>
            </a:r>
            <a:endParaRPr lang="en-US" altLang="zh-CN" dirty="0"/>
          </a:p>
          <a:p>
            <a:pPr lvl="0"/>
            <a:r>
              <a:rPr lang="zh-CN" altLang="zh-CN" dirty="0"/>
              <a:t>单项工程综合概算一般由编制说明</a:t>
            </a:r>
          </a:p>
          <a:p>
            <a:r>
              <a:rPr lang="zh-CN" altLang="zh-CN" dirty="0"/>
              <a:t>和综合概算表两部分组成。</a:t>
            </a:r>
          </a:p>
          <a:p>
            <a:pPr marL="0" lvl="0" indent="0">
              <a:buNone/>
            </a:pPr>
            <a:endParaRPr lang="zh-CN" altLang="zh-CN" dirty="0"/>
          </a:p>
          <a:p>
            <a:endParaRPr lang="en-US" altLang="zh-CN" dirty="0"/>
          </a:p>
          <a:p>
            <a:endParaRPr lang="zh-CN" altLang="zh-CN" dirty="0"/>
          </a:p>
          <a:p>
            <a:endParaRPr kumimoji="1" lang="zh-CN" altLang="en-US" dirty="0"/>
          </a:p>
        </p:txBody>
      </p:sp>
      <p:pic>
        <p:nvPicPr>
          <p:cNvPr id="4" name="图片 3">
            <a:extLst>
              <a:ext uri="{FF2B5EF4-FFF2-40B4-BE49-F238E27FC236}">
                <a16:creationId xmlns:a16="http://schemas.microsoft.com/office/drawing/2014/main" id="{9EA0FC8E-422E-4C4B-A3B8-95E2920A7F95}"/>
              </a:ext>
            </a:extLst>
          </p:cNvPr>
          <p:cNvPicPr>
            <a:picLocks noChangeAspect="1"/>
          </p:cNvPicPr>
          <p:nvPr/>
        </p:nvPicPr>
        <p:blipFill>
          <a:blip r:embed="rId2"/>
          <a:stretch>
            <a:fillRect/>
          </a:stretch>
        </p:blipFill>
        <p:spPr>
          <a:xfrm>
            <a:off x="7539626" y="1688090"/>
            <a:ext cx="4347574" cy="4186238"/>
          </a:xfrm>
          <a:prstGeom prst="rect">
            <a:avLst/>
          </a:prstGeom>
        </p:spPr>
      </p:pic>
    </p:spTree>
    <p:extLst>
      <p:ext uri="{BB962C8B-B14F-4D97-AF65-F5344CB8AC3E}">
        <p14:creationId xmlns:p14="http://schemas.microsoft.com/office/powerpoint/2010/main" val="1035976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396543-856D-F04C-9D3B-A52161645721}"/>
              </a:ext>
            </a:extLst>
          </p:cNvPr>
          <p:cNvSpPr>
            <a:spLocks noGrp="1"/>
          </p:cNvSpPr>
          <p:nvPr>
            <p:ph type="title"/>
          </p:nvPr>
        </p:nvSpPr>
        <p:spPr/>
        <p:txBody>
          <a:bodyPr/>
          <a:lstStyle/>
          <a:p>
            <a:r>
              <a:rPr lang="zh-CN" altLang="zh-CN" dirty="0"/>
              <a:t>建设项目总概算</a:t>
            </a:r>
            <a:r>
              <a:rPr lang="zh-CN" altLang="zh-CN" dirty="0">
                <a:effectLst/>
              </a:rPr>
              <a:t> </a:t>
            </a:r>
            <a:endParaRPr kumimoji="1" lang="zh-CN" altLang="en-US" dirty="0"/>
          </a:p>
        </p:txBody>
      </p:sp>
      <p:graphicFrame>
        <p:nvGraphicFramePr>
          <p:cNvPr id="4" name="内容占位符 3">
            <a:extLst>
              <a:ext uri="{FF2B5EF4-FFF2-40B4-BE49-F238E27FC236}">
                <a16:creationId xmlns:a16="http://schemas.microsoft.com/office/drawing/2014/main" id="{B9E05354-AA14-C24B-9B4E-7AAB0F6F9052}"/>
              </a:ext>
            </a:extLst>
          </p:cNvPr>
          <p:cNvGraphicFramePr>
            <a:graphicFrameLocks noGrp="1"/>
          </p:cNvGraphicFramePr>
          <p:nvPr>
            <p:ph idx="1"/>
            <p:extLst>
              <p:ext uri="{D42A27DB-BD31-4B8C-83A1-F6EECF244321}">
                <p14:modId xmlns:p14="http://schemas.microsoft.com/office/powerpoint/2010/main" val="19793421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9908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C80E75-3D6E-DE43-B080-9F2772D3AD79}"/>
              </a:ext>
            </a:extLst>
          </p:cNvPr>
          <p:cNvSpPr>
            <a:spLocks noGrp="1"/>
          </p:cNvSpPr>
          <p:nvPr>
            <p:ph type="title"/>
          </p:nvPr>
        </p:nvSpPr>
        <p:spPr/>
        <p:txBody>
          <a:bodyPr/>
          <a:lstStyle/>
          <a:p>
            <a:r>
              <a:rPr kumimoji="1" lang="zh-CN" altLang="en-US" dirty="0"/>
              <a:t>设计概算文件</a:t>
            </a:r>
          </a:p>
        </p:txBody>
      </p:sp>
      <p:graphicFrame>
        <p:nvGraphicFramePr>
          <p:cNvPr id="4" name="内容占位符 3">
            <a:extLst>
              <a:ext uri="{FF2B5EF4-FFF2-40B4-BE49-F238E27FC236}">
                <a16:creationId xmlns:a16="http://schemas.microsoft.com/office/drawing/2014/main" id="{D071BC1E-E0CE-9846-8846-0C6C8BFBCAB5}"/>
              </a:ext>
            </a:extLst>
          </p:cNvPr>
          <p:cNvGraphicFramePr>
            <a:graphicFrameLocks noGrp="1"/>
          </p:cNvGraphicFramePr>
          <p:nvPr>
            <p:ph idx="1"/>
            <p:extLst>
              <p:ext uri="{D42A27DB-BD31-4B8C-83A1-F6EECF244321}">
                <p14:modId xmlns:p14="http://schemas.microsoft.com/office/powerpoint/2010/main" val="39303028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492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BDDB80-00A6-8148-8710-C77EEB3763D1}"/>
              </a:ext>
            </a:extLst>
          </p:cNvPr>
          <p:cNvSpPr>
            <a:spLocks noGrp="1"/>
          </p:cNvSpPr>
          <p:nvPr>
            <p:ph type="title"/>
          </p:nvPr>
        </p:nvSpPr>
        <p:spPr/>
        <p:txBody>
          <a:bodyPr>
            <a:normAutofit/>
          </a:bodyPr>
          <a:lstStyle/>
          <a:p>
            <a:r>
              <a:rPr lang="zh-CN" altLang="zh-CN" dirty="0"/>
              <a:t>设计概算审查的意义</a:t>
            </a:r>
            <a:endParaRPr kumimoji="1" lang="zh-CN" altLang="en-US" dirty="0"/>
          </a:p>
        </p:txBody>
      </p:sp>
      <p:graphicFrame>
        <p:nvGraphicFramePr>
          <p:cNvPr id="4" name="内容占位符 3">
            <a:extLst>
              <a:ext uri="{FF2B5EF4-FFF2-40B4-BE49-F238E27FC236}">
                <a16:creationId xmlns:a16="http://schemas.microsoft.com/office/drawing/2014/main" id="{BAAEA5A0-383B-6249-8BCC-9ED25FB079AF}"/>
              </a:ext>
            </a:extLst>
          </p:cNvPr>
          <p:cNvGraphicFramePr>
            <a:graphicFrameLocks noGrp="1"/>
          </p:cNvGraphicFramePr>
          <p:nvPr>
            <p:ph idx="1"/>
            <p:extLst>
              <p:ext uri="{D42A27DB-BD31-4B8C-83A1-F6EECF244321}">
                <p14:modId xmlns:p14="http://schemas.microsoft.com/office/powerpoint/2010/main" val="26886586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2071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257E29-07AE-7345-92F5-DDA0BB001FFC}"/>
              </a:ext>
            </a:extLst>
          </p:cNvPr>
          <p:cNvSpPr>
            <a:spLocks noGrp="1"/>
          </p:cNvSpPr>
          <p:nvPr>
            <p:ph type="title"/>
          </p:nvPr>
        </p:nvSpPr>
        <p:spPr/>
        <p:txBody>
          <a:bodyPr/>
          <a:lstStyle/>
          <a:p>
            <a:r>
              <a:rPr lang="zh-CN" altLang="zh-CN" dirty="0"/>
              <a:t>设计概算审查的内容</a:t>
            </a:r>
            <a:r>
              <a:rPr lang="zh-CN" altLang="zh-CN" dirty="0">
                <a:effectLst/>
              </a:rPr>
              <a:t> </a:t>
            </a:r>
            <a:endParaRPr kumimoji="1" lang="zh-CN" altLang="en-US" dirty="0"/>
          </a:p>
        </p:txBody>
      </p:sp>
      <p:grpSp>
        <p:nvGrpSpPr>
          <p:cNvPr id="5" name="组合 4">
            <a:extLst>
              <a:ext uri="{FF2B5EF4-FFF2-40B4-BE49-F238E27FC236}">
                <a16:creationId xmlns:a16="http://schemas.microsoft.com/office/drawing/2014/main" id="{C4DF949C-5897-4245-9F0C-70A77333B32D}"/>
              </a:ext>
            </a:extLst>
          </p:cNvPr>
          <p:cNvGrpSpPr/>
          <p:nvPr/>
        </p:nvGrpSpPr>
        <p:grpSpPr>
          <a:xfrm>
            <a:off x="839484" y="1357746"/>
            <a:ext cx="10964589" cy="5209310"/>
            <a:chOff x="839484" y="1357746"/>
            <a:chExt cx="10964589" cy="5209310"/>
          </a:xfrm>
        </p:grpSpPr>
        <p:sp>
          <p:nvSpPr>
            <p:cNvPr id="6" name="任意形状 5">
              <a:extLst>
                <a:ext uri="{FF2B5EF4-FFF2-40B4-BE49-F238E27FC236}">
                  <a16:creationId xmlns:a16="http://schemas.microsoft.com/office/drawing/2014/main" id="{3BD5FF3A-72D9-384E-8E56-BE1612999415}"/>
                </a:ext>
              </a:extLst>
            </p:cNvPr>
            <p:cNvSpPr/>
            <p:nvPr/>
          </p:nvSpPr>
          <p:spPr>
            <a:xfrm>
              <a:off x="839484" y="1825624"/>
              <a:ext cx="1986844" cy="435133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D7B9AB"/>
            </a:solidFill>
            <a:ln>
              <a:solidFill>
                <a:srgbClr val="D7B9AB"/>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52401" tIns="870268" rIns="152401" bIns="870268" numCol="1" spcCol="1270" anchor="ctr" anchorCtr="0">
              <a:noAutofit/>
            </a:bodyPr>
            <a:lstStyle/>
            <a:p>
              <a:pPr marL="0" lvl="0" indent="0" algn="ctr" defTabSz="1066800">
                <a:lnSpc>
                  <a:spcPct val="100000"/>
                </a:lnSpc>
                <a:spcBef>
                  <a:spcPct val="0"/>
                </a:spcBef>
                <a:spcAft>
                  <a:spcPct val="35000"/>
                </a:spcAft>
                <a:buFont typeface="+mj-lt"/>
                <a:buNone/>
              </a:pPr>
              <a:r>
                <a:rPr lang="zh-CN" altLang="en-US" sz="2800" b="1" kern="1200" dirty="0">
                  <a:solidFill>
                    <a:schemeClr val="tx1"/>
                  </a:solidFill>
                  <a:latin typeface="Source Han Serif CN" panose="02020400000000000000" pitchFamily="18" charset="-128"/>
                  <a:ea typeface="Source Han Serif CN" panose="02020400000000000000" pitchFamily="18" charset="-128"/>
                </a:rPr>
                <a:t>审查设计概算的编制依据</a:t>
              </a:r>
            </a:p>
          </p:txBody>
        </p:sp>
        <p:sp>
          <p:nvSpPr>
            <p:cNvPr id="7" name="任意形状 6">
              <a:extLst>
                <a:ext uri="{FF2B5EF4-FFF2-40B4-BE49-F238E27FC236}">
                  <a16:creationId xmlns:a16="http://schemas.microsoft.com/office/drawing/2014/main" id="{BD82F8BC-39C0-D848-B0C5-6FE0D040DA09}"/>
                </a:ext>
              </a:extLst>
            </p:cNvPr>
            <p:cNvSpPr/>
            <p:nvPr/>
          </p:nvSpPr>
          <p:spPr>
            <a:xfrm>
              <a:off x="2964874" y="1825624"/>
              <a:ext cx="2355272" cy="435133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152401" tIns="870268" rIns="152400" bIns="870268" numCol="1" spcCol="1270" anchor="t" anchorCtr="0">
              <a:noAutofit/>
            </a:bodyPr>
            <a:lstStyle/>
            <a:p>
              <a:pPr marL="0" lvl="0" indent="0" algn="l" defTabSz="1066800">
                <a:lnSpc>
                  <a:spcPct val="100000"/>
                </a:lnSpc>
                <a:spcBef>
                  <a:spcPct val="0"/>
                </a:spcBef>
                <a:spcAft>
                  <a:spcPct val="35000"/>
                </a:spcAft>
                <a:buNone/>
              </a:pPr>
              <a:r>
                <a:rPr lang="zh-CN" altLang="en-US" sz="2800" b="1" kern="1200" dirty="0">
                  <a:solidFill>
                    <a:schemeClr val="tx1"/>
                  </a:solidFill>
                  <a:latin typeface="Source Han Serif CN" panose="02020400000000000000" pitchFamily="18" charset="-128"/>
                  <a:ea typeface="Source Han Serif CN" panose="02020400000000000000" pitchFamily="18" charset="-128"/>
                </a:rPr>
                <a:t>审查概算书</a:t>
              </a:r>
            </a:p>
            <a:p>
              <a:pPr marL="228600" lvl="1" indent="-228600" algn="l" defTabSz="1066800">
                <a:lnSpc>
                  <a:spcPct val="100000"/>
                </a:lnSpc>
                <a:spcBef>
                  <a:spcPct val="0"/>
                </a:spcBef>
                <a:spcAft>
                  <a:spcPct val="15000"/>
                </a:spcAft>
                <a:buChar char="•"/>
              </a:pPr>
              <a:r>
                <a:rPr lang="zh-CN" altLang="en-US" sz="2400" kern="1200" dirty="0">
                  <a:solidFill>
                    <a:schemeClr val="tx1"/>
                  </a:solidFill>
                  <a:latin typeface="Source Han Serif CN" panose="02020400000000000000" pitchFamily="18" charset="-128"/>
                  <a:ea typeface="Source Han Serif CN" panose="02020400000000000000" pitchFamily="18" charset="-128"/>
                </a:rPr>
                <a:t>是否编制了“三级概算、工程量有无多算、漏算或重算等。</a:t>
              </a:r>
            </a:p>
          </p:txBody>
        </p:sp>
        <p:sp>
          <p:nvSpPr>
            <p:cNvPr id="8" name="任意形状 7">
              <a:extLst>
                <a:ext uri="{FF2B5EF4-FFF2-40B4-BE49-F238E27FC236}">
                  <a16:creationId xmlns:a16="http://schemas.microsoft.com/office/drawing/2014/main" id="{53EE8DDB-6BF9-9747-85C2-B26A34BD0920}"/>
                </a:ext>
              </a:extLst>
            </p:cNvPr>
            <p:cNvSpPr/>
            <p:nvPr/>
          </p:nvSpPr>
          <p:spPr>
            <a:xfrm>
              <a:off x="5403273" y="1357746"/>
              <a:ext cx="6400800" cy="520931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52400" tIns="870268" rIns="152400" bIns="870268" numCol="1" spcCol="1270" anchor="t" anchorCtr="0">
              <a:noAutofit/>
            </a:bodyPr>
            <a:lstStyle/>
            <a:p>
              <a:pPr marL="0" lvl="0" indent="0" algn="l" defTabSz="1066800">
                <a:lnSpc>
                  <a:spcPct val="100000"/>
                </a:lnSpc>
                <a:spcBef>
                  <a:spcPct val="0"/>
                </a:spcBef>
                <a:spcAft>
                  <a:spcPct val="35000"/>
                </a:spcAft>
                <a:buNone/>
              </a:pPr>
              <a:r>
                <a:rPr lang="zh-CN" altLang="en-US" sz="2800" b="1" kern="1200" dirty="0">
                  <a:solidFill>
                    <a:schemeClr val="tx1"/>
                  </a:solidFill>
                  <a:latin typeface="Source Han Serif CN" panose="02020400000000000000" pitchFamily="18" charset="-128"/>
                  <a:ea typeface="Source Han Serif CN" panose="02020400000000000000" pitchFamily="18" charset="-128"/>
                </a:rPr>
                <a:t>审查设计概算的构成：</a:t>
              </a:r>
            </a:p>
            <a:p>
              <a:pPr marL="228600" lvl="1" indent="-228600" algn="l" defTabSz="1066800">
                <a:lnSpc>
                  <a:spcPct val="100000"/>
                </a:lnSpc>
                <a:spcBef>
                  <a:spcPct val="0"/>
                </a:spcBef>
                <a:spcAft>
                  <a:spcPct val="15000"/>
                </a:spcAft>
                <a:buChar char="•"/>
              </a:pPr>
              <a:r>
                <a:rPr lang="zh-CN" altLang="en-US" sz="2400" kern="1200" dirty="0">
                  <a:solidFill>
                    <a:schemeClr val="tx1"/>
                  </a:solidFill>
                  <a:latin typeface="Source Han Serif CN" panose="02020400000000000000" pitchFamily="18" charset="-128"/>
                  <a:ea typeface="Source Han Serif CN" panose="02020400000000000000" pitchFamily="18" charset="-128"/>
                </a:rPr>
                <a:t>单位工程概算的审查包括建筑工程概算的审查和设备及安装工程概算的审查；</a:t>
              </a:r>
            </a:p>
            <a:p>
              <a:pPr marL="228600" lvl="1" indent="-228600" algn="l" defTabSz="1066800">
                <a:lnSpc>
                  <a:spcPct val="100000"/>
                </a:lnSpc>
                <a:spcBef>
                  <a:spcPct val="0"/>
                </a:spcBef>
                <a:spcAft>
                  <a:spcPct val="15000"/>
                </a:spcAft>
                <a:buChar char="•"/>
              </a:pPr>
              <a:r>
                <a:rPr lang="zh-CN" altLang="en-US" sz="2400" kern="1200" dirty="0">
                  <a:solidFill>
                    <a:schemeClr val="tx1"/>
                  </a:solidFill>
                  <a:latin typeface="Source Han Serif CN" panose="02020400000000000000" pitchFamily="18" charset="-128"/>
                  <a:ea typeface="Source Han Serif CN" panose="02020400000000000000" pitchFamily="18" charset="-128"/>
                </a:rPr>
                <a:t>综合概算和总概算的审查；经济效果的审查；</a:t>
              </a:r>
            </a:p>
            <a:p>
              <a:pPr marL="228600" lvl="1" indent="-228600" algn="l" defTabSz="1066800">
                <a:lnSpc>
                  <a:spcPct val="100000"/>
                </a:lnSpc>
                <a:spcBef>
                  <a:spcPct val="0"/>
                </a:spcBef>
                <a:spcAft>
                  <a:spcPct val="15000"/>
                </a:spcAft>
                <a:buChar char="•"/>
              </a:pPr>
              <a:r>
                <a:rPr lang="zh-CN" altLang="en-US" sz="2400" kern="1200" dirty="0">
                  <a:solidFill>
                    <a:schemeClr val="tx1"/>
                  </a:solidFill>
                  <a:latin typeface="Source Han Serif CN" panose="02020400000000000000" pitchFamily="18" charset="-128"/>
                  <a:ea typeface="Source Han Serif CN" panose="02020400000000000000" pitchFamily="18" charset="-128"/>
                </a:rPr>
                <a:t>项目的“三废”治理方案和投资；</a:t>
              </a:r>
            </a:p>
            <a:p>
              <a:pPr marL="228600" lvl="1" indent="-228600" algn="l" defTabSz="1066800">
                <a:lnSpc>
                  <a:spcPct val="100000"/>
                </a:lnSpc>
                <a:spcBef>
                  <a:spcPct val="0"/>
                </a:spcBef>
                <a:spcAft>
                  <a:spcPct val="15000"/>
                </a:spcAft>
                <a:buChar char="•"/>
              </a:pPr>
              <a:r>
                <a:rPr lang="zh-CN" altLang="en-US" sz="2400" kern="1200" dirty="0">
                  <a:solidFill>
                    <a:schemeClr val="tx1"/>
                  </a:solidFill>
                  <a:latin typeface="Source Han Serif CN" panose="02020400000000000000" pitchFamily="18" charset="-128"/>
                  <a:ea typeface="Source Han Serif CN" panose="02020400000000000000" pitchFamily="18" charset="-128"/>
                </a:rPr>
                <a:t>审查一些具体的项目（各项技术经济指标是否合理；</a:t>
              </a:r>
            </a:p>
            <a:p>
              <a:pPr marL="228600" lvl="1" indent="-228600" algn="l" defTabSz="1066800">
                <a:lnSpc>
                  <a:spcPct val="100000"/>
                </a:lnSpc>
                <a:spcBef>
                  <a:spcPct val="0"/>
                </a:spcBef>
                <a:spcAft>
                  <a:spcPct val="15000"/>
                </a:spcAft>
                <a:buChar char="•"/>
              </a:pPr>
              <a:r>
                <a:rPr lang="zh-CN" altLang="en-US" sz="2400" kern="1200" dirty="0">
                  <a:solidFill>
                    <a:schemeClr val="tx1"/>
                  </a:solidFill>
                  <a:latin typeface="Source Han Serif CN" panose="02020400000000000000" pitchFamily="18" charset="-128"/>
                  <a:ea typeface="Source Han Serif CN" panose="02020400000000000000" pitchFamily="18" charset="-128"/>
                </a:rPr>
                <a:t>审查建筑工程费和设备及安装工程费</a:t>
              </a:r>
              <a:r>
                <a:rPr lang="zh-CN" altLang="en-US" sz="2400" dirty="0">
                  <a:solidFill>
                    <a:schemeClr val="tx1"/>
                  </a:solidFill>
                  <a:latin typeface="Source Han Serif CN" panose="02020400000000000000" pitchFamily="18" charset="-128"/>
                  <a:ea typeface="Source Han Serif CN" panose="02020400000000000000" pitchFamily="18" charset="-128"/>
                </a:rPr>
                <a:t>。</a:t>
              </a:r>
              <a:endParaRPr lang="zh-CN" altLang="en-US" sz="2400" kern="1200" dirty="0">
                <a:solidFill>
                  <a:schemeClr val="tx1"/>
                </a:solidFill>
                <a:latin typeface="Source Han Serif CN" panose="02020400000000000000" pitchFamily="18" charset="-128"/>
                <a:ea typeface="Source Han Serif CN" panose="02020400000000000000" pitchFamily="18" charset="-128"/>
              </a:endParaRPr>
            </a:p>
          </p:txBody>
        </p:sp>
      </p:grpSp>
    </p:spTree>
    <p:extLst>
      <p:ext uri="{BB962C8B-B14F-4D97-AF65-F5344CB8AC3E}">
        <p14:creationId xmlns:p14="http://schemas.microsoft.com/office/powerpoint/2010/main" val="3852425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8132A3-EE18-684C-BB62-DD4C32B452BB}"/>
              </a:ext>
            </a:extLst>
          </p:cNvPr>
          <p:cNvSpPr>
            <a:spLocks noGrp="1"/>
          </p:cNvSpPr>
          <p:nvPr>
            <p:ph type="title"/>
          </p:nvPr>
        </p:nvSpPr>
        <p:spPr/>
        <p:txBody>
          <a:bodyPr/>
          <a:lstStyle/>
          <a:p>
            <a:r>
              <a:rPr lang="zh-CN" altLang="zh-CN" dirty="0"/>
              <a:t>设计概算审查的方法</a:t>
            </a:r>
            <a:r>
              <a:rPr lang="zh-CN" altLang="zh-CN" dirty="0">
                <a:effectLst/>
              </a:rPr>
              <a:t> </a:t>
            </a:r>
            <a:endParaRPr kumimoji="1" lang="zh-CN" altLang="en-US" dirty="0"/>
          </a:p>
        </p:txBody>
      </p:sp>
      <p:graphicFrame>
        <p:nvGraphicFramePr>
          <p:cNvPr id="4" name="内容占位符 3">
            <a:extLst>
              <a:ext uri="{FF2B5EF4-FFF2-40B4-BE49-F238E27FC236}">
                <a16:creationId xmlns:a16="http://schemas.microsoft.com/office/drawing/2014/main" id="{3609F46C-1074-1444-A86D-FFAAD5B0B7C3}"/>
              </a:ext>
            </a:extLst>
          </p:cNvPr>
          <p:cNvGraphicFramePr>
            <a:graphicFrameLocks noGrp="1"/>
          </p:cNvGraphicFramePr>
          <p:nvPr>
            <p:ph idx="1"/>
            <p:extLst>
              <p:ext uri="{D42A27DB-BD31-4B8C-83A1-F6EECF244321}">
                <p14:modId xmlns:p14="http://schemas.microsoft.com/office/powerpoint/2010/main" val="24442115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469658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373</Words>
  <Application>Microsoft Macintosh PowerPoint</Application>
  <PresentationFormat>宽屏</PresentationFormat>
  <Paragraphs>40</Paragraphs>
  <Slides>7</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7</vt:i4>
      </vt:variant>
    </vt:vector>
  </HeadingPairs>
  <TitlesOfParts>
    <vt:vector size="12" baseType="lpstr">
      <vt:lpstr>等线</vt:lpstr>
      <vt:lpstr>Source Han Serif CN</vt:lpstr>
      <vt:lpstr>Arial</vt:lpstr>
      <vt:lpstr>Times New Roman</vt:lpstr>
      <vt:lpstr>Office 主题​​</vt:lpstr>
      <vt:lpstr>5.8设计概算的编制与审查</vt:lpstr>
      <vt:lpstr>单项工程综合概算 </vt:lpstr>
      <vt:lpstr>建设项目总概算 </vt:lpstr>
      <vt:lpstr>设计概算文件</vt:lpstr>
      <vt:lpstr>设计概算审查的意义</vt:lpstr>
      <vt:lpstr>设计概算审查的内容 </vt:lpstr>
      <vt:lpstr>设计概算审查的方法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5.8设计概算的编制与审查</dc:title>
  <dc:creator>好 喵喵</dc:creator>
  <cp:lastModifiedBy>好 喵喵</cp:lastModifiedBy>
  <cp:revision>3</cp:revision>
  <dcterms:created xsi:type="dcterms:W3CDTF">2020-02-21T09:18:37Z</dcterms:created>
  <dcterms:modified xsi:type="dcterms:W3CDTF">2020-02-21T09:44:20Z</dcterms:modified>
</cp:coreProperties>
</file>